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 id="2147483666" r:id="rId2"/>
    <p:sldMasterId id="2147483672" r:id="rId3"/>
    <p:sldMasterId id="2147483679" r:id="rId4"/>
  </p:sldMasterIdLst>
  <p:notesMasterIdLst>
    <p:notesMasterId r:id="rId64"/>
  </p:notesMasterIdLst>
  <p:sldIdLst>
    <p:sldId id="267" r:id="rId5"/>
    <p:sldId id="322" r:id="rId6"/>
    <p:sldId id="268" r:id="rId7"/>
    <p:sldId id="341" r:id="rId8"/>
    <p:sldId id="342" r:id="rId9"/>
    <p:sldId id="363" r:id="rId10"/>
    <p:sldId id="364" r:id="rId11"/>
    <p:sldId id="345" r:id="rId12"/>
    <p:sldId id="346" r:id="rId13"/>
    <p:sldId id="347" r:id="rId14"/>
    <p:sldId id="348" r:id="rId15"/>
    <p:sldId id="349" r:id="rId16"/>
    <p:sldId id="365" r:id="rId17"/>
    <p:sldId id="351"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388" r:id="rId31"/>
    <p:sldId id="389" r:id="rId32"/>
    <p:sldId id="390" r:id="rId33"/>
    <p:sldId id="391" r:id="rId34"/>
    <p:sldId id="392" r:id="rId35"/>
    <p:sldId id="393" r:id="rId36"/>
    <p:sldId id="394" r:id="rId37"/>
    <p:sldId id="395" r:id="rId38"/>
    <p:sldId id="396" r:id="rId39"/>
    <p:sldId id="397" r:id="rId40"/>
    <p:sldId id="398" r:id="rId41"/>
    <p:sldId id="399" r:id="rId42"/>
    <p:sldId id="400" r:id="rId43"/>
    <p:sldId id="401" r:id="rId44"/>
    <p:sldId id="402" r:id="rId45"/>
    <p:sldId id="403" r:id="rId46"/>
    <p:sldId id="404" r:id="rId47"/>
    <p:sldId id="285" r:id="rId48"/>
    <p:sldId id="319" r:id="rId49"/>
    <p:sldId id="288" r:id="rId50"/>
    <p:sldId id="318" r:id="rId51"/>
    <p:sldId id="360" r:id="rId52"/>
    <p:sldId id="361" r:id="rId53"/>
    <p:sldId id="362" r:id="rId54"/>
    <p:sldId id="287" r:id="rId55"/>
    <p:sldId id="289" r:id="rId56"/>
    <p:sldId id="321" r:id="rId57"/>
    <p:sldId id="290" r:id="rId58"/>
    <p:sldId id="286" r:id="rId59"/>
    <p:sldId id="281" r:id="rId60"/>
    <p:sldId id="292" r:id="rId61"/>
    <p:sldId id="291" r:id="rId62"/>
    <p:sldId id="282" r:id="rId63"/>
  </p:sldIdLst>
  <p:sldSz cx="12192000" cy="6858000"/>
  <p:notesSz cx="7010400" cy="92964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ed anas" initials="m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65A9D9"/>
    <a:srgbClr val="7196D1"/>
    <a:srgbClr val="D9202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339325-C7BE-4D4F-BA42-A077D12CE606}" v="596" dt="2024-06-20T11:41:38.7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84902" autoAdjust="0"/>
  </p:normalViewPr>
  <p:slideViewPr>
    <p:cSldViewPr snapToGrid="0" snapToObjects="1">
      <p:cViewPr varScale="1">
        <p:scale>
          <a:sx n="95" d="100"/>
          <a:sy n="95" d="100"/>
        </p:scale>
        <p:origin x="16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sa, Carlos GIZ LB" userId="6f6fe289-edbe-472c-89f8-c7b7250ecb4d" providerId="ADAL" clId="{FD339325-C7BE-4D4F-BA42-A077D12CE606}"/>
    <pc:docChg chg="undo redo custSel addSld delSld modSld sldOrd">
      <pc:chgData name="Issa, Carlos GIZ LB" userId="6f6fe289-edbe-472c-89f8-c7b7250ecb4d" providerId="ADAL" clId="{FD339325-C7BE-4D4F-BA42-A077D12CE606}" dt="2024-06-20T11:53:19.226" v="2460" actId="14100"/>
      <pc:docMkLst>
        <pc:docMk/>
      </pc:docMkLst>
      <pc:sldChg chg="modSp mod">
        <pc:chgData name="Issa, Carlos GIZ LB" userId="6f6fe289-edbe-472c-89f8-c7b7250ecb4d" providerId="ADAL" clId="{FD339325-C7BE-4D4F-BA42-A077D12CE606}" dt="2024-06-20T09:54:58.781" v="699" actId="2711"/>
        <pc:sldMkLst>
          <pc:docMk/>
          <pc:sldMk cId="2230077847" sldId="267"/>
        </pc:sldMkLst>
        <pc:spChg chg="mod">
          <ac:chgData name="Issa, Carlos GIZ LB" userId="6f6fe289-edbe-472c-89f8-c7b7250ecb4d" providerId="ADAL" clId="{FD339325-C7BE-4D4F-BA42-A077D12CE606}" dt="2024-06-20T09:54:58.781" v="699" actId="2711"/>
          <ac:spMkLst>
            <pc:docMk/>
            <pc:sldMk cId="2230077847" sldId="267"/>
            <ac:spMk id="3" creationId="{614F4278-1E08-4DA1-E9A6-8EFC0C575F3C}"/>
          </ac:spMkLst>
        </pc:spChg>
      </pc:sldChg>
      <pc:sldChg chg="addSp modSp mod">
        <pc:chgData name="Issa, Carlos GIZ LB" userId="6f6fe289-edbe-472c-89f8-c7b7250ecb4d" providerId="ADAL" clId="{FD339325-C7BE-4D4F-BA42-A077D12CE606}" dt="2024-06-20T10:17:08.563" v="928" actId="207"/>
        <pc:sldMkLst>
          <pc:docMk/>
          <pc:sldMk cId="2177168784" sldId="268"/>
        </pc:sldMkLst>
        <pc:spChg chg="mod">
          <ac:chgData name="Issa, Carlos GIZ LB" userId="6f6fe289-edbe-472c-89f8-c7b7250ecb4d" providerId="ADAL" clId="{FD339325-C7BE-4D4F-BA42-A077D12CE606}" dt="2024-06-20T10:17:08.563" v="928" actId="207"/>
          <ac:spMkLst>
            <pc:docMk/>
            <pc:sldMk cId="2177168784" sldId="268"/>
            <ac:spMk id="2" creationId="{FA20AA5E-E41B-5B1A-39CD-A4EF51FD3154}"/>
          </ac:spMkLst>
        </pc:spChg>
        <pc:spChg chg="add mod">
          <ac:chgData name="Issa, Carlos GIZ LB" userId="6f6fe289-edbe-472c-89f8-c7b7250ecb4d" providerId="ADAL" clId="{FD339325-C7BE-4D4F-BA42-A077D12CE606}" dt="2024-06-20T10:17:06.273" v="927" actId="207"/>
          <ac:spMkLst>
            <pc:docMk/>
            <pc:sldMk cId="2177168784" sldId="268"/>
            <ac:spMk id="3" creationId="{E235B560-B64B-B85F-392A-2BA642E1C9EB}"/>
          </ac:spMkLst>
        </pc:spChg>
        <pc:graphicFrameChg chg="modGraphic">
          <ac:chgData name="Issa, Carlos GIZ LB" userId="6f6fe289-edbe-472c-89f8-c7b7250ecb4d" providerId="ADAL" clId="{FD339325-C7BE-4D4F-BA42-A077D12CE606}" dt="2024-06-20T08:54:39.300" v="482" actId="2711"/>
          <ac:graphicFrameMkLst>
            <pc:docMk/>
            <pc:sldMk cId="2177168784" sldId="268"/>
            <ac:graphicFrameMk id="4" creationId="{00000000-0000-0000-0000-000000000000}"/>
          </ac:graphicFrameMkLst>
        </pc:graphicFrameChg>
      </pc:sldChg>
      <pc:sldChg chg="modSp mod">
        <pc:chgData name="Issa, Carlos GIZ LB" userId="6f6fe289-edbe-472c-89f8-c7b7250ecb4d" providerId="ADAL" clId="{FD339325-C7BE-4D4F-BA42-A077D12CE606}" dt="2024-06-20T11:42:21.706" v="2315" actId="1076"/>
        <pc:sldMkLst>
          <pc:docMk/>
          <pc:sldMk cId="4215148607" sldId="281"/>
        </pc:sldMkLst>
        <pc:spChg chg="mod">
          <ac:chgData name="Issa, Carlos GIZ LB" userId="6f6fe289-edbe-472c-89f8-c7b7250ecb4d" providerId="ADAL" clId="{FD339325-C7BE-4D4F-BA42-A077D12CE606}" dt="2024-06-20T11:41:51.996" v="2307" actId="1076"/>
          <ac:spMkLst>
            <pc:docMk/>
            <pc:sldMk cId="4215148607" sldId="281"/>
            <ac:spMk id="2" creationId="{00000000-0000-0000-0000-000000000000}"/>
          </ac:spMkLst>
        </pc:spChg>
        <pc:spChg chg="mod">
          <ac:chgData name="Issa, Carlos GIZ LB" userId="6f6fe289-edbe-472c-89f8-c7b7250ecb4d" providerId="ADAL" clId="{FD339325-C7BE-4D4F-BA42-A077D12CE606}" dt="2024-06-20T11:42:05.788" v="2311" actId="6549"/>
          <ac:spMkLst>
            <pc:docMk/>
            <pc:sldMk cId="4215148607" sldId="281"/>
            <ac:spMk id="6" creationId="{00000000-0000-0000-0000-000000000000}"/>
          </ac:spMkLst>
        </pc:spChg>
        <pc:picChg chg="mod">
          <ac:chgData name="Issa, Carlos GIZ LB" userId="6f6fe289-edbe-472c-89f8-c7b7250ecb4d" providerId="ADAL" clId="{FD339325-C7BE-4D4F-BA42-A077D12CE606}" dt="2024-06-20T11:42:21.706" v="2315" actId="1076"/>
          <ac:picMkLst>
            <pc:docMk/>
            <pc:sldMk cId="4215148607" sldId="281"/>
            <ac:picMk id="5" creationId="{0D7D5F19-5566-B7AD-CB0C-B41BD543BDC4}"/>
          </ac:picMkLst>
        </pc:picChg>
        <pc:picChg chg="mod">
          <ac:chgData name="Issa, Carlos GIZ LB" userId="6f6fe289-edbe-472c-89f8-c7b7250ecb4d" providerId="ADAL" clId="{FD339325-C7BE-4D4F-BA42-A077D12CE606}" dt="2024-06-20T11:42:19.742" v="2314" actId="1076"/>
          <ac:picMkLst>
            <pc:docMk/>
            <pc:sldMk cId="4215148607" sldId="281"/>
            <ac:picMk id="9" creationId="{A969C213-7DF1-DBBA-D0BC-523FE229B42A}"/>
          </ac:picMkLst>
        </pc:picChg>
      </pc:sldChg>
      <pc:sldChg chg="modSp mod">
        <pc:chgData name="Issa, Carlos GIZ LB" userId="6f6fe289-edbe-472c-89f8-c7b7250ecb4d" providerId="ADAL" clId="{FD339325-C7BE-4D4F-BA42-A077D12CE606}" dt="2024-06-20T11:45:40.014" v="2369" actId="20577"/>
        <pc:sldMkLst>
          <pc:docMk/>
          <pc:sldMk cId="198167603" sldId="282"/>
        </pc:sldMkLst>
        <pc:spChg chg="mod">
          <ac:chgData name="Issa, Carlos GIZ LB" userId="6f6fe289-edbe-472c-89f8-c7b7250ecb4d" providerId="ADAL" clId="{FD339325-C7BE-4D4F-BA42-A077D12CE606}" dt="2024-06-20T11:45:40.014" v="2369" actId="20577"/>
          <ac:spMkLst>
            <pc:docMk/>
            <pc:sldMk cId="198167603" sldId="282"/>
            <ac:spMk id="3" creationId="{614F4278-1E08-4DA1-E9A6-8EFC0C575F3C}"/>
          </ac:spMkLst>
        </pc:spChg>
      </pc:sldChg>
      <pc:sldChg chg="modSp mod">
        <pc:chgData name="Issa, Carlos GIZ LB" userId="6f6fe289-edbe-472c-89f8-c7b7250ecb4d" providerId="ADAL" clId="{FD339325-C7BE-4D4F-BA42-A077D12CE606}" dt="2024-06-20T11:21:05.638" v="1868" actId="207"/>
        <pc:sldMkLst>
          <pc:docMk/>
          <pc:sldMk cId="1016605183" sldId="285"/>
        </pc:sldMkLst>
        <pc:spChg chg="mod">
          <ac:chgData name="Issa, Carlos GIZ LB" userId="6f6fe289-edbe-472c-89f8-c7b7250ecb4d" providerId="ADAL" clId="{FD339325-C7BE-4D4F-BA42-A077D12CE606}" dt="2024-06-20T11:21:05.638" v="1868" actId="207"/>
          <ac:spMkLst>
            <pc:docMk/>
            <pc:sldMk cId="1016605183" sldId="285"/>
            <ac:spMk id="2" creationId="{FA20AA5E-E41B-5B1A-39CD-A4EF51FD3154}"/>
          </ac:spMkLst>
        </pc:spChg>
        <pc:spChg chg="mod">
          <ac:chgData name="Issa, Carlos GIZ LB" userId="6f6fe289-edbe-472c-89f8-c7b7250ecb4d" providerId="ADAL" clId="{FD339325-C7BE-4D4F-BA42-A077D12CE606}" dt="2024-06-20T11:21:03.310" v="1867" actId="1076"/>
          <ac:spMkLst>
            <pc:docMk/>
            <pc:sldMk cId="1016605183" sldId="285"/>
            <ac:spMk id="3" creationId="{00000000-0000-0000-0000-000000000000}"/>
          </ac:spMkLst>
        </pc:spChg>
      </pc:sldChg>
      <pc:sldChg chg="addSp delSp modSp mod">
        <pc:chgData name="Issa, Carlos GIZ LB" userId="6f6fe289-edbe-472c-89f8-c7b7250ecb4d" providerId="ADAL" clId="{FD339325-C7BE-4D4F-BA42-A077D12CE606}" dt="2024-06-20T11:40:43.473" v="2279" actId="1076"/>
        <pc:sldMkLst>
          <pc:docMk/>
          <pc:sldMk cId="1030854023" sldId="286"/>
        </pc:sldMkLst>
        <pc:spChg chg="mod">
          <ac:chgData name="Issa, Carlos GIZ LB" userId="6f6fe289-edbe-472c-89f8-c7b7250ecb4d" providerId="ADAL" clId="{FD339325-C7BE-4D4F-BA42-A077D12CE606}" dt="2024-06-20T11:39:08.429" v="2256" actId="2711"/>
          <ac:spMkLst>
            <pc:docMk/>
            <pc:sldMk cId="1030854023" sldId="286"/>
            <ac:spMk id="2" creationId="{418B9770-29D2-4E70-A599-4CEFDC3C5780}"/>
          </ac:spMkLst>
        </pc:spChg>
        <pc:spChg chg="add del mod">
          <ac:chgData name="Issa, Carlos GIZ LB" userId="6f6fe289-edbe-472c-89f8-c7b7250ecb4d" providerId="ADAL" clId="{FD339325-C7BE-4D4F-BA42-A077D12CE606}" dt="2024-06-20T11:39:31.652" v="2263" actId="26606"/>
          <ac:spMkLst>
            <pc:docMk/>
            <pc:sldMk cId="1030854023" sldId="286"/>
            <ac:spMk id="3" creationId="{00000000-0000-0000-0000-000000000000}"/>
          </ac:spMkLst>
        </pc:spChg>
        <pc:spChg chg="del">
          <ac:chgData name="Issa, Carlos GIZ LB" userId="6f6fe289-edbe-472c-89f8-c7b7250ecb4d" providerId="ADAL" clId="{FD339325-C7BE-4D4F-BA42-A077D12CE606}" dt="2024-06-20T11:39:11.102" v="2257" actId="478"/>
          <ac:spMkLst>
            <pc:docMk/>
            <pc:sldMk cId="1030854023" sldId="286"/>
            <ac:spMk id="6" creationId="{00000000-0000-0000-0000-000000000000}"/>
          </ac:spMkLst>
        </pc:spChg>
        <pc:graphicFrameChg chg="add del">
          <ac:chgData name="Issa, Carlos GIZ LB" userId="6f6fe289-edbe-472c-89f8-c7b7250ecb4d" providerId="ADAL" clId="{FD339325-C7BE-4D4F-BA42-A077D12CE606}" dt="2024-06-20T11:39:31.637" v="2262" actId="26606"/>
          <ac:graphicFrameMkLst>
            <pc:docMk/>
            <pc:sldMk cId="1030854023" sldId="286"/>
            <ac:graphicFrameMk id="3077" creationId="{1A57ADA2-CC1C-FA3C-0328-D1A1D9B96251}"/>
          </ac:graphicFrameMkLst>
        </pc:graphicFrameChg>
        <pc:graphicFrameChg chg="add mod modGraphic">
          <ac:chgData name="Issa, Carlos GIZ LB" userId="6f6fe289-edbe-472c-89f8-c7b7250ecb4d" providerId="ADAL" clId="{FD339325-C7BE-4D4F-BA42-A077D12CE606}" dt="2024-06-20T11:40:26.074" v="2278" actId="207"/>
          <ac:graphicFrameMkLst>
            <pc:docMk/>
            <pc:sldMk cId="1030854023" sldId="286"/>
            <ac:graphicFrameMk id="3079" creationId="{3D3867AA-2AE1-A165-E548-6CF187214319}"/>
          </ac:graphicFrameMkLst>
        </pc:graphicFrameChg>
        <pc:picChg chg="mod">
          <ac:chgData name="Issa, Carlos GIZ LB" userId="6f6fe289-edbe-472c-89f8-c7b7250ecb4d" providerId="ADAL" clId="{FD339325-C7BE-4D4F-BA42-A077D12CE606}" dt="2024-06-20T11:40:43.473" v="2279" actId="1076"/>
          <ac:picMkLst>
            <pc:docMk/>
            <pc:sldMk cId="1030854023" sldId="286"/>
            <ac:picMk id="3075" creationId="{00000000-0000-0000-0000-000000000000}"/>
          </ac:picMkLst>
        </pc:picChg>
      </pc:sldChg>
      <pc:sldChg chg="addSp delSp modSp mod setBg">
        <pc:chgData name="Issa, Carlos GIZ LB" userId="6f6fe289-edbe-472c-89f8-c7b7250ecb4d" providerId="ADAL" clId="{FD339325-C7BE-4D4F-BA42-A077D12CE606}" dt="2024-06-20T11:35:40.476" v="2200" actId="207"/>
        <pc:sldMkLst>
          <pc:docMk/>
          <pc:sldMk cId="433776950" sldId="287"/>
        </pc:sldMkLst>
        <pc:spChg chg="mod">
          <ac:chgData name="Issa, Carlos GIZ LB" userId="6f6fe289-edbe-472c-89f8-c7b7250ecb4d" providerId="ADAL" clId="{FD339325-C7BE-4D4F-BA42-A077D12CE606}" dt="2024-06-20T11:35:40.476" v="2200" actId="207"/>
          <ac:spMkLst>
            <pc:docMk/>
            <pc:sldMk cId="433776950" sldId="287"/>
            <ac:spMk id="2" creationId="{FA20AA5E-E41B-5B1A-39CD-A4EF51FD3154}"/>
          </ac:spMkLst>
        </pc:spChg>
        <pc:spChg chg="add del mod">
          <ac:chgData name="Issa, Carlos GIZ LB" userId="6f6fe289-edbe-472c-89f8-c7b7250ecb4d" providerId="ADAL" clId="{FD339325-C7BE-4D4F-BA42-A077D12CE606}" dt="2024-06-20T11:34:59.046" v="2191" actId="26606"/>
          <ac:spMkLst>
            <pc:docMk/>
            <pc:sldMk cId="433776950" sldId="287"/>
            <ac:spMk id="3" creationId="{00000000-0000-0000-0000-000000000000}"/>
          </ac:spMkLst>
        </pc:spChg>
        <pc:graphicFrameChg chg="add del mod">
          <ac:chgData name="Issa, Carlos GIZ LB" userId="6f6fe289-edbe-472c-89f8-c7b7250ecb4d" providerId="ADAL" clId="{FD339325-C7BE-4D4F-BA42-A077D12CE606}" dt="2024-06-20T11:35:31.466" v="2199" actId="20577"/>
          <ac:graphicFrameMkLst>
            <pc:docMk/>
            <pc:sldMk cId="433776950" sldId="287"/>
            <ac:graphicFrameMk id="5" creationId="{96F61B24-07F0-FDC8-2FAF-69BC7CFA9F78}"/>
          </ac:graphicFrameMkLst>
        </pc:graphicFrameChg>
      </pc:sldChg>
      <pc:sldChg chg="addSp delSp modSp mod setBg">
        <pc:chgData name="Issa, Carlos GIZ LB" userId="6f6fe289-edbe-472c-89f8-c7b7250ecb4d" providerId="ADAL" clId="{FD339325-C7BE-4D4F-BA42-A077D12CE606}" dt="2024-06-20T11:22:22.376" v="1884" actId="26606"/>
        <pc:sldMkLst>
          <pc:docMk/>
          <pc:sldMk cId="732709229" sldId="288"/>
        </pc:sldMkLst>
        <pc:spChg chg="mod">
          <ac:chgData name="Issa, Carlos GIZ LB" userId="6f6fe289-edbe-472c-89f8-c7b7250ecb4d" providerId="ADAL" clId="{FD339325-C7BE-4D4F-BA42-A077D12CE606}" dt="2024-06-20T11:22:22.376" v="1884" actId="26606"/>
          <ac:spMkLst>
            <pc:docMk/>
            <pc:sldMk cId="732709229" sldId="288"/>
            <ac:spMk id="2" creationId="{FA20AA5E-E41B-5B1A-39CD-A4EF51FD3154}"/>
          </ac:spMkLst>
        </pc:spChg>
        <pc:spChg chg="add del mod">
          <ac:chgData name="Issa, Carlos GIZ LB" userId="6f6fe289-edbe-472c-89f8-c7b7250ecb4d" providerId="ADAL" clId="{FD339325-C7BE-4D4F-BA42-A077D12CE606}" dt="2024-06-20T11:22:22.376" v="1884" actId="26606"/>
          <ac:spMkLst>
            <pc:docMk/>
            <pc:sldMk cId="732709229" sldId="288"/>
            <ac:spMk id="3" creationId="{00000000-0000-0000-0000-000000000000}"/>
          </ac:spMkLst>
        </pc:spChg>
        <pc:spChg chg="mod">
          <ac:chgData name="Issa, Carlos GIZ LB" userId="6f6fe289-edbe-472c-89f8-c7b7250ecb4d" providerId="ADAL" clId="{FD339325-C7BE-4D4F-BA42-A077D12CE606}" dt="2024-06-20T11:22:22.376" v="1884" actId="26606"/>
          <ac:spMkLst>
            <pc:docMk/>
            <pc:sldMk cId="732709229" sldId="288"/>
            <ac:spMk id="4" creationId="{00000000-0000-0000-0000-000000000000}"/>
          </ac:spMkLst>
        </pc:spChg>
        <pc:spChg chg="add">
          <ac:chgData name="Issa, Carlos GIZ LB" userId="6f6fe289-edbe-472c-89f8-c7b7250ecb4d" providerId="ADAL" clId="{FD339325-C7BE-4D4F-BA42-A077D12CE606}" dt="2024-06-20T11:22:22.376" v="1884" actId="26606"/>
          <ac:spMkLst>
            <pc:docMk/>
            <pc:sldMk cId="732709229" sldId="288"/>
            <ac:spMk id="10" creationId="{A6B16355-27FB-445B-B646-02AB73637459}"/>
          </ac:spMkLst>
        </pc:spChg>
        <pc:spChg chg="add">
          <ac:chgData name="Issa, Carlos GIZ LB" userId="6f6fe289-edbe-472c-89f8-c7b7250ecb4d" providerId="ADAL" clId="{FD339325-C7BE-4D4F-BA42-A077D12CE606}" dt="2024-06-20T11:22:22.376" v="1884" actId="26606"/>
          <ac:spMkLst>
            <pc:docMk/>
            <pc:sldMk cId="732709229" sldId="288"/>
            <ac:spMk id="14" creationId="{6B3BF2E5-C3AB-441F-A430-491119C56D26}"/>
          </ac:spMkLst>
        </pc:spChg>
        <pc:spChg chg="add">
          <ac:chgData name="Issa, Carlos GIZ LB" userId="6f6fe289-edbe-472c-89f8-c7b7250ecb4d" providerId="ADAL" clId="{FD339325-C7BE-4D4F-BA42-A077D12CE606}" dt="2024-06-20T11:22:22.376" v="1884" actId="26606"/>
          <ac:spMkLst>
            <pc:docMk/>
            <pc:sldMk cId="732709229" sldId="288"/>
            <ac:spMk id="16" creationId="{DD07C90B-B81A-473B-8919-CA924E61FFCF}"/>
          </ac:spMkLst>
        </pc:spChg>
        <pc:graphicFrameChg chg="add del">
          <ac:chgData name="Issa, Carlos GIZ LB" userId="6f6fe289-edbe-472c-89f8-c7b7250ecb4d" providerId="ADAL" clId="{FD339325-C7BE-4D4F-BA42-A077D12CE606}" dt="2024-06-20T11:22:22.358" v="1883" actId="26606"/>
          <ac:graphicFrameMkLst>
            <pc:docMk/>
            <pc:sldMk cId="732709229" sldId="288"/>
            <ac:graphicFrameMk id="6" creationId="{82A8FD74-40E0-7A5B-2E47-A435754EE880}"/>
          </ac:graphicFrameMkLst>
        </pc:graphicFrameChg>
        <pc:graphicFrameChg chg="add">
          <ac:chgData name="Issa, Carlos GIZ LB" userId="6f6fe289-edbe-472c-89f8-c7b7250ecb4d" providerId="ADAL" clId="{FD339325-C7BE-4D4F-BA42-A077D12CE606}" dt="2024-06-20T11:22:22.376" v="1884" actId="26606"/>
          <ac:graphicFrameMkLst>
            <pc:docMk/>
            <pc:sldMk cId="732709229" sldId="288"/>
            <ac:graphicFrameMk id="8" creationId="{0E8EDC7F-3D34-AE42-9975-37D8D0FB0FE2}"/>
          </ac:graphicFrameMkLst>
        </pc:graphicFrameChg>
        <pc:cxnChg chg="add">
          <ac:chgData name="Issa, Carlos GIZ LB" userId="6f6fe289-edbe-472c-89f8-c7b7250ecb4d" providerId="ADAL" clId="{FD339325-C7BE-4D4F-BA42-A077D12CE606}" dt="2024-06-20T11:22:22.376" v="1884" actId="26606"/>
          <ac:cxnSpMkLst>
            <pc:docMk/>
            <pc:sldMk cId="732709229" sldId="288"/>
            <ac:cxnSpMk id="12" creationId="{06DA680F-F6AC-453E-A8BF-C5BDED2851DE}"/>
          </ac:cxnSpMkLst>
        </pc:cxnChg>
      </pc:sldChg>
      <pc:sldChg chg="addSp delSp modSp mod setBg">
        <pc:chgData name="Issa, Carlos GIZ LB" userId="6f6fe289-edbe-472c-89f8-c7b7250ecb4d" providerId="ADAL" clId="{FD339325-C7BE-4D4F-BA42-A077D12CE606}" dt="2024-06-20T11:37:04.903" v="2224" actId="1076"/>
        <pc:sldMkLst>
          <pc:docMk/>
          <pc:sldMk cId="595788207" sldId="289"/>
        </pc:sldMkLst>
        <pc:spChg chg="mod">
          <ac:chgData name="Issa, Carlos GIZ LB" userId="6f6fe289-edbe-472c-89f8-c7b7250ecb4d" providerId="ADAL" clId="{FD339325-C7BE-4D4F-BA42-A077D12CE606}" dt="2024-06-20T11:36:25.943" v="2214" actId="26606"/>
          <ac:spMkLst>
            <pc:docMk/>
            <pc:sldMk cId="595788207" sldId="289"/>
            <ac:spMk id="2" creationId="{00000000-0000-0000-0000-000000000000}"/>
          </ac:spMkLst>
        </pc:spChg>
        <pc:spChg chg="mod">
          <ac:chgData name="Issa, Carlos GIZ LB" userId="6f6fe289-edbe-472c-89f8-c7b7250ecb4d" providerId="ADAL" clId="{FD339325-C7BE-4D4F-BA42-A077D12CE606}" dt="2024-06-20T11:37:04.903" v="2224" actId="1076"/>
          <ac:spMkLst>
            <pc:docMk/>
            <pc:sldMk cId="595788207" sldId="289"/>
            <ac:spMk id="5" creationId="{00000000-0000-0000-0000-000000000000}"/>
          </ac:spMkLst>
        </pc:spChg>
        <pc:spChg chg="del">
          <ac:chgData name="Issa, Carlos GIZ LB" userId="6f6fe289-edbe-472c-89f8-c7b7250ecb4d" providerId="ADAL" clId="{FD339325-C7BE-4D4F-BA42-A077D12CE606}" dt="2024-06-20T11:36:08.538" v="2210" actId="478"/>
          <ac:spMkLst>
            <pc:docMk/>
            <pc:sldMk cId="595788207" sldId="289"/>
            <ac:spMk id="6" creationId="{00000000-0000-0000-0000-000000000000}"/>
          </ac:spMkLst>
        </pc:spChg>
        <pc:spChg chg="add del">
          <ac:chgData name="Issa, Carlos GIZ LB" userId="6f6fe289-edbe-472c-89f8-c7b7250ecb4d" providerId="ADAL" clId="{FD339325-C7BE-4D4F-BA42-A077D12CE606}" dt="2024-06-20T11:36:22.292" v="2212" actId="26606"/>
          <ac:spMkLst>
            <pc:docMk/>
            <pc:sldMk cId="595788207" sldId="289"/>
            <ac:spMk id="2055" creationId="{D40791F6-715D-481A-9C4A-3645AECFD5A0}"/>
          </ac:spMkLst>
        </pc:spChg>
        <pc:spChg chg="add del">
          <ac:chgData name="Issa, Carlos GIZ LB" userId="6f6fe289-edbe-472c-89f8-c7b7250ecb4d" providerId="ADAL" clId="{FD339325-C7BE-4D4F-BA42-A077D12CE606}" dt="2024-06-20T11:36:22.292" v="2212" actId="26606"/>
          <ac:spMkLst>
            <pc:docMk/>
            <pc:sldMk cId="595788207" sldId="289"/>
            <ac:spMk id="2059" creationId="{CADA4CA0-9A57-4FBE-A9E5-24DFC23C3F1A}"/>
          </ac:spMkLst>
        </pc:spChg>
        <pc:spChg chg="add del">
          <ac:chgData name="Issa, Carlos GIZ LB" userId="6f6fe289-edbe-472c-89f8-c7b7250ecb4d" providerId="ADAL" clId="{FD339325-C7BE-4D4F-BA42-A077D12CE606}" dt="2024-06-20T11:36:22.292" v="2212" actId="26606"/>
          <ac:spMkLst>
            <pc:docMk/>
            <pc:sldMk cId="595788207" sldId="289"/>
            <ac:spMk id="2061" creationId="{811CBAFA-D7E0-40A7-BB94-2C05304B407B}"/>
          </ac:spMkLst>
        </pc:spChg>
        <pc:spChg chg="add del">
          <ac:chgData name="Issa, Carlos GIZ LB" userId="6f6fe289-edbe-472c-89f8-c7b7250ecb4d" providerId="ADAL" clId="{FD339325-C7BE-4D4F-BA42-A077D12CE606}" dt="2024-06-20T11:36:25.943" v="2214" actId="26606"/>
          <ac:spMkLst>
            <pc:docMk/>
            <pc:sldMk cId="595788207" sldId="289"/>
            <ac:spMk id="2063" creationId="{80861964-D86C-4A50-8F6D-B466384A61B1}"/>
          </ac:spMkLst>
        </pc:spChg>
        <pc:spChg chg="add del">
          <ac:chgData name="Issa, Carlos GIZ LB" userId="6f6fe289-edbe-472c-89f8-c7b7250ecb4d" providerId="ADAL" clId="{FD339325-C7BE-4D4F-BA42-A077D12CE606}" dt="2024-06-20T11:36:25.943" v="2214" actId="26606"/>
          <ac:spMkLst>
            <pc:docMk/>
            <pc:sldMk cId="595788207" sldId="289"/>
            <ac:spMk id="2065" creationId="{02CE8509-9E93-4D74-BF24-661F111C72AB}"/>
          </ac:spMkLst>
        </pc:spChg>
        <pc:spChg chg="add del">
          <ac:chgData name="Issa, Carlos GIZ LB" userId="6f6fe289-edbe-472c-89f8-c7b7250ecb4d" providerId="ADAL" clId="{FD339325-C7BE-4D4F-BA42-A077D12CE606}" dt="2024-06-20T11:36:25.943" v="2214" actId="26606"/>
          <ac:spMkLst>
            <pc:docMk/>
            <pc:sldMk cId="595788207" sldId="289"/>
            <ac:spMk id="2066" creationId="{66E8BA98-E13C-403B-AC96-75E203799CC0}"/>
          </ac:spMkLst>
        </pc:spChg>
        <pc:picChg chg="mod">
          <ac:chgData name="Issa, Carlos GIZ LB" userId="6f6fe289-edbe-472c-89f8-c7b7250ecb4d" providerId="ADAL" clId="{FD339325-C7BE-4D4F-BA42-A077D12CE606}" dt="2024-06-20T11:36:25.943" v="2214" actId="26606"/>
          <ac:picMkLst>
            <pc:docMk/>
            <pc:sldMk cId="595788207" sldId="289"/>
            <ac:picMk id="2050" creationId="{00000000-0000-0000-0000-000000000000}"/>
          </ac:picMkLst>
        </pc:picChg>
        <pc:cxnChg chg="add del">
          <ac:chgData name="Issa, Carlos GIZ LB" userId="6f6fe289-edbe-472c-89f8-c7b7250ecb4d" providerId="ADAL" clId="{FD339325-C7BE-4D4F-BA42-A077D12CE606}" dt="2024-06-20T11:36:22.292" v="2212" actId="26606"/>
          <ac:cxnSpMkLst>
            <pc:docMk/>
            <pc:sldMk cId="595788207" sldId="289"/>
            <ac:cxnSpMk id="2057" creationId="{740F83A4-FAC4-4867-95A5-BBFD280C7BF5}"/>
          </ac:cxnSpMkLst>
        </pc:cxnChg>
        <pc:cxnChg chg="add del">
          <ac:chgData name="Issa, Carlos GIZ LB" userId="6f6fe289-edbe-472c-89f8-c7b7250ecb4d" providerId="ADAL" clId="{FD339325-C7BE-4D4F-BA42-A077D12CE606}" dt="2024-06-20T11:36:25.943" v="2214" actId="26606"/>
          <ac:cxnSpMkLst>
            <pc:docMk/>
            <pc:sldMk cId="595788207" sldId="289"/>
            <ac:cxnSpMk id="2064" creationId="{754A678E-8F30-4E92-A5BF-F5D03D011394}"/>
          </ac:cxnSpMkLst>
        </pc:cxnChg>
      </pc:sldChg>
      <pc:sldChg chg="addSp delSp modSp mod setBg">
        <pc:chgData name="Issa, Carlos GIZ LB" userId="6f6fe289-edbe-472c-89f8-c7b7250ecb4d" providerId="ADAL" clId="{FD339325-C7BE-4D4F-BA42-A077D12CE606}" dt="2024-06-20T11:38:50.833" v="2251" actId="26606"/>
        <pc:sldMkLst>
          <pc:docMk/>
          <pc:sldMk cId="1953583822" sldId="290"/>
        </pc:sldMkLst>
        <pc:spChg chg="mod">
          <ac:chgData name="Issa, Carlos GIZ LB" userId="6f6fe289-edbe-472c-89f8-c7b7250ecb4d" providerId="ADAL" clId="{FD339325-C7BE-4D4F-BA42-A077D12CE606}" dt="2024-06-20T11:38:50.833" v="2251" actId="26606"/>
          <ac:spMkLst>
            <pc:docMk/>
            <pc:sldMk cId="1953583822" sldId="290"/>
            <ac:spMk id="2" creationId="{00000000-0000-0000-0000-000000000000}"/>
          </ac:spMkLst>
        </pc:spChg>
        <pc:spChg chg="add del mod">
          <ac:chgData name="Issa, Carlos GIZ LB" userId="6f6fe289-edbe-472c-89f8-c7b7250ecb4d" providerId="ADAL" clId="{FD339325-C7BE-4D4F-BA42-A077D12CE606}" dt="2024-06-20T11:38:50.833" v="2251" actId="26606"/>
          <ac:spMkLst>
            <pc:docMk/>
            <pc:sldMk cId="1953583822" sldId="290"/>
            <ac:spMk id="3" creationId="{00000000-0000-0000-0000-000000000000}"/>
          </ac:spMkLst>
        </pc:spChg>
        <pc:spChg chg="del">
          <ac:chgData name="Issa, Carlos GIZ LB" userId="6f6fe289-edbe-472c-89f8-c7b7250ecb4d" providerId="ADAL" clId="{FD339325-C7BE-4D4F-BA42-A077D12CE606}" dt="2024-06-20T11:37:55.337" v="2239" actId="478"/>
          <ac:spMkLst>
            <pc:docMk/>
            <pc:sldMk cId="1953583822" sldId="290"/>
            <ac:spMk id="5" creationId="{00000000-0000-0000-0000-000000000000}"/>
          </ac:spMkLst>
        </pc:spChg>
        <pc:spChg chg="add del">
          <ac:chgData name="Issa, Carlos GIZ LB" userId="6f6fe289-edbe-472c-89f8-c7b7250ecb4d" providerId="ADAL" clId="{FD339325-C7BE-4D4F-BA42-A077D12CE606}" dt="2024-06-20T11:38:38.603" v="2248" actId="26606"/>
          <ac:spMkLst>
            <pc:docMk/>
            <pc:sldMk cId="1953583822" sldId="290"/>
            <ac:spMk id="8" creationId="{3741B58E-3B65-4A01-A276-975AB2CF8A08}"/>
          </ac:spMkLst>
        </pc:spChg>
        <pc:spChg chg="add del">
          <ac:chgData name="Issa, Carlos GIZ LB" userId="6f6fe289-edbe-472c-89f8-c7b7250ecb4d" providerId="ADAL" clId="{FD339325-C7BE-4D4F-BA42-A077D12CE606}" dt="2024-06-20T11:38:30.928" v="2244" actId="26606"/>
          <ac:spMkLst>
            <pc:docMk/>
            <pc:sldMk cId="1953583822" sldId="290"/>
            <ac:spMk id="9" creationId="{A6B16355-27FB-445B-B646-02AB73637459}"/>
          </ac:spMkLst>
        </pc:spChg>
        <pc:spChg chg="add del">
          <ac:chgData name="Issa, Carlos GIZ LB" userId="6f6fe289-edbe-472c-89f8-c7b7250ecb4d" providerId="ADAL" clId="{FD339325-C7BE-4D4F-BA42-A077D12CE606}" dt="2024-06-20T11:38:38.603" v="2248" actId="26606"/>
          <ac:spMkLst>
            <pc:docMk/>
            <pc:sldMk cId="1953583822" sldId="290"/>
            <ac:spMk id="10" creationId="{7AAC67C3-831B-4AB1-A259-DFB839CAFAFC}"/>
          </ac:spMkLst>
        </pc:spChg>
        <pc:spChg chg="add del">
          <ac:chgData name="Issa, Carlos GIZ LB" userId="6f6fe289-edbe-472c-89f8-c7b7250ecb4d" providerId="ADAL" clId="{FD339325-C7BE-4D4F-BA42-A077D12CE606}" dt="2024-06-20T11:38:38.603" v="2248" actId="26606"/>
          <ac:spMkLst>
            <pc:docMk/>
            <pc:sldMk cId="1953583822" sldId="290"/>
            <ac:spMk id="12" creationId="{054B3F04-9EAC-45C0-B3CE-0387EEA10A0C}"/>
          </ac:spMkLst>
        </pc:spChg>
        <pc:spChg chg="add del">
          <ac:chgData name="Issa, Carlos GIZ LB" userId="6f6fe289-edbe-472c-89f8-c7b7250ecb4d" providerId="ADAL" clId="{FD339325-C7BE-4D4F-BA42-A077D12CE606}" dt="2024-06-20T11:38:30.928" v="2244" actId="26606"/>
          <ac:spMkLst>
            <pc:docMk/>
            <pc:sldMk cId="1953583822" sldId="290"/>
            <ac:spMk id="13" creationId="{6B3BF2E5-C3AB-441F-A430-491119C56D26}"/>
          </ac:spMkLst>
        </pc:spChg>
        <pc:spChg chg="add del">
          <ac:chgData name="Issa, Carlos GIZ LB" userId="6f6fe289-edbe-472c-89f8-c7b7250ecb4d" providerId="ADAL" clId="{FD339325-C7BE-4D4F-BA42-A077D12CE606}" dt="2024-06-20T11:38:30.928" v="2244" actId="26606"/>
          <ac:spMkLst>
            <pc:docMk/>
            <pc:sldMk cId="1953583822" sldId="290"/>
            <ac:spMk id="15" creationId="{DD07C90B-B81A-473B-8919-CA924E61FFCF}"/>
          </ac:spMkLst>
        </pc:spChg>
        <pc:spChg chg="add del">
          <ac:chgData name="Issa, Carlos GIZ LB" userId="6f6fe289-edbe-472c-89f8-c7b7250ecb4d" providerId="ADAL" clId="{FD339325-C7BE-4D4F-BA42-A077D12CE606}" dt="2024-06-20T11:38:36.159" v="2246" actId="26606"/>
          <ac:spMkLst>
            <pc:docMk/>
            <pc:sldMk cId="1953583822" sldId="290"/>
            <ac:spMk id="17" creationId="{EE1530B0-6F96-46C0-8B3E-3215CB756BE4}"/>
          </ac:spMkLst>
        </pc:spChg>
        <pc:spChg chg="add del">
          <ac:chgData name="Issa, Carlos GIZ LB" userId="6f6fe289-edbe-472c-89f8-c7b7250ecb4d" providerId="ADAL" clId="{FD339325-C7BE-4D4F-BA42-A077D12CE606}" dt="2024-06-20T11:38:36.159" v="2246" actId="26606"/>
          <ac:spMkLst>
            <pc:docMk/>
            <pc:sldMk cId="1953583822" sldId="290"/>
            <ac:spMk id="18" creationId="{754910CF-1B56-45D3-960A-E89F7B3B9131}"/>
          </ac:spMkLst>
        </pc:spChg>
        <pc:spChg chg="add del">
          <ac:chgData name="Issa, Carlos GIZ LB" userId="6f6fe289-edbe-472c-89f8-c7b7250ecb4d" providerId="ADAL" clId="{FD339325-C7BE-4D4F-BA42-A077D12CE606}" dt="2024-06-20T11:38:36.159" v="2246" actId="26606"/>
          <ac:spMkLst>
            <pc:docMk/>
            <pc:sldMk cId="1953583822" sldId="290"/>
            <ac:spMk id="19" creationId="{6669F804-A677-4B75-95F4-A5E4426FB774}"/>
          </ac:spMkLst>
        </pc:spChg>
        <pc:spChg chg="add del">
          <ac:chgData name="Issa, Carlos GIZ LB" userId="6f6fe289-edbe-472c-89f8-c7b7250ecb4d" providerId="ADAL" clId="{FD339325-C7BE-4D4F-BA42-A077D12CE606}" dt="2024-06-20T11:38:38.603" v="2248" actId="26606"/>
          <ac:spMkLst>
            <pc:docMk/>
            <pc:sldMk cId="1953583822" sldId="290"/>
            <ac:spMk id="22" creationId="{00000000-0000-0000-0000-000000000000}"/>
          </ac:spMkLst>
        </pc:spChg>
        <pc:spChg chg="add del">
          <ac:chgData name="Issa, Carlos GIZ LB" userId="6f6fe289-edbe-472c-89f8-c7b7250ecb4d" providerId="ADAL" clId="{FD339325-C7BE-4D4F-BA42-A077D12CE606}" dt="2024-06-20T11:38:50.806" v="2250" actId="26606"/>
          <ac:spMkLst>
            <pc:docMk/>
            <pc:sldMk cId="1953583822" sldId="290"/>
            <ac:spMk id="24" creationId="{CECF0FC6-D57B-48B6-9036-F4FFD91A4B34}"/>
          </ac:spMkLst>
        </pc:spChg>
        <pc:spChg chg="add del">
          <ac:chgData name="Issa, Carlos GIZ LB" userId="6f6fe289-edbe-472c-89f8-c7b7250ecb4d" providerId="ADAL" clId="{FD339325-C7BE-4D4F-BA42-A077D12CE606}" dt="2024-06-20T11:38:50.806" v="2250" actId="26606"/>
          <ac:spMkLst>
            <pc:docMk/>
            <pc:sldMk cId="1953583822" sldId="290"/>
            <ac:spMk id="25" creationId="{00000000-0000-0000-0000-000000000000}"/>
          </ac:spMkLst>
        </pc:spChg>
        <pc:spChg chg="add del">
          <ac:chgData name="Issa, Carlos GIZ LB" userId="6f6fe289-edbe-472c-89f8-c7b7250ecb4d" providerId="ADAL" clId="{FD339325-C7BE-4D4F-BA42-A077D12CE606}" dt="2024-06-20T11:38:50.806" v="2250" actId="26606"/>
          <ac:spMkLst>
            <pc:docMk/>
            <pc:sldMk cId="1953583822" sldId="290"/>
            <ac:spMk id="26" creationId="{717A211C-5863-4303-AC3D-AEBFDF6D6A4C}"/>
          </ac:spMkLst>
        </pc:spChg>
        <pc:spChg chg="add del">
          <ac:chgData name="Issa, Carlos GIZ LB" userId="6f6fe289-edbe-472c-89f8-c7b7250ecb4d" providerId="ADAL" clId="{FD339325-C7BE-4D4F-BA42-A077D12CE606}" dt="2024-06-20T11:38:50.806" v="2250" actId="26606"/>
          <ac:spMkLst>
            <pc:docMk/>
            <pc:sldMk cId="1953583822" sldId="290"/>
            <ac:spMk id="27" creationId="{087519CD-2FFF-42E3-BB0C-FEAA828BA5DB}"/>
          </ac:spMkLst>
        </pc:spChg>
        <pc:spChg chg="add">
          <ac:chgData name="Issa, Carlos GIZ LB" userId="6f6fe289-edbe-472c-89f8-c7b7250ecb4d" providerId="ADAL" clId="{FD339325-C7BE-4D4F-BA42-A077D12CE606}" dt="2024-06-20T11:38:50.833" v="2251" actId="26606"/>
          <ac:spMkLst>
            <pc:docMk/>
            <pc:sldMk cId="1953583822" sldId="290"/>
            <ac:spMk id="29" creationId="{A6B16355-27FB-445B-B646-02AB73637459}"/>
          </ac:spMkLst>
        </pc:spChg>
        <pc:spChg chg="add">
          <ac:chgData name="Issa, Carlos GIZ LB" userId="6f6fe289-edbe-472c-89f8-c7b7250ecb4d" providerId="ADAL" clId="{FD339325-C7BE-4D4F-BA42-A077D12CE606}" dt="2024-06-20T11:38:50.833" v="2251" actId="26606"/>
          <ac:spMkLst>
            <pc:docMk/>
            <pc:sldMk cId="1953583822" sldId="290"/>
            <ac:spMk id="31" creationId="{6B3BF2E5-C3AB-441F-A430-491119C56D26}"/>
          </ac:spMkLst>
        </pc:spChg>
        <pc:spChg chg="add">
          <ac:chgData name="Issa, Carlos GIZ LB" userId="6f6fe289-edbe-472c-89f8-c7b7250ecb4d" providerId="ADAL" clId="{FD339325-C7BE-4D4F-BA42-A077D12CE606}" dt="2024-06-20T11:38:50.833" v="2251" actId="26606"/>
          <ac:spMkLst>
            <pc:docMk/>
            <pc:sldMk cId="1953583822" sldId="290"/>
            <ac:spMk id="32" creationId="{DD07C90B-B81A-473B-8919-CA924E61FFCF}"/>
          </ac:spMkLst>
        </pc:spChg>
        <pc:graphicFrameChg chg="add del">
          <ac:chgData name="Issa, Carlos GIZ LB" userId="6f6fe289-edbe-472c-89f8-c7b7250ecb4d" providerId="ADAL" clId="{FD339325-C7BE-4D4F-BA42-A077D12CE606}" dt="2024-06-20T11:38:30.928" v="2244" actId="26606"/>
          <ac:graphicFrameMkLst>
            <pc:docMk/>
            <pc:sldMk cId="1953583822" sldId="290"/>
            <ac:graphicFrameMk id="6" creationId="{698C15D3-3CF4-40CA-6ADD-B1974091BC26}"/>
          </ac:graphicFrameMkLst>
        </pc:graphicFrameChg>
        <pc:graphicFrameChg chg="add del">
          <ac:chgData name="Issa, Carlos GIZ LB" userId="6f6fe289-edbe-472c-89f8-c7b7250ecb4d" providerId="ADAL" clId="{FD339325-C7BE-4D4F-BA42-A077D12CE606}" dt="2024-06-20T11:38:36.159" v="2246" actId="26606"/>
          <ac:graphicFrameMkLst>
            <pc:docMk/>
            <pc:sldMk cId="1953583822" sldId="290"/>
            <ac:graphicFrameMk id="20" creationId="{8E209349-A660-FE92-2FB1-0703E1DF8301}"/>
          </ac:graphicFrameMkLst>
        </pc:graphicFrameChg>
        <pc:graphicFrameChg chg="add">
          <ac:chgData name="Issa, Carlos GIZ LB" userId="6f6fe289-edbe-472c-89f8-c7b7250ecb4d" providerId="ADAL" clId="{FD339325-C7BE-4D4F-BA42-A077D12CE606}" dt="2024-06-20T11:38:50.833" v="2251" actId="26606"/>
          <ac:graphicFrameMkLst>
            <pc:docMk/>
            <pc:sldMk cId="1953583822" sldId="290"/>
            <ac:graphicFrameMk id="33" creationId="{698C15D3-3CF4-40CA-6ADD-B1974091BC26}"/>
          </ac:graphicFrameMkLst>
        </pc:graphicFrameChg>
        <pc:cxnChg chg="add del">
          <ac:chgData name="Issa, Carlos GIZ LB" userId="6f6fe289-edbe-472c-89f8-c7b7250ecb4d" providerId="ADAL" clId="{FD339325-C7BE-4D4F-BA42-A077D12CE606}" dt="2024-06-20T11:38:30.928" v="2244" actId="26606"/>
          <ac:cxnSpMkLst>
            <pc:docMk/>
            <pc:sldMk cId="1953583822" sldId="290"/>
            <ac:cxnSpMk id="11" creationId="{06DA680F-F6AC-453E-A8BF-C5BDED2851DE}"/>
          </ac:cxnSpMkLst>
        </pc:cxnChg>
        <pc:cxnChg chg="add">
          <ac:chgData name="Issa, Carlos GIZ LB" userId="6f6fe289-edbe-472c-89f8-c7b7250ecb4d" providerId="ADAL" clId="{FD339325-C7BE-4D4F-BA42-A077D12CE606}" dt="2024-06-20T11:38:50.833" v="2251" actId="26606"/>
          <ac:cxnSpMkLst>
            <pc:docMk/>
            <pc:sldMk cId="1953583822" sldId="290"/>
            <ac:cxnSpMk id="30" creationId="{06DA680F-F6AC-453E-A8BF-C5BDED2851DE}"/>
          </ac:cxnSpMkLst>
        </pc:cxnChg>
      </pc:sldChg>
      <pc:sldChg chg="modSp mod">
        <pc:chgData name="Issa, Carlos GIZ LB" userId="6f6fe289-edbe-472c-89f8-c7b7250ecb4d" providerId="ADAL" clId="{FD339325-C7BE-4D4F-BA42-A077D12CE606}" dt="2024-06-20T11:45:24.540" v="2363" actId="207"/>
        <pc:sldMkLst>
          <pc:docMk/>
          <pc:sldMk cId="3489342038" sldId="291"/>
        </pc:sldMkLst>
        <pc:spChg chg="mod">
          <ac:chgData name="Issa, Carlos GIZ LB" userId="6f6fe289-edbe-472c-89f8-c7b7250ecb4d" providerId="ADAL" clId="{FD339325-C7BE-4D4F-BA42-A077D12CE606}" dt="2024-06-20T11:45:24.540" v="2363" actId="207"/>
          <ac:spMkLst>
            <pc:docMk/>
            <pc:sldMk cId="3489342038" sldId="291"/>
            <ac:spMk id="3" creationId="{614F4278-1E08-4DA1-E9A6-8EFC0C575F3C}"/>
          </ac:spMkLst>
        </pc:spChg>
      </pc:sldChg>
      <pc:sldChg chg="modSp mod">
        <pc:chgData name="Issa, Carlos GIZ LB" userId="6f6fe289-edbe-472c-89f8-c7b7250ecb4d" providerId="ADAL" clId="{FD339325-C7BE-4D4F-BA42-A077D12CE606}" dt="2024-06-20T11:45:46.501" v="2370" actId="2711"/>
        <pc:sldMkLst>
          <pc:docMk/>
          <pc:sldMk cId="3550388242" sldId="292"/>
        </pc:sldMkLst>
        <pc:spChg chg="mod">
          <ac:chgData name="Issa, Carlos GIZ LB" userId="6f6fe289-edbe-472c-89f8-c7b7250ecb4d" providerId="ADAL" clId="{FD339325-C7BE-4D4F-BA42-A077D12CE606}" dt="2024-06-20T11:45:46.501" v="2370" actId="2711"/>
          <ac:spMkLst>
            <pc:docMk/>
            <pc:sldMk cId="3550388242" sldId="292"/>
            <ac:spMk id="3" creationId="{614F4278-1E08-4DA1-E9A6-8EFC0C575F3C}"/>
          </ac:spMkLst>
        </pc:spChg>
      </pc:sldChg>
      <pc:sldChg chg="addSp delSp modSp mod modAnim">
        <pc:chgData name="Issa, Carlos GIZ LB" userId="6f6fe289-edbe-472c-89f8-c7b7250ecb4d" providerId="ADAL" clId="{FD339325-C7BE-4D4F-BA42-A077D12CE606}" dt="2024-06-20T11:26:18.233" v="1979" actId="14861"/>
        <pc:sldMkLst>
          <pc:docMk/>
          <pc:sldMk cId="465622159" sldId="318"/>
        </pc:sldMkLst>
        <pc:spChg chg="mod">
          <ac:chgData name="Issa, Carlos GIZ LB" userId="6f6fe289-edbe-472c-89f8-c7b7250ecb4d" providerId="ADAL" clId="{FD339325-C7BE-4D4F-BA42-A077D12CE606}" dt="2024-06-20T11:23:13.355" v="1900" actId="1076"/>
          <ac:spMkLst>
            <pc:docMk/>
            <pc:sldMk cId="465622159" sldId="318"/>
            <ac:spMk id="2" creationId="{00000000-0000-0000-0000-000000000000}"/>
          </ac:spMkLst>
        </pc:spChg>
        <pc:spChg chg="del">
          <ac:chgData name="Issa, Carlos GIZ LB" userId="6f6fe289-edbe-472c-89f8-c7b7250ecb4d" providerId="ADAL" clId="{FD339325-C7BE-4D4F-BA42-A077D12CE606}" dt="2024-06-20T11:23:57.349" v="1925" actId="478"/>
          <ac:spMkLst>
            <pc:docMk/>
            <pc:sldMk cId="465622159" sldId="318"/>
            <ac:spMk id="151" creationId="{00000000-0000-0000-0000-000000000000}"/>
          </ac:spMkLst>
        </pc:spChg>
        <pc:spChg chg="del">
          <ac:chgData name="Issa, Carlos GIZ LB" userId="6f6fe289-edbe-472c-89f8-c7b7250ecb4d" providerId="ADAL" clId="{FD339325-C7BE-4D4F-BA42-A077D12CE606}" dt="2024-06-20T11:22:31.252" v="1885" actId="478"/>
          <ac:spMkLst>
            <pc:docMk/>
            <pc:sldMk cId="465622159" sldId="318"/>
            <ac:spMk id="152" creationId="{00000000-0000-0000-0000-000000000000}"/>
          </ac:spMkLst>
        </pc:spChg>
        <pc:spChg chg="add del mod">
          <ac:chgData name="Issa, Carlos GIZ LB" userId="6f6fe289-edbe-472c-89f8-c7b7250ecb4d" providerId="ADAL" clId="{FD339325-C7BE-4D4F-BA42-A077D12CE606}" dt="2024-06-20T11:25:35.162" v="1975" actId="1076"/>
          <ac:spMkLst>
            <pc:docMk/>
            <pc:sldMk cId="465622159" sldId="318"/>
            <ac:spMk id="153" creationId="{00000000-0000-0000-0000-000000000000}"/>
          </ac:spMkLst>
        </pc:spChg>
        <pc:spChg chg="mod">
          <ac:chgData name="Issa, Carlos GIZ LB" userId="6f6fe289-edbe-472c-89f8-c7b7250ecb4d" providerId="ADAL" clId="{FD339325-C7BE-4D4F-BA42-A077D12CE606}" dt="2024-06-20T11:24:53.748" v="1960" actId="113"/>
          <ac:spMkLst>
            <pc:docMk/>
            <pc:sldMk cId="465622159" sldId="318"/>
            <ac:spMk id="154" creationId="{00000000-0000-0000-0000-000000000000}"/>
          </ac:spMkLst>
        </pc:spChg>
        <pc:spChg chg="mod">
          <ac:chgData name="Issa, Carlos GIZ LB" userId="6f6fe289-edbe-472c-89f8-c7b7250ecb4d" providerId="ADAL" clId="{FD339325-C7BE-4D4F-BA42-A077D12CE606}" dt="2024-06-20T11:24:32.929" v="1940" actId="1076"/>
          <ac:spMkLst>
            <pc:docMk/>
            <pc:sldMk cId="465622159" sldId="318"/>
            <ac:spMk id="155" creationId="{00000000-0000-0000-0000-000000000000}"/>
          </ac:spMkLst>
        </pc:spChg>
        <pc:spChg chg="mod">
          <ac:chgData name="Issa, Carlos GIZ LB" userId="6f6fe289-edbe-472c-89f8-c7b7250ecb4d" providerId="ADAL" clId="{FD339325-C7BE-4D4F-BA42-A077D12CE606}" dt="2024-06-20T11:24:11.738" v="1929" actId="1076"/>
          <ac:spMkLst>
            <pc:docMk/>
            <pc:sldMk cId="465622159" sldId="318"/>
            <ac:spMk id="156" creationId="{00000000-0000-0000-0000-000000000000}"/>
          </ac:spMkLst>
        </pc:spChg>
        <pc:grpChg chg="mod">
          <ac:chgData name="Issa, Carlos GIZ LB" userId="6f6fe289-edbe-472c-89f8-c7b7250ecb4d" providerId="ADAL" clId="{FD339325-C7BE-4D4F-BA42-A077D12CE606}" dt="2024-06-20T11:24:36.427" v="1942" actId="1076"/>
          <ac:grpSpMkLst>
            <pc:docMk/>
            <pc:sldMk cId="465622159" sldId="318"/>
            <ac:grpSpMk id="158" creationId="{00000000-0000-0000-0000-000000000000}"/>
          </ac:grpSpMkLst>
        </pc:grpChg>
        <pc:picChg chg="add mod">
          <ac:chgData name="Issa, Carlos GIZ LB" userId="6f6fe289-edbe-472c-89f8-c7b7250ecb4d" providerId="ADAL" clId="{FD339325-C7BE-4D4F-BA42-A077D12CE606}" dt="2024-06-20T11:26:12.642" v="1977" actId="1076"/>
          <ac:picMkLst>
            <pc:docMk/>
            <pc:sldMk cId="465622159" sldId="318"/>
            <ac:picMk id="4" creationId="{774AB29A-1879-D235-FAE7-52A3B7059BAA}"/>
          </ac:picMkLst>
        </pc:picChg>
        <pc:picChg chg="mod">
          <ac:chgData name="Issa, Carlos GIZ LB" userId="6f6fe289-edbe-472c-89f8-c7b7250ecb4d" providerId="ADAL" clId="{FD339325-C7BE-4D4F-BA42-A077D12CE606}" dt="2024-06-20T11:26:18.233" v="1979" actId="14861"/>
          <ac:picMkLst>
            <pc:docMk/>
            <pc:sldMk cId="465622159" sldId="318"/>
            <ac:picMk id="150" creationId="{00000000-0000-0000-0000-000000000000}"/>
          </ac:picMkLst>
        </pc:picChg>
        <pc:picChg chg="mod">
          <ac:chgData name="Issa, Carlos GIZ LB" userId="6f6fe289-edbe-472c-89f8-c7b7250ecb4d" providerId="ADAL" clId="{FD339325-C7BE-4D4F-BA42-A077D12CE606}" dt="2024-06-20T11:24:30.625" v="1939" actId="1076"/>
          <ac:picMkLst>
            <pc:docMk/>
            <pc:sldMk cId="465622159" sldId="318"/>
            <ac:picMk id="157" creationId="{00000000-0000-0000-0000-000000000000}"/>
          </ac:picMkLst>
        </pc:picChg>
        <pc:picChg chg="mod">
          <ac:chgData name="Issa, Carlos GIZ LB" userId="6f6fe289-edbe-472c-89f8-c7b7250ecb4d" providerId="ADAL" clId="{FD339325-C7BE-4D4F-BA42-A077D12CE606}" dt="2024-06-20T11:24:17.075" v="1931" actId="1076"/>
          <ac:picMkLst>
            <pc:docMk/>
            <pc:sldMk cId="465622159" sldId="318"/>
            <ac:picMk id="165" creationId="{00000000-0000-0000-0000-000000000000}"/>
          </ac:picMkLst>
        </pc:picChg>
      </pc:sldChg>
      <pc:sldChg chg="modSp mod ord">
        <pc:chgData name="Issa, Carlos GIZ LB" userId="6f6fe289-edbe-472c-89f8-c7b7250ecb4d" providerId="ADAL" clId="{FD339325-C7BE-4D4F-BA42-A077D12CE606}" dt="2024-06-20T11:21:23.465" v="1870" actId="1076"/>
        <pc:sldMkLst>
          <pc:docMk/>
          <pc:sldMk cId="2164369204" sldId="319"/>
        </pc:sldMkLst>
        <pc:picChg chg="mod">
          <ac:chgData name="Issa, Carlos GIZ LB" userId="6f6fe289-edbe-472c-89f8-c7b7250ecb4d" providerId="ADAL" clId="{FD339325-C7BE-4D4F-BA42-A077D12CE606}" dt="2024-06-20T11:21:23.465" v="1870" actId="1076"/>
          <ac:picMkLst>
            <pc:docMk/>
            <pc:sldMk cId="2164369204" sldId="319"/>
            <ac:picMk id="179" creationId="{00000000-0000-0000-0000-000000000000}"/>
          </ac:picMkLst>
        </pc:picChg>
      </pc:sldChg>
      <pc:sldChg chg="modSp mod">
        <pc:chgData name="Issa, Carlos GIZ LB" userId="6f6fe289-edbe-472c-89f8-c7b7250ecb4d" providerId="ADAL" clId="{FD339325-C7BE-4D4F-BA42-A077D12CE606}" dt="2024-06-20T11:37:31.967" v="2233" actId="2711"/>
        <pc:sldMkLst>
          <pc:docMk/>
          <pc:sldMk cId="3505763307" sldId="321"/>
        </pc:sldMkLst>
        <pc:spChg chg="mod">
          <ac:chgData name="Issa, Carlos GIZ LB" userId="6f6fe289-edbe-472c-89f8-c7b7250ecb4d" providerId="ADAL" clId="{FD339325-C7BE-4D4F-BA42-A077D12CE606}" dt="2024-06-20T11:37:31.967" v="2233" actId="2711"/>
          <ac:spMkLst>
            <pc:docMk/>
            <pc:sldMk cId="3505763307" sldId="321"/>
            <ac:spMk id="2" creationId="{00000000-0000-0000-0000-000000000000}"/>
          </ac:spMkLst>
        </pc:spChg>
        <pc:picChg chg="mod">
          <ac:chgData name="Issa, Carlos GIZ LB" userId="6f6fe289-edbe-472c-89f8-c7b7250ecb4d" providerId="ADAL" clId="{FD339325-C7BE-4D4F-BA42-A077D12CE606}" dt="2024-06-20T11:37:21.558" v="2229" actId="1076"/>
          <ac:picMkLst>
            <pc:docMk/>
            <pc:sldMk cId="3505763307" sldId="321"/>
            <ac:picMk id="4" creationId="{00000000-0000-0000-0000-000000000000}"/>
          </ac:picMkLst>
        </pc:picChg>
      </pc:sldChg>
      <pc:sldChg chg="addSp delSp modSp mod">
        <pc:chgData name="Issa, Carlos GIZ LB" userId="6f6fe289-edbe-472c-89f8-c7b7250ecb4d" providerId="ADAL" clId="{FD339325-C7BE-4D4F-BA42-A077D12CE606}" dt="2024-06-20T11:47:06.830" v="2423" actId="1076"/>
        <pc:sldMkLst>
          <pc:docMk/>
          <pc:sldMk cId="4179770093" sldId="322"/>
        </pc:sldMkLst>
        <pc:spChg chg="mod">
          <ac:chgData name="Issa, Carlos GIZ LB" userId="6f6fe289-edbe-472c-89f8-c7b7250ecb4d" providerId="ADAL" clId="{FD339325-C7BE-4D4F-BA42-A077D12CE606}" dt="2024-06-20T11:47:06.830" v="2423" actId="1076"/>
          <ac:spMkLst>
            <pc:docMk/>
            <pc:sldMk cId="4179770093" sldId="322"/>
            <ac:spMk id="203" creationId="{00000000-0000-0000-0000-000000000000}"/>
          </ac:spMkLst>
        </pc:spChg>
        <pc:spChg chg="mod">
          <ac:chgData name="Issa, Carlos GIZ LB" userId="6f6fe289-edbe-472c-89f8-c7b7250ecb4d" providerId="ADAL" clId="{FD339325-C7BE-4D4F-BA42-A077D12CE606}" dt="2024-06-20T10:05:13.806" v="721" actId="6549"/>
          <ac:spMkLst>
            <pc:docMk/>
            <pc:sldMk cId="4179770093" sldId="322"/>
            <ac:spMk id="204" creationId="{00000000-0000-0000-0000-000000000000}"/>
          </ac:spMkLst>
        </pc:spChg>
        <pc:spChg chg="mod">
          <ac:chgData name="Issa, Carlos GIZ LB" userId="6f6fe289-edbe-472c-89f8-c7b7250ecb4d" providerId="ADAL" clId="{FD339325-C7BE-4D4F-BA42-A077D12CE606}" dt="2024-06-20T10:06:27.427" v="739" actId="115"/>
          <ac:spMkLst>
            <pc:docMk/>
            <pc:sldMk cId="4179770093" sldId="322"/>
            <ac:spMk id="205" creationId="{00000000-0000-0000-0000-000000000000}"/>
          </ac:spMkLst>
        </pc:spChg>
        <pc:spChg chg="mod">
          <ac:chgData name="Issa, Carlos GIZ LB" userId="6f6fe289-edbe-472c-89f8-c7b7250ecb4d" providerId="ADAL" clId="{FD339325-C7BE-4D4F-BA42-A077D12CE606}" dt="2024-06-20T08:45:15.208" v="317" actId="1076"/>
          <ac:spMkLst>
            <pc:docMk/>
            <pc:sldMk cId="4179770093" sldId="322"/>
            <ac:spMk id="209" creationId="{00000000-0000-0000-0000-000000000000}"/>
          </ac:spMkLst>
        </pc:spChg>
        <pc:spChg chg="del mod">
          <ac:chgData name="Issa, Carlos GIZ LB" userId="6f6fe289-edbe-472c-89f8-c7b7250ecb4d" providerId="ADAL" clId="{FD339325-C7BE-4D4F-BA42-A077D12CE606}" dt="2024-06-20T08:45:23.020" v="319" actId="478"/>
          <ac:spMkLst>
            <pc:docMk/>
            <pc:sldMk cId="4179770093" sldId="322"/>
            <ac:spMk id="212" creationId="{00000000-0000-0000-0000-000000000000}"/>
          </ac:spMkLst>
        </pc:spChg>
        <pc:grpChg chg="mod">
          <ac:chgData name="Issa, Carlos GIZ LB" userId="6f6fe289-edbe-472c-89f8-c7b7250ecb4d" providerId="ADAL" clId="{FD339325-C7BE-4D4F-BA42-A077D12CE606}" dt="2024-06-20T08:45:55.439" v="324" actId="1076"/>
          <ac:grpSpMkLst>
            <pc:docMk/>
            <pc:sldMk cId="4179770093" sldId="322"/>
            <ac:grpSpMk id="207" creationId="{00000000-0000-0000-0000-000000000000}"/>
          </ac:grpSpMkLst>
        </pc:grpChg>
        <pc:graphicFrameChg chg="add del modGraphic">
          <ac:chgData name="Issa, Carlos GIZ LB" userId="6f6fe289-edbe-472c-89f8-c7b7250ecb4d" providerId="ADAL" clId="{FD339325-C7BE-4D4F-BA42-A077D12CE606}" dt="2024-06-20T08:42:27.741" v="288" actId="1032"/>
          <ac:graphicFrameMkLst>
            <pc:docMk/>
            <pc:sldMk cId="4179770093" sldId="322"/>
            <ac:graphicFrameMk id="2" creationId="{7C0D3B06-5451-BBEC-7E04-941179C5E78D}"/>
          </ac:graphicFrameMkLst>
        </pc:graphicFrameChg>
        <pc:picChg chg="mod">
          <ac:chgData name="Issa, Carlos GIZ LB" userId="6f6fe289-edbe-472c-89f8-c7b7250ecb4d" providerId="ADAL" clId="{FD339325-C7BE-4D4F-BA42-A077D12CE606}" dt="2024-06-20T08:45:59.214" v="325" actId="1076"/>
          <ac:picMkLst>
            <pc:docMk/>
            <pc:sldMk cId="4179770093" sldId="322"/>
            <ac:picMk id="206" creationId="{00000000-0000-0000-0000-000000000000}"/>
          </ac:picMkLst>
        </pc:picChg>
        <pc:picChg chg="mod">
          <ac:chgData name="Issa, Carlos GIZ LB" userId="6f6fe289-edbe-472c-89f8-c7b7250ecb4d" providerId="ADAL" clId="{FD339325-C7BE-4D4F-BA42-A077D12CE606}" dt="2024-06-20T08:45:48.807" v="323" actId="1076"/>
          <ac:picMkLst>
            <pc:docMk/>
            <pc:sldMk cId="4179770093" sldId="322"/>
            <ac:picMk id="210" creationId="{00000000-0000-0000-0000-000000000000}"/>
          </ac:picMkLst>
        </pc:picChg>
        <pc:picChg chg="mod">
          <ac:chgData name="Issa, Carlos GIZ LB" userId="6f6fe289-edbe-472c-89f8-c7b7250ecb4d" providerId="ADAL" clId="{FD339325-C7BE-4D4F-BA42-A077D12CE606}" dt="2024-06-20T08:31:45.802" v="117" actId="1035"/>
          <ac:picMkLst>
            <pc:docMk/>
            <pc:sldMk cId="4179770093" sldId="322"/>
            <ac:picMk id="211" creationId="{00000000-0000-0000-0000-000000000000}"/>
          </ac:picMkLst>
        </pc:picChg>
      </pc:sldChg>
      <pc:sldChg chg="addSp delSp modSp mod setBg">
        <pc:chgData name="Issa, Carlos GIZ LB" userId="6f6fe289-edbe-472c-89f8-c7b7250ecb4d" providerId="ADAL" clId="{FD339325-C7BE-4D4F-BA42-A077D12CE606}" dt="2024-06-20T10:17:46.321" v="939" actId="207"/>
        <pc:sldMkLst>
          <pc:docMk/>
          <pc:sldMk cId="174453788" sldId="341"/>
        </pc:sldMkLst>
        <pc:spChg chg="mod">
          <ac:chgData name="Issa, Carlos GIZ LB" userId="6f6fe289-edbe-472c-89f8-c7b7250ecb4d" providerId="ADAL" clId="{FD339325-C7BE-4D4F-BA42-A077D12CE606}" dt="2024-06-20T10:17:46.321" v="939" actId="207"/>
          <ac:spMkLst>
            <pc:docMk/>
            <pc:sldMk cId="174453788" sldId="341"/>
            <ac:spMk id="2" creationId="{00000000-0000-0000-0000-000000000000}"/>
          </ac:spMkLst>
        </pc:spChg>
        <pc:spChg chg="ord">
          <ac:chgData name="Issa, Carlos GIZ LB" userId="6f6fe289-edbe-472c-89f8-c7b7250ecb4d" providerId="ADAL" clId="{FD339325-C7BE-4D4F-BA42-A077D12CE606}" dt="2024-06-20T08:32:57.482" v="157" actId="26606"/>
          <ac:spMkLst>
            <pc:docMk/>
            <pc:sldMk cId="174453788" sldId="341"/>
            <ac:spMk id="3" creationId="{00000000-0000-0000-0000-000000000000}"/>
          </ac:spMkLst>
        </pc:spChg>
        <pc:spChg chg="mod">
          <ac:chgData name="Issa, Carlos GIZ LB" userId="6f6fe289-edbe-472c-89f8-c7b7250ecb4d" providerId="ADAL" clId="{FD339325-C7BE-4D4F-BA42-A077D12CE606}" dt="2024-06-20T08:51:03.856" v="409" actId="207"/>
          <ac:spMkLst>
            <pc:docMk/>
            <pc:sldMk cId="174453788" sldId="341"/>
            <ac:spMk id="4" creationId="{54070753-91C6-41ED-BF14-62F6A6BEC511}"/>
          </ac:spMkLst>
        </pc:spChg>
        <pc:spChg chg="mod">
          <ac:chgData name="Issa, Carlos GIZ LB" userId="6f6fe289-edbe-472c-89f8-c7b7250ecb4d" providerId="ADAL" clId="{FD339325-C7BE-4D4F-BA42-A077D12CE606}" dt="2024-06-20T08:52:26.335" v="431" actId="1076"/>
          <ac:spMkLst>
            <pc:docMk/>
            <pc:sldMk cId="174453788" sldId="341"/>
            <ac:spMk id="5" creationId="{00000000-0000-0000-0000-000000000000}"/>
          </ac:spMkLst>
        </pc:spChg>
        <pc:spChg chg="mod">
          <ac:chgData name="Issa, Carlos GIZ LB" userId="6f6fe289-edbe-472c-89f8-c7b7250ecb4d" providerId="ADAL" clId="{FD339325-C7BE-4D4F-BA42-A077D12CE606}" dt="2024-06-20T08:53:09.264" v="441" actId="2711"/>
          <ac:spMkLst>
            <pc:docMk/>
            <pc:sldMk cId="174453788" sldId="341"/>
            <ac:spMk id="6" creationId="{00000000-0000-0000-0000-000000000000}"/>
          </ac:spMkLst>
        </pc:spChg>
        <pc:spChg chg="mod">
          <ac:chgData name="Issa, Carlos GIZ LB" userId="6f6fe289-edbe-472c-89f8-c7b7250ecb4d" providerId="ADAL" clId="{FD339325-C7BE-4D4F-BA42-A077D12CE606}" dt="2024-06-20T09:19:29.713" v="654" actId="14100"/>
          <ac:spMkLst>
            <pc:docMk/>
            <pc:sldMk cId="174453788" sldId="341"/>
            <ac:spMk id="7" creationId="{00000000-0000-0000-0000-000000000000}"/>
          </ac:spMkLst>
        </pc:spChg>
        <pc:spChg chg="mod">
          <ac:chgData name="Issa, Carlos GIZ LB" userId="6f6fe289-edbe-472c-89f8-c7b7250ecb4d" providerId="ADAL" clId="{FD339325-C7BE-4D4F-BA42-A077D12CE606}" dt="2024-06-20T08:51:27.075" v="415" actId="255"/>
          <ac:spMkLst>
            <pc:docMk/>
            <pc:sldMk cId="174453788" sldId="341"/>
            <ac:spMk id="8" creationId="{3AF75723-B641-B961-4437-3D8622C1EC2C}"/>
          </ac:spMkLst>
        </pc:spChg>
        <pc:spChg chg="mod">
          <ac:chgData name="Issa, Carlos GIZ LB" userId="6f6fe289-edbe-472c-89f8-c7b7250ecb4d" providerId="ADAL" clId="{FD339325-C7BE-4D4F-BA42-A077D12CE606}" dt="2024-06-20T08:51:40.778" v="418" actId="20577"/>
          <ac:spMkLst>
            <pc:docMk/>
            <pc:sldMk cId="174453788" sldId="341"/>
            <ac:spMk id="9" creationId="{3081A381-3A5E-4A5D-DFAB-C3B9169D75DD}"/>
          </ac:spMkLst>
        </pc:spChg>
        <pc:spChg chg="mod">
          <ac:chgData name="Issa, Carlos GIZ LB" userId="6f6fe289-edbe-472c-89f8-c7b7250ecb4d" providerId="ADAL" clId="{FD339325-C7BE-4D4F-BA42-A077D12CE606}" dt="2024-06-20T09:19:35.572" v="656" actId="14100"/>
          <ac:spMkLst>
            <pc:docMk/>
            <pc:sldMk cId="174453788" sldId="341"/>
            <ac:spMk id="10" creationId="{00000000-0000-0000-0000-000000000000}"/>
          </ac:spMkLst>
        </pc:spChg>
        <pc:spChg chg="mod">
          <ac:chgData name="Issa, Carlos GIZ LB" userId="6f6fe289-edbe-472c-89f8-c7b7250ecb4d" providerId="ADAL" clId="{FD339325-C7BE-4D4F-BA42-A077D12CE606}" dt="2024-06-20T08:51:21.483" v="414" actId="255"/>
          <ac:spMkLst>
            <pc:docMk/>
            <pc:sldMk cId="174453788" sldId="341"/>
            <ac:spMk id="11" creationId="{C046E016-1A30-E645-0210-32D815156EA0}"/>
          </ac:spMkLst>
        </pc:spChg>
        <pc:spChg chg="mod">
          <ac:chgData name="Issa, Carlos GIZ LB" userId="6f6fe289-edbe-472c-89f8-c7b7250ecb4d" providerId="ADAL" clId="{FD339325-C7BE-4D4F-BA42-A077D12CE606}" dt="2024-06-20T08:53:04.337" v="440" actId="2711"/>
          <ac:spMkLst>
            <pc:docMk/>
            <pc:sldMk cId="174453788" sldId="341"/>
            <ac:spMk id="13" creationId="{00000000-0000-0000-0000-000000000000}"/>
          </ac:spMkLst>
        </pc:spChg>
        <pc:spChg chg="mod">
          <ac:chgData name="Issa, Carlos GIZ LB" userId="6f6fe289-edbe-472c-89f8-c7b7250ecb4d" providerId="ADAL" clId="{FD339325-C7BE-4D4F-BA42-A077D12CE606}" dt="2024-06-20T08:51:31.607" v="416" actId="255"/>
          <ac:spMkLst>
            <pc:docMk/>
            <pc:sldMk cId="174453788" sldId="341"/>
            <ac:spMk id="15" creationId="{020DA0FF-3161-E379-75A9-70B75AE1B2F1}"/>
          </ac:spMkLst>
        </pc:spChg>
        <pc:spChg chg="add del">
          <ac:chgData name="Issa, Carlos GIZ LB" userId="6f6fe289-edbe-472c-89f8-c7b7250ecb4d" providerId="ADAL" clId="{FD339325-C7BE-4D4F-BA42-A077D12CE606}" dt="2024-06-20T08:32:50.179" v="150" actId="26606"/>
          <ac:spMkLst>
            <pc:docMk/>
            <pc:sldMk cId="174453788" sldId="341"/>
            <ac:spMk id="2057" creationId="{40E5B315-592C-487A-A815-6F61A98F445C}"/>
          </ac:spMkLst>
        </pc:spChg>
        <pc:spChg chg="add del">
          <ac:chgData name="Issa, Carlos GIZ LB" userId="6f6fe289-edbe-472c-89f8-c7b7250ecb4d" providerId="ADAL" clId="{FD339325-C7BE-4D4F-BA42-A077D12CE606}" dt="2024-06-20T08:32:50.179" v="150" actId="26606"/>
          <ac:spMkLst>
            <pc:docMk/>
            <pc:sldMk cId="174453788" sldId="341"/>
            <ac:spMk id="2059" creationId="{D7E046CA-18CB-4F2C-A9BE-BA9720B9230C}"/>
          </ac:spMkLst>
        </pc:spChg>
        <pc:spChg chg="add del">
          <ac:chgData name="Issa, Carlos GIZ LB" userId="6f6fe289-edbe-472c-89f8-c7b7250ecb4d" providerId="ADAL" clId="{FD339325-C7BE-4D4F-BA42-A077D12CE606}" dt="2024-06-20T08:32:50.179" v="150" actId="26606"/>
          <ac:spMkLst>
            <pc:docMk/>
            <pc:sldMk cId="174453788" sldId="341"/>
            <ac:spMk id="2061" creationId="{ED2F258D-E518-486A-8D50-E9A11EF131A9}"/>
          </ac:spMkLst>
        </pc:spChg>
        <pc:spChg chg="add del">
          <ac:chgData name="Issa, Carlos GIZ LB" userId="6f6fe289-edbe-472c-89f8-c7b7250ecb4d" providerId="ADAL" clId="{FD339325-C7BE-4D4F-BA42-A077D12CE606}" dt="2024-06-20T08:32:51.536" v="153" actId="26606"/>
          <ac:spMkLst>
            <pc:docMk/>
            <pc:sldMk cId="174453788" sldId="341"/>
            <ac:spMk id="2063" creationId="{DD07C90B-B81A-473B-8919-CA924E61FFCF}"/>
          </ac:spMkLst>
        </pc:spChg>
        <pc:spChg chg="add del">
          <ac:chgData name="Issa, Carlos GIZ LB" userId="6f6fe289-edbe-472c-89f8-c7b7250ecb4d" providerId="ADAL" clId="{FD339325-C7BE-4D4F-BA42-A077D12CE606}" dt="2024-06-20T08:32:51.536" v="153" actId="26606"/>
          <ac:spMkLst>
            <pc:docMk/>
            <pc:sldMk cId="174453788" sldId="341"/>
            <ac:spMk id="2064" creationId="{A6B16355-27FB-445B-B646-02AB73637459}"/>
          </ac:spMkLst>
        </pc:spChg>
        <pc:spChg chg="add del">
          <ac:chgData name="Issa, Carlos GIZ LB" userId="6f6fe289-edbe-472c-89f8-c7b7250ecb4d" providerId="ADAL" clId="{FD339325-C7BE-4D4F-BA42-A077D12CE606}" dt="2024-06-20T08:32:51.536" v="153" actId="26606"/>
          <ac:spMkLst>
            <pc:docMk/>
            <pc:sldMk cId="174453788" sldId="341"/>
            <ac:spMk id="2066" creationId="{6B3BF2E5-C3AB-441F-A430-491119C56D26}"/>
          </ac:spMkLst>
        </pc:spChg>
        <pc:grpChg chg="add mod">
          <ac:chgData name="Issa, Carlos GIZ LB" userId="6f6fe289-edbe-472c-89f8-c7b7250ecb4d" providerId="ADAL" clId="{FD339325-C7BE-4D4F-BA42-A077D12CE606}" dt="2024-06-20T08:50:54.534" v="407" actId="255"/>
          <ac:grpSpMkLst>
            <pc:docMk/>
            <pc:sldMk cId="174453788" sldId="341"/>
            <ac:grpSpMk id="14" creationId="{B161286D-621E-F8A5-EB87-8CFD0ECDC172}"/>
          </ac:grpSpMkLst>
        </pc:grpChg>
        <pc:grpChg chg="add mod">
          <ac:chgData name="Issa, Carlos GIZ LB" userId="6f6fe289-edbe-472c-89f8-c7b7250ecb4d" providerId="ADAL" clId="{FD339325-C7BE-4D4F-BA42-A077D12CE606}" dt="2024-06-20T08:50:54.783" v="408" actId="255"/>
          <ac:grpSpMkLst>
            <pc:docMk/>
            <pc:sldMk cId="174453788" sldId="341"/>
            <ac:grpSpMk id="16" creationId="{914C7620-A4AE-7B2E-060A-F9E7699FC83D}"/>
          </ac:grpSpMkLst>
        </pc:grpChg>
        <pc:grpChg chg="add mod">
          <ac:chgData name="Issa, Carlos GIZ LB" userId="6f6fe289-edbe-472c-89f8-c7b7250ecb4d" providerId="ADAL" clId="{FD339325-C7BE-4D4F-BA42-A077D12CE606}" dt="2024-06-20T08:50:54.534" v="407" actId="255"/>
          <ac:grpSpMkLst>
            <pc:docMk/>
            <pc:sldMk cId="174453788" sldId="341"/>
            <ac:grpSpMk id="17" creationId="{0EAC83CF-8F20-B7F6-B42E-8FABCA62EDBB}"/>
          </ac:grpSpMkLst>
        </pc:grpChg>
        <pc:grpChg chg="add mod">
          <ac:chgData name="Issa, Carlos GIZ LB" userId="6f6fe289-edbe-472c-89f8-c7b7250ecb4d" providerId="ADAL" clId="{FD339325-C7BE-4D4F-BA42-A077D12CE606}" dt="2024-06-20T08:50:54.534" v="407" actId="255"/>
          <ac:grpSpMkLst>
            <pc:docMk/>
            <pc:sldMk cId="174453788" sldId="341"/>
            <ac:grpSpMk id="18" creationId="{74A0A752-48E9-8D69-C90B-52D2FF0A1CD2}"/>
          </ac:grpSpMkLst>
        </pc:grpChg>
        <pc:grpChg chg="add mod">
          <ac:chgData name="Issa, Carlos GIZ LB" userId="6f6fe289-edbe-472c-89f8-c7b7250ecb4d" providerId="ADAL" clId="{FD339325-C7BE-4D4F-BA42-A077D12CE606}" dt="2024-06-20T08:50:54.534" v="407" actId="255"/>
          <ac:grpSpMkLst>
            <pc:docMk/>
            <pc:sldMk cId="174453788" sldId="341"/>
            <ac:grpSpMk id="19" creationId="{003C682D-C360-6917-5B3E-03D56A4986AF}"/>
          </ac:grpSpMkLst>
        </pc:grpChg>
        <pc:grpChg chg="add mod">
          <ac:chgData name="Issa, Carlos GIZ LB" userId="6f6fe289-edbe-472c-89f8-c7b7250ecb4d" providerId="ADAL" clId="{FD339325-C7BE-4D4F-BA42-A077D12CE606}" dt="2024-06-20T08:50:54.534" v="407" actId="255"/>
          <ac:grpSpMkLst>
            <pc:docMk/>
            <pc:sldMk cId="174453788" sldId="341"/>
            <ac:grpSpMk id="20" creationId="{DC98D7BA-BA5B-E13D-E59E-F97DEABF4524}"/>
          </ac:grpSpMkLst>
        </pc:grpChg>
        <pc:picChg chg="mod">
          <ac:chgData name="Issa, Carlos GIZ LB" userId="6f6fe289-edbe-472c-89f8-c7b7250ecb4d" providerId="ADAL" clId="{FD339325-C7BE-4D4F-BA42-A077D12CE606}" dt="2024-06-20T08:50:54.534" v="407" actId="255"/>
          <ac:picMkLst>
            <pc:docMk/>
            <pc:sldMk cId="174453788" sldId="341"/>
            <ac:picMk id="12" creationId="{00000000-0000-0000-0000-000000000000}"/>
          </ac:picMkLst>
        </pc:picChg>
        <pc:picChg chg="add mod">
          <ac:chgData name="Issa, Carlos GIZ LB" userId="6f6fe289-edbe-472c-89f8-c7b7250ecb4d" providerId="ADAL" clId="{FD339325-C7BE-4D4F-BA42-A077D12CE606}" dt="2024-06-20T08:50:54.534" v="407" actId="255"/>
          <ac:picMkLst>
            <pc:docMk/>
            <pc:sldMk cId="174453788" sldId="341"/>
            <ac:picMk id="1026" creationId="{00000000-0000-0000-0000-000000000000}"/>
          </ac:picMkLst>
        </pc:picChg>
        <pc:picChg chg="add del">
          <ac:chgData name="Issa, Carlos GIZ LB" userId="6f6fe289-edbe-472c-89f8-c7b7250ecb4d" providerId="ADAL" clId="{FD339325-C7BE-4D4F-BA42-A077D12CE606}" dt="2024-06-20T08:32:54.761" v="156" actId="26606"/>
          <ac:picMkLst>
            <pc:docMk/>
            <pc:sldMk cId="174453788" sldId="341"/>
            <ac:picMk id="1026" creationId="{00000000-0000-0000-0000-000000000000}"/>
          </ac:picMkLst>
        </pc:picChg>
        <pc:picChg chg="add del">
          <ac:chgData name="Issa, Carlos GIZ LB" userId="6f6fe289-edbe-472c-89f8-c7b7250ecb4d" providerId="ADAL" clId="{FD339325-C7BE-4D4F-BA42-A077D12CE606}" dt="2024-06-20T08:32:50.179" v="150" actId="26606"/>
          <ac:picMkLst>
            <pc:docMk/>
            <pc:sldMk cId="174453788" sldId="341"/>
            <ac:picMk id="1026" creationId="{00000000-0000-0000-0000-000000000000}"/>
          </ac:picMkLst>
        </pc:picChg>
        <pc:picChg chg="add del">
          <ac:chgData name="Issa, Carlos GIZ LB" userId="6f6fe289-edbe-472c-89f8-c7b7250ecb4d" providerId="ADAL" clId="{FD339325-C7BE-4D4F-BA42-A077D12CE606}" dt="2024-06-20T08:32:51.536" v="153" actId="26606"/>
          <ac:picMkLst>
            <pc:docMk/>
            <pc:sldMk cId="174453788" sldId="341"/>
            <ac:picMk id="1026" creationId="{00000000-0000-0000-0000-000000000000}"/>
          </ac:picMkLst>
        </pc:picChg>
        <pc:picChg chg="mod">
          <ac:chgData name="Issa, Carlos GIZ LB" userId="6f6fe289-edbe-472c-89f8-c7b7250ecb4d" providerId="ADAL" clId="{FD339325-C7BE-4D4F-BA42-A077D12CE606}" dt="2024-06-20T08:50:54.534" v="407" actId="255"/>
          <ac:picMkLst>
            <pc:docMk/>
            <pc:sldMk cId="174453788" sldId="341"/>
            <ac:picMk id="1027" creationId="{00000000-0000-0000-0000-000000000000}"/>
          </ac:picMkLst>
        </pc:picChg>
        <pc:picChg chg="mod">
          <ac:chgData name="Issa, Carlos GIZ LB" userId="6f6fe289-edbe-472c-89f8-c7b7250ecb4d" providerId="ADAL" clId="{FD339325-C7BE-4D4F-BA42-A077D12CE606}" dt="2024-06-20T08:50:54.534" v="407" actId="255"/>
          <ac:picMkLst>
            <pc:docMk/>
            <pc:sldMk cId="174453788" sldId="341"/>
            <ac:picMk id="2051" creationId="{00000000-0000-0000-0000-000000000000}"/>
          </ac:picMkLst>
        </pc:picChg>
        <pc:picChg chg="mod">
          <ac:chgData name="Issa, Carlos GIZ LB" userId="6f6fe289-edbe-472c-89f8-c7b7250ecb4d" providerId="ADAL" clId="{FD339325-C7BE-4D4F-BA42-A077D12CE606}" dt="2024-06-20T08:50:54.783" v="408" actId="255"/>
          <ac:picMkLst>
            <pc:docMk/>
            <pc:sldMk cId="174453788" sldId="341"/>
            <ac:picMk id="2052" creationId="{00000000-0000-0000-0000-000000000000}"/>
          </ac:picMkLst>
        </pc:picChg>
        <pc:picChg chg="add del mod replId">
          <ac:chgData name="Issa, Carlos GIZ LB" userId="6f6fe289-edbe-472c-89f8-c7b7250ecb4d" providerId="ADAL" clId="{FD339325-C7BE-4D4F-BA42-A077D12CE606}" dt="2024-06-20T08:32:57.482" v="157" actId="26606"/>
          <ac:picMkLst>
            <pc:docMk/>
            <pc:sldMk cId="174453788" sldId="341"/>
            <ac:picMk id="2068" creationId="{00000000-0000-0000-0000-000000000000}"/>
          </ac:picMkLst>
        </pc:picChg>
        <pc:cxnChg chg="add del">
          <ac:chgData name="Issa, Carlos GIZ LB" userId="6f6fe289-edbe-472c-89f8-c7b7250ecb4d" providerId="ADAL" clId="{FD339325-C7BE-4D4F-BA42-A077D12CE606}" dt="2024-06-20T08:32:51.536" v="153" actId="26606"/>
          <ac:cxnSpMkLst>
            <pc:docMk/>
            <pc:sldMk cId="174453788" sldId="341"/>
            <ac:cxnSpMk id="2065" creationId="{06DA680F-F6AC-453E-A8BF-C5BDED2851DE}"/>
          </ac:cxnSpMkLst>
        </pc:cxnChg>
      </pc:sldChg>
      <pc:sldChg chg="addSp modSp mod">
        <pc:chgData name="Issa, Carlos GIZ LB" userId="6f6fe289-edbe-472c-89f8-c7b7250ecb4d" providerId="ADAL" clId="{FD339325-C7BE-4D4F-BA42-A077D12CE606}" dt="2024-06-20T10:18:18.429" v="945" actId="207"/>
        <pc:sldMkLst>
          <pc:docMk/>
          <pc:sldMk cId="815175464" sldId="342"/>
        </pc:sldMkLst>
        <pc:spChg chg="mod">
          <ac:chgData name="Issa, Carlos GIZ LB" userId="6f6fe289-edbe-472c-89f8-c7b7250ecb4d" providerId="ADAL" clId="{FD339325-C7BE-4D4F-BA42-A077D12CE606}" dt="2024-06-20T10:18:15.800" v="944" actId="207"/>
          <ac:spMkLst>
            <pc:docMk/>
            <pc:sldMk cId="815175464" sldId="342"/>
            <ac:spMk id="2" creationId="{552DB112-53DA-5DCF-4FD6-DDC5A7530959}"/>
          </ac:spMkLst>
        </pc:spChg>
        <pc:spChg chg="mod">
          <ac:chgData name="Issa, Carlos GIZ LB" userId="6f6fe289-edbe-472c-89f8-c7b7250ecb4d" providerId="ADAL" clId="{FD339325-C7BE-4D4F-BA42-A077D12CE606}" dt="2024-06-20T10:18:18.429" v="945" actId="207"/>
          <ac:spMkLst>
            <pc:docMk/>
            <pc:sldMk cId="815175464" sldId="342"/>
            <ac:spMk id="3" creationId="{43DC43E3-C166-68A8-0D08-0FEC1120806F}"/>
          </ac:spMkLst>
        </pc:spChg>
        <pc:spChg chg="mod">
          <ac:chgData name="Issa, Carlos GIZ LB" userId="6f6fe289-edbe-472c-89f8-c7b7250ecb4d" providerId="ADAL" clId="{FD339325-C7BE-4D4F-BA42-A077D12CE606}" dt="2024-06-20T10:06:49.605" v="740" actId="1036"/>
          <ac:spMkLst>
            <pc:docMk/>
            <pc:sldMk cId="815175464" sldId="342"/>
            <ac:spMk id="7" creationId="{D2E2B3DC-084F-A622-6ECD-5C744DF46F27}"/>
          </ac:spMkLst>
        </pc:spChg>
        <pc:grpChg chg="add mod">
          <ac:chgData name="Issa, Carlos GIZ LB" userId="6f6fe289-edbe-472c-89f8-c7b7250ecb4d" providerId="ADAL" clId="{FD339325-C7BE-4D4F-BA42-A077D12CE606}" dt="2024-06-20T10:06:49.605" v="740" actId="1036"/>
          <ac:grpSpMkLst>
            <pc:docMk/>
            <pc:sldMk cId="815175464" sldId="342"/>
            <ac:grpSpMk id="6" creationId="{81DC8D6D-C0EF-5176-6936-AC38C97AAB60}"/>
          </ac:grpSpMkLst>
        </pc:grpChg>
        <pc:picChg chg="mod">
          <ac:chgData name="Issa, Carlos GIZ LB" userId="6f6fe289-edbe-472c-89f8-c7b7250ecb4d" providerId="ADAL" clId="{FD339325-C7BE-4D4F-BA42-A077D12CE606}" dt="2024-06-20T09:06:49.486" v="555" actId="1036"/>
          <ac:picMkLst>
            <pc:docMk/>
            <pc:sldMk cId="815175464" sldId="342"/>
            <ac:picMk id="4" creationId="{34C673A8-6066-ED50-595C-127B5B7DE157}"/>
          </ac:picMkLst>
        </pc:picChg>
        <pc:picChg chg="mod">
          <ac:chgData name="Issa, Carlos GIZ LB" userId="6f6fe289-edbe-472c-89f8-c7b7250ecb4d" providerId="ADAL" clId="{FD339325-C7BE-4D4F-BA42-A077D12CE606}" dt="2024-06-20T10:06:49.605" v="740" actId="1036"/>
          <ac:picMkLst>
            <pc:docMk/>
            <pc:sldMk cId="815175464" sldId="342"/>
            <ac:picMk id="5" creationId="{53AE65AE-E20B-90F6-953C-AF2FCB0E03D2}"/>
          </ac:picMkLst>
        </pc:picChg>
      </pc:sldChg>
      <pc:sldChg chg="modSp mod">
        <pc:chgData name="Issa, Carlos GIZ LB" userId="6f6fe289-edbe-472c-89f8-c7b7250ecb4d" providerId="ADAL" clId="{FD339325-C7BE-4D4F-BA42-A077D12CE606}" dt="2024-06-20T10:18:47.707" v="954" actId="207"/>
        <pc:sldMkLst>
          <pc:docMk/>
          <pc:sldMk cId="814322916" sldId="345"/>
        </pc:sldMkLst>
        <pc:spChg chg="mod">
          <ac:chgData name="Issa, Carlos GIZ LB" userId="6f6fe289-edbe-472c-89f8-c7b7250ecb4d" providerId="ADAL" clId="{FD339325-C7BE-4D4F-BA42-A077D12CE606}" dt="2024-06-20T10:18:47.707" v="954" actId="207"/>
          <ac:spMkLst>
            <pc:docMk/>
            <pc:sldMk cId="814322916" sldId="345"/>
            <ac:spMk id="2" creationId="{07C216B2-BBB1-9465-53D5-88A022E32812}"/>
          </ac:spMkLst>
        </pc:spChg>
        <pc:spChg chg="mod">
          <ac:chgData name="Issa, Carlos GIZ LB" userId="6f6fe289-edbe-472c-89f8-c7b7250ecb4d" providerId="ADAL" clId="{FD339325-C7BE-4D4F-BA42-A077D12CE606}" dt="2024-06-20T10:18:45.498" v="951" actId="403"/>
          <ac:spMkLst>
            <pc:docMk/>
            <pc:sldMk cId="814322916" sldId="345"/>
            <ac:spMk id="3" creationId="{9284BD0F-8F89-242E-86F1-F537961B7189}"/>
          </ac:spMkLst>
        </pc:spChg>
        <pc:spChg chg="mod">
          <ac:chgData name="Issa, Carlos GIZ LB" userId="6f6fe289-edbe-472c-89f8-c7b7250ecb4d" providerId="ADAL" clId="{FD339325-C7BE-4D4F-BA42-A077D12CE606}" dt="2024-06-20T10:18:45.712" v="952" actId="403"/>
          <ac:spMkLst>
            <pc:docMk/>
            <pc:sldMk cId="814322916" sldId="345"/>
            <ac:spMk id="6" creationId="{203E39EB-E5F2-9F40-361D-8D9E260151DB}"/>
          </ac:spMkLst>
        </pc:spChg>
        <pc:spChg chg="mod">
          <ac:chgData name="Issa, Carlos GIZ LB" userId="6f6fe289-edbe-472c-89f8-c7b7250ecb4d" providerId="ADAL" clId="{FD339325-C7BE-4D4F-BA42-A077D12CE606}" dt="2024-06-20T10:15:32.718" v="912"/>
          <ac:spMkLst>
            <pc:docMk/>
            <pc:sldMk cId="814322916" sldId="345"/>
            <ac:spMk id="7" creationId="{DB4DA203-4FAB-7C5C-89CD-4CC35FA86D5F}"/>
          </ac:spMkLst>
        </pc:spChg>
        <pc:picChg chg="mod">
          <ac:chgData name="Issa, Carlos GIZ LB" userId="6f6fe289-edbe-472c-89f8-c7b7250ecb4d" providerId="ADAL" clId="{FD339325-C7BE-4D4F-BA42-A077D12CE606}" dt="2024-06-20T10:13:53.895" v="874" actId="14861"/>
          <ac:picMkLst>
            <pc:docMk/>
            <pc:sldMk cId="814322916" sldId="345"/>
            <ac:picMk id="10" creationId="{080B1A2A-AE27-30B1-7AEE-4DD121896598}"/>
          </ac:picMkLst>
        </pc:picChg>
      </pc:sldChg>
      <pc:sldChg chg="modSp mod">
        <pc:chgData name="Issa, Carlos GIZ LB" userId="6f6fe289-edbe-472c-89f8-c7b7250ecb4d" providerId="ADAL" clId="{FD339325-C7BE-4D4F-BA42-A077D12CE606}" dt="2024-06-20T10:19:33.519" v="968" actId="207"/>
        <pc:sldMkLst>
          <pc:docMk/>
          <pc:sldMk cId="2989318269" sldId="346"/>
        </pc:sldMkLst>
        <pc:spChg chg="mod">
          <ac:chgData name="Issa, Carlos GIZ LB" userId="6f6fe289-edbe-472c-89f8-c7b7250ecb4d" providerId="ADAL" clId="{FD339325-C7BE-4D4F-BA42-A077D12CE606}" dt="2024-06-20T10:19:06.927" v="963" actId="207"/>
          <ac:spMkLst>
            <pc:docMk/>
            <pc:sldMk cId="2989318269" sldId="346"/>
            <ac:spMk id="2" creationId="{9E0D8B62-FE29-D78B-A89D-B886A199E192}"/>
          </ac:spMkLst>
        </pc:spChg>
        <pc:graphicFrameChg chg="modGraphic">
          <ac:chgData name="Issa, Carlos GIZ LB" userId="6f6fe289-edbe-472c-89f8-c7b7250ecb4d" providerId="ADAL" clId="{FD339325-C7BE-4D4F-BA42-A077D12CE606}" dt="2024-06-20T10:19:33.519" v="968" actId="207"/>
          <ac:graphicFrameMkLst>
            <pc:docMk/>
            <pc:sldMk cId="2989318269" sldId="346"/>
            <ac:graphicFrameMk id="4" creationId="{3D575856-7249-96AE-2665-61BC6AF582EB}"/>
          </ac:graphicFrameMkLst>
        </pc:graphicFrameChg>
      </pc:sldChg>
      <pc:sldChg chg="addSp delSp modSp mod setBg">
        <pc:chgData name="Issa, Carlos GIZ LB" userId="6f6fe289-edbe-472c-89f8-c7b7250ecb4d" providerId="ADAL" clId="{FD339325-C7BE-4D4F-BA42-A077D12CE606}" dt="2024-06-20T10:22:19.375" v="1027" actId="1076"/>
        <pc:sldMkLst>
          <pc:docMk/>
          <pc:sldMk cId="1697202945" sldId="347"/>
        </pc:sldMkLst>
        <pc:spChg chg="mod">
          <ac:chgData name="Issa, Carlos GIZ LB" userId="6f6fe289-edbe-472c-89f8-c7b7250ecb4d" providerId="ADAL" clId="{FD339325-C7BE-4D4F-BA42-A077D12CE606}" dt="2024-06-20T10:20:10.041" v="982" actId="26606"/>
          <ac:spMkLst>
            <pc:docMk/>
            <pc:sldMk cId="1697202945" sldId="347"/>
            <ac:spMk id="2" creationId="{222E3EC9-54D0-0ED6-9493-64B23BCE324C}"/>
          </ac:spMkLst>
        </pc:spChg>
        <pc:spChg chg="mod">
          <ac:chgData name="Issa, Carlos GIZ LB" userId="6f6fe289-edbe-472c-89f8-c7b7250ecb4d" providerId="ADAL" clId="{FD339325-C7BE-4D4F-BA42-A077D12CE606}" dt="2024-06-20T10:22:19.375" v="1027" actId="1076"/>
          <ac:spMkLst>
            <pc:docMk/>
            <pc:sldMk cId="1697202945" sldId="347"/>
            <ac:spMk id="3" creationId="{D857976D-F528-4CA2-13EE-30E1070E6619}"/>
          </ac:spMkLst>
        </pc:spChg>
        <pc:spChg chg="add del">
          <ac:chgData name="Issa, Carlos GIZ LB" userId="6f6fe289-edbe-472c-89f8-c7b7250ecb4d" providerId="ADAL" clId="{FD339325-C7BE-4D4F-BA42-A077D12CE606}" dt="2024-06-20T10:20:08.808" v="980" actId="26606"/>
          <ac:spMkLst>
            <pc:docMk/>
            <pc:sldMk cId="1697202945" sldId="347"/>
            <ac:spMk id="11" creationId="{A6B16355-27FB-445B-B646-02AB73637459}"/>
          </ac:spMkLst>
        </pc:spChg>
        <pc:spChg chg="add del">
          <ac:chgData name="Issa, Carlos GIZ LB" userId="6f6fe289-edbe-472c-89f8-c7b7250ecb4d" providerId="ADAL" clId="{FD339325-C7BE-4D4F-BA42-A077D12CE606}" dt="2024-06-20T10:20:08.808" v="980" actId="26606"/>
          <ac:spMkLst>
            <pc:docMk/>
            <pc:sldMk cId="1697202945" sldId="347"/>
            <ac:spMk id="15" creationId="{6B3BF2E5-C3AB-441F-A430-491119C56D26}"/>
          </ac:spMkLst>
        </pc:spChg>
        <pc:spChg chg="add del">
          <ac:chgData name="Issa, Carlos GIZ LB" userId="6f6fe289-edbe-472c-89f8-c7b7250ecb4d" providerId="ADAL" clId="{FD339325-C7BE-4D4F-BA42-A077D12CE606}" dt="2024-06-20T10:20:08.808" v="980" actId="26606"/>
          <ac:spMkLst>
            <pc:docMk/>
            <pc:sldMk cId="1697202945" sldId="347"/>
            <ac:spMk id="17" creationId="{DD07C90B-B81A-473B-8919-CA924E61FFCF}"/>
          </ac:spMkLst>
        </pc:spChg>
        <pc:spChg chg="add del">
          <ac:chgData name="Issa, Carlos GIZ LB" userId="6f6fe289-edbe-472c-89f8-c7b7250ecb4d" providerId="ADAL" clId="{FD339325-C7BE-4D4F-BA42-A077D12CE606}" dt="2024-06-20T10:20:10.041" v="982" actId="26606"/>
          <ac:spMkLst>
            <pc:docMk/>
            <pc:sldMk cId="1697202945" sldId="347"/>
            <ac:spMk id="19" creationId="{40E5B315-592C-487A-A815-6F61A98F445C}"/>
          </ac:spMkLst>
        </pc:spChg>
        <pc:spChg chg="add del">
          <ac:chgData name="Issa, Carlos GIZ LB" userId="6f6fe289-edbe-472c-89f8-c7b7250ecb4d" providerId="ADAL" clId="{FD339325-C7BE-4D4F-BA42-A077D12CE606}" dt="2024-06-20T10:20:10.041" v="982" actId="26606"/>
          <ac:spMkLst>
            <pc:docMk/>
            <pc:sldMk cId="1697202945" sldId="347"/>
            <ac:spMk id="20" creationId="{D7E046CA-18CB-4F2C-A9BE-BA9720B9230C}"/>
          </ac:spMkLst>
        </pc:spChg>
        <pc:spChg chg="add del">
          <ac:chgData name="Issa, Carlos GIZ LB" userId="6f6fe289-edbe-472c-89f8-c7b7250ecb4d" providerId="ADAL" clId="{FD339325-C7BE-4D4F-BA42-A077D12CE606}" dt="2024-06-20T10:20:10.041" v="982" actId="26606"/>
          <ac:spMkLst>
            <pc:docMk/>
            <pc:sldMk cId="1697202945" sldId="347"/>
            <ac:spMk id="21" creationId="{ED2F258D-E518-486A-8D50-E9A11EF131A9}"/>
          </ac:spMkLst>
        </pc:spChg>
        <pc:graphicFrameChg chg="mod modGraphic">
          <ac:chgData name="Issa, Carlos GIZ LB" userId="6f6fe289-edbe-472c-89f8-c7b7250ecb4d" providerId="ADAL" clId="{FD339325-C7BE-4D4F-BA42-A077D12CE606}" dt="2024-06-20T10:22:09.419" v="1026" actId="404"/>
          <ac:graphicFrameMkLst>
            <pc:docMk/>
            <pc:sldMk cId="1697202945" sldId="347"/>
            <ac:graphicFrameMk id="4" creationId="{C438078F-F741-8188-0A6F-CE61AC5E91C0}"/>
          </ac:graphicFrameMkLst>
        </pc:graphicFrameChg>
        <pc:picChg chg="mod">
          <ac:chgData name="Issa, Carlos GIZ LB" userId="6f6fe289-edbe-472c-89f8-c7b7250ecb4d" providerId="ADAL" clId="{FD339325-C7BE-4D4F-BA42-A077D12CE606}" dt="2024-06-20T10:20:10.041" v="982" actId="26606"/>
          <ac:picMkLst>
            <pc:docMk/>
            <pc:sldMk cId="1697202945" sldId="347"/>
            <ac:picMk id="5" creationId="{6BF99C97-99F8-76FB-5424-7012A87F61D6}"/>
          </ac:picMkLst>
        </pc:picChg>
        <pc:cxnChg chg="add del">
          <ac:chgData name="Issa, Carlos GIZ LB" userId="6f6fe289-edbe-472c-89f8-c7b7250ecb4d" providerId="ADAL" clId="{FD339325-C7BE-4D4F-BA42-A077D12CE606}" dt="2024-06-20T10:20:08.808" v="980" actId="26606"/>
          <ac:cxnSpMkLst>
            <pc:docMk/>
            <pc:sldMk cId="1697202945" sldId="347"/>
            <ac:cxnSpMk id="13" creationId="{06DA680F-F6AC-453E-A8BF-C5BDED2851DE}"/>
          </ac:cxnSpMkLst>
        </pc:cxnChg>
      </pc:sldChg>
      <pc:sldChg chg="addSp delSp modSp mod setBg">
        <pc:chgData name="Issa, Carlos GIZ LB" userId="6f6fe289-edbe-472c-89f8-c7b7250ecb4d" providerId="ADAL" clId="{FD339325-C7BE-4D4F-BA42-A077D12CE606}" dt="2024-06-20T10:33:22.118" v="1201" actId="1076"/>
        <pc:sldMkLst>
          <pc:docMk/>
          <pc:sldMk cId="941887596" sldId="348"/>
        </pc:sldMkLst>
        <pc:spChg chg="mod">
          <ac:chgData name="Issa, Carlos GIZ LB" userId="6f6fe289-edbe-472c-89f8-c7b7250ecb4d" providerId="ADAL" clId="{FD339325-C7BE-4D4F-BA42-A077D12CE606}" dt="2024-06-20T10:26:12.429" v="1104" actId="26606"/>
          <ac:spMkLst>
            <pc:docMk/>
            <pc:sldMk cId="941887596" sldId="348"/>
            <ac:spMk id="2" creationId="{D27D7F4E-7319-3641-7DBA-259CBBD45268}"/>
          </ac:spMkLst>
        </pc:spChg>
        <pc:spChg chg="add del">
          <ac:chgData name="Issa, Carlos GIZ LB" userId="6f6fe289-edbe-472c-89f8-c7b7250ecb4d" providerId="ADAL" clId="{FD339325-C7BE-4D4F-BA42-A077D12CE606}" dt="2024-06-20T10:25:33.464" v="1086" actId="26606"/>
          <ac:spMkLst>
            <pc:docMk/>
            <pc:sldMk cId="941887596" sldId="348"/>
            <ac:spMk id="6" creationId="{40E5B315-592C-487A-A815-6F61A98F445C}"/>
          </ac:spMkLst>
        </pc:spChg>
        <pc:spChg chg="add del">
          <ac:chgData name="Issa, Carlos GIZ LB" userId="6f6fe289-edbe-472c-89f8-c7b7250ecb4d" providerId="ADAL" clId="{FD339325-C7BE-4D4F-BA42-A077D12CE606}" dt="2024-06-20T10:25:33.464" v="1086" actId="26606"/>
          <ac:spMkLst>
            <pc:docMk/>
            <pc:sldMk cId="941887596" sldId="348"/>
            <ac:spMk id="7" creationId="{D7E046CA-18CB-4F2C-A9BE-BA9720B9230C}"/>
          </ac:spMkLst>
        </pc:spChg>
        <pc:spChg chg="add del">
          <ac:chgData name="Issa, Carlos GIZ LB" userId="6f6fe289-edbe-472c-89f8-c7b7250ecb4d" providerId="ADAL" clId="{FD339325-C7BE-4D4F-BA42-A077D12CE606}" dt="2024-06-20T10:25:33.464" v="1086" actId="26606"/>
          <ac:spMkLst>
            <pc:docMk/>
            <pc:sldMk cId="941887596" sldId="348"/>
            <ac:spMk id="8" creationId="{ED2F258D-E518-486A-8D50-E9A11EF131A9}"/>
          </ac:spMkLst>
        </pc:spChg>
        <pc:spChg chg="add del">
          <ac:chgData name="Issa, Carlos GIZ LB" userId="6f6fe289-edbe-472c-89f8-c7b7250ecb4d" providerId="ADAL" clId="{FD339325-C7BE-4D4F-BA42-A077D12CE606}" dt="2024-06-20T10:25:22.047" v="1082" actId="26606"/>
          <ac:spMkLst>
            <pc:docMk/>
            <pc:sldMk cId="941887596" sldId="348"/>
            <ac:spMk id="9" creationId="{EE1530B0-6F96-46C0-8B3E-3215CB756BE4}"/>
          </ac:spMkLst>
        </pc:spChg>
        <pc:spChg chg="add del">
          <ac:chgData name="Issa, Carlos GIZ LB" userId="6f6fe289-edbe-472c-89f8-c7b7250ecb4d" providerId="ADAL" clId="{FD339325-C7BE-4D4F-BA42-A077D12CE606}" dt="2024-06-20T10:25:34.907" v="1088" actId="26606"/>
          <ac:spMkLst>
            <pc:docMk/>
            <pc:sldMk cId="941887596" sldId="348"/>
            <ac:spMk id="10" creationId="{63E00694-E403-4987-8634-15F6D8E4C38C}"/>
          </ac:spMkLst>
        </pc:spChg>
        <pc:spChg chg="add del">
          <ac:chgData name="Issa, Carlos GIZ LB" userId="6f6fe289-edbe-472c-89f8-c7b7250ecb4d" providerId="ADAL" clId="{FD339325-C7BE-4D4F-BA42-A077D12CE606}" dt="2024-06-20T10:25:22.047" v="1082" actId="26606"/>
          <ac:spMkLst>
            <pc:docMk/>
            <pc:sldMk cId="941887596" sldId="348"/>
            <ac:spMk id="11" creationId="{754910CF-1B56-45D3-960A-E89F7B3B9131}"/>
          </ac:spMkLst>
        </pc:spChg>
        <pc:spChg chg="add del">
          <ac:chgData name="Issa, Carlos GIZ LB" userId="6f6fe289-edbe-472c-89f8-c7b7250ecb4d" providerId="ADAL" clId="{FD339325-C7BE-4D4F-BA42-A077D12CE606}" dt="2024-06-20T10:25:37.853" v="1090" actId="26606"/>
          <ac:spMkLst>
            <pc:docMk/>
            <pc:sldMk cId="941887596" sldId="348"/>
            <ac:spMk id="12" creationId="{40E5B315-592C-487A-A815-6F61A98F445C}"/>
          </ac:spMkLst>
        </pc:spChg>
        <pc:spChg chg="add del">
          <ac:chgData name="Issa, Carlos GIZ LB" userId="6f6fe289-edbe-472c-89f8-c7b7250ecb4d" providerId="ADAL" clId="{FD339325-C7BE-4D4F-BA42-A077D12CE606}" dt="2024-06-20T10:25:22.047" v="1082" actId="26606"/>
          <ac:spMkLst>
            <pc:docMk/>
            <pc:sldMk cId="941887596" sldId="348"/>
            <ac:spMk id="13" creationId="{6669F804-A677-4B75-95F4-A5E4426FB774}"/>
          </ac:spMkLst>
        </pc:spChg>
        <pc:spChg chg="add del">
          <ac:chgData name="Issa, Carlos GIZ LB" userId="6f6fe289-edbe-472c-89f8-c7b7250ecb4d" providerId="ADAL" clId="{FD339325-C7BE-4D4F-BA42-A077D12CE606}" dt="2024-06-20T10:25:37.853" v="1090" actId="26606"/>
          <ac:spMkLst>
            <pc:docMk/>
            <pc:sldMk cId="941887596" sldId="348"/>
            <ac:spMk id="14" creationId="{D7E046CA-18CB-4F2C-A9BE-BA9720B9230C}"/>
          </ac:spMkLst>
        </pc:spChg>
        <pc:spChg chg="add del">
          <ac:chgData name="Issa, Carlos GIZ LB" userId="6f6fe289-edbe-472c-89f8-c7b7250ecb4d" providerId="ADAL" clId="{FD339325-C7BE-4D4F-BA42-A077D12CE606}" dt="2024-06-20T10:25:37.853" v="1090" actId="26606"/>
          <ac:spMkLst>
            <pc:docMk/>
            <pc:sldMk cId="941887596" sldId="348"/>
            <ac:spMk id="15" creationId="{ED2F258D-E518-486A-8D50-E9A11EF131A9}"/>
          </ac:spMkLst>
        </pc:spChg>
        <pc:spChg chg="add del">
          <ac:chgData name="Issa, Carlos GIZ LB" userId="6f6fe289-edbe-472c-89f8-c7b7250ecb4d" providerId="ADAL" clId="{FD339325-C7BE-4D4F-BA42-A077D12CE606}" dt="2024-06-20T10:26:02.286" v="1098" actId="26606"/>
          <ac:spMkLst>
            <pc:docMk/>
            <pc:sldMk cId="941887596" sldId="348"/>
            <ac:spMk id="16" creationId="{EE1530B0-6F96-46C0-8B3E-3215CB756BE4}"/>
          </ac:spMkLst>
        </pc:spChg>
        <pc:spChg chg="add del">
          <ac:chgData name="Issa, Carlos GIZ LB" userId="6f6fe289-edbe-472c-89f8-c7b7250ecb4d" providerId="ADAL" clId="{FD339325-C7BE-4D4F-BA42-A077D12CE606}" dt="2024-06-20T10:26:02.286" v="1098" actId="26606"/>
          <ac:spMkLst>
            <pc:docMk/>
            <pc:sldMk cId="941887596" sldId="348"/>
            <ac:spMk id="17" creationId="{754910CF-1B56-45D3-960A-E89F7B3B9131}"/>
          </ac:spMkLst>
        </pc:spChg>
        <pc:spChg chg="add del">
          <ac:chgData name="Issa, Carlos GIZ LB" userId="6f6fe289-edbe-472c-89f8-c7b7250ecb4d" providerId="ADAL" clId="{FD339325-C7BE-4D4F-BA42-A077D12CE606}" dt="2024-06-20T10:26:02.286" v="1098" actId="26606"/>
          <ac:spMkLst>
            <pc:docMk/>
            <pc:sldMk cId="941887596" sldId="348"/>
            <ac:spMk id="18" creationId="{6669F804-A677-4B75-95F4-A5E4426FB774}"/>
          </ac:spMkLst>
        </pc:spChg>
        <pc:spChg chg="add del">
          <ac:chgData name="Issa, Carlos GIZ LB" userId="6f6fe289-edbe-472c-89f8-c7b7250ecb4d" providerId="ADAL" clId="{FD339325-C7BE-4D4F-BA42-A077D12CE606}" dt="2024-06-20T10:26:03.562" v="1100" actId="26606"/>
          <ac:spMkLst>
            <pc:docMk/>
            <pc:sldMk cId="941887596" sldId="348"/>
            <ac:spMk id="20" creationId="{EE1530B0-6F96-46C0-8B3E-3215CB756BE4}"/>
          </ac:spMkLst>
        </pc:spChg>
        <pc:spChg chg="add del">
          <ac:chgData name="Issa, Carlos GIZ LB" userId="6f6fe289-edbe-472c-89f8-c7b7250ecb4d" providerId="ADAL" clId="{FD339325-C7BE-4D4F-BA42-A077D12CE606}" dt="2024-06-20T10:26:03.562" v="1100" actId="26606"/>
          <ac:spMkLst>
            <pc:docMk/>
            <pc:sldMk cId="941887596" sldId="348"/>
            <ac:spMk id="21" creationId="{754910CF-1B56-45D3-960A-E89F7B3B9131}"/>
          </ac:spMkLst>
        </pc:spChg>
        <pc:spChg chg="add del">
          <ac:chgData name="Issa, Carlos GIZ LB" userId="6f6fe289-edbe-472c-89f8-c7b7250ecb4d" providerId="ADAL" clId="{FD339325-C7BE-4D4F-BA42-A077D12CE606}" dt="2024-06-20T10:26:03.562" v="1100" actId="26606"/>
          <ac:spMkLst>
            <pc:docMk/>
            <pc:sldMk cId="941887596" sldId="348"/>
            <ac:spMk id="22" creationId="{6669F804-A677-4B75-95F4-A5E4426FB774}"/>
          </ac:spMkLst>
        </pc:spChg>
        <pc:graphicFrameChg chg="add del modGraphic">
          <ac:chgData name="Issa, Carlos GIZ LB" userId="6f6fe289-edbe-472c-89f8-c7b7250ecb4d" providerId="ADAL" clId="{FD339325-C7BE-4D4F-BA42-A077D12CE606}" dt="2024-06-20T10:29:54.859" v="1162" actId="1032"/>
          <ac:graphicFrameMkLst>
            <pc:docMk/>
            <pc:sldMk cId="941887596" sldId="348"/>
            <ac:graphicFrameMk id="3" creationId="{5058A49B-B162-5514-57D6-AC74703FAF6B}"/>
          </ac:graphicFrameMkLst>
        </pc:graphicFrameChg>
        <pc:graphicFrameChg chg="mod modGraphic">
          <ac:chgData name="Issa, Carlos GIZ LB" userId="6f6fe289-edbe-472c-89f8-c7b7250ecb4d" providerId="ADAL" clId="{FD339325-C7BE-4D4F-BA42-A077D12CE606}" dt="2024-06-20T10:33:22.118" v="1201" actId="1076"/>
          <ac:graphicFrameMkLst>
            <pc:docMk/>
            <pc:sldMk cId="941887596" sldId="348"/>
            <ac:graphicFrameMk id="4" creationId="{AB65C85D-C382-6B87-D8E7-EAA557373794}"/>
          </ac:graphicFrameMkLst>
        </pc:graphicFrameChg>
      </pc:sldChg>
      <pc:sldChg chg="addSp delSp modSp mod">
        <pc:chgData name="Issa, Carlos GIZ LB" userId="6f6fe289-edbe-472c-89f8-c7b7250ecb4d" providerId="ADAL" clId="{FD339325-C7BE-4D4F-BA42-A077D12CE606}" dt="2024-06-20T10:42:01.983" v="1305" actId="1076"/>
        <pc:sldMkLst>
          <pc:docMk/>
          <pc:sldMk cId="792908338" sldId="349"/>
        </pc:sldMkLst>
        <pc:spChg chg="mod">
          <ac:chgData name="Issa, Carlos GIZ LB" userId="6f6fe289-edbe-472c-89f8-c7b7250ecb4d" providerId="ADAL" clId="{FD339325-C7BE-4D4F-BA42-A077D12CE606}" dt="2024-06-20T10:33:25.576" v="1204" actId="14100"/>
          <ac:spMkLst>
            <pc:docMk/>
            <pc:sldMk cId="792908338" sldId="349"/>
            <ac:spMk id="2" creationId="{BF73811F-C314-671D-D55C-D438D63C3C3D}"/>
          </ac:spMkLst>
        </pc:spChg>
        <pc:spChg chg="mod">
          <ac:chgData name="Issa, Carlos GIZ LB" userId="6f6fe289-edbe-472c-89f8-c7b7250ecb4d" providerId="ADAL" clId="{FD339325-C7BE-4D4F-BA42-A077D12CE606}" dt="2024-06-20T10:37:13.413" v="1236" actId="14100"/>
          <ac:spMkLst>
            <pc:docMk/>
            <pc:sldMk cId="792908338" sldId="349"/>
            <ac:spMk id="3" creationId="{933509AA-2CD3-64A1-0809-FFC7B880F8DF}"/>
          </ac:spMkLst>
        </pc:spChg>
        <pc:spChg chg="del">
          <ac:chgData name="Issa, Carlos GIZ LB" userId="6f6fe289-edbe-472c-89f8-c7b7250ecb4d" providerId="ADAL" clId="{FD339325-C7BE-4D4F-BA42-A077D12CE606}" dt="2024-06-20T10:34:23.873" v="1206" actId="478"/>
          <ac:spMkLst>
            <pc:docMk/>
            <pc:sldMk cId="792908338" sldId="349"/>
            <ac:spMk id="6" creationId="{E5A3F25D-53BA-B617-4B7D-B07187777AC1}"/>
          </ac:spMkLst>
        </pc:spChg>
        <pc:spChg chg="del">
          <ac:chgData name="Issa, Carlos GIZ LB" userId="6f6fe289-edbe-472c-89f8-c7b7250ecb4d" providerId="ADAL" clId="{FD339325-C7BE-4D4F-BA42-A077D12CE606}" dt="2024-06-20T10:34:24.391" v="1207" actId="478"/>
          <ac:spMkLst>
            <pc:docMk/>
            <pc:sldMk cId="792908338" sldId="349"/>
            <ac:spMk id="7" creationId="{6A31B753-5442-DDC3-3260-C9F1B821DFAD}"/>
          </ac:spMkLst>
        </pc:spChg>
        <pc:spChg chg="del">
          <ac:chgData name="Issa, Carlos GIZ LB" userId="6f6fe289-edbe-472c-89f8-c7b7250ecb4d" providerId="ADAL" clId="{FD339325-C7BE-4D4F-BA42-A077D12CE606}" dt="2024-06-20T10:34:27.188" v="1208" actId="478"/>
          <ac:spMkLst>
            <pc:docMk/>
            <pc:sldMk cId="792908338" sldId="349"/>
            <ac:spMk id="8" creationId="{F5AF1D6F-C954-59AD-344E-11416E00B807}"/>
          </ac:spMkLst>
        </pc:spChg>
        <pc:graphicFrameChg chg="add del modGraphic">
          <ac:chgData name="Issa, Carlos GIZ LB" userId="6f6fe289-edbe-472c-89f8-c7b7250ecb4d" providerId="ADAL" clId="{FD339325-C7BE-4D4F-BA42-A077D12CE606}" dt="2024-06-20T10:34:40.136" v="1210" actId="1032"/>
          <ac:graphicFrameMkLst>
            <pc:docMk/>
            <pc:sldMk cId="792908338" sldId="349"/>
            <ac:graphicFrameMk id="4" creationId="{AFBC9C26-F444-CDB9-8CCC-65D94EC7865D}"/>
          </ac:graphicFrameMkLst>
        </pc:graphicFrameChg>
        <pc:graphicFrameChg chg="add mod modGraphic">
          <ac:chgData name="Issa, Carlos GIZ LB" userId="6f6fe289-edbe-472c-89f8-c7b7250ecb4d" providerId="ADAL" clId="{FD339325-C7BE-4D4F-BA42-A077D12CE606}" dt="2024-06-20T10:40:43.306" v="1268"/>
          <ac:graphicFrameMkLst>
            <pc:docMk/>
            <pc:sldMk cId="792908338" sldId="349"/>
            <ac:graphicFrameMk id="5" creationId="{1342A129-00AE-FAA5-7039-76F47C01038C}"/>
          </ac:graphicFrameMkLst>
        </pc:graphicFrameChg>
        <pc:picChg chg="add del mod">
          <ac:chgData name="Issa, Carlos GIZ LB" userId="6f6fe289-edbe-472c-89f8-c7b7250ecb4d" providerId="ADAL" clId="{FD339325-C7BE-4D4F-BA42-A077D12CE606}" dt="2024-06-20T10:41:23.341" v="1299" actId="478"/>
          <ac:picMkLst>
            <pc:docMk/>
            <pc:sldMk cId="792908338" sldId="349"/>
            <ac:picMk id="10" creationId="{05E31311-BECF-5C71-3DE6-599E42FD7B4F}"/>
          </ac:picMkLst>
        </pc:picChg>
        <pc:picChg chg="add mod">
          <ac:chgData name="Issa, Carlos GIZ LB" userId="6f6fe289-edbe-472c-89f8-c7b7250ecb4d" providerId="ADAL" clId="{FD339325-C7BE-4D4F-BA42-A077D12CE606}" dt="2024-06-20T10:39:01.089" v="1256" actId="1076"/>
          <ac:picMkLst>
            <pc:docMk/>
            <pc:sldMk cId="792908338" sldId="349"/>
            <ac:picMk id="12" creationId="{D7CA2A24-F01F-3BEE-9223-633070022AA4}"/>
          </ac:picMkLst>
        </pc:picChg>
        <pc:picChg chg="add mod">
          <ac:chgData name="Issa, Carlos GIZ LB" userId="6f6fe289-edbe-472c-89f8-c7b7250ecb4d" providerId="ADAL" clId="{FD339325-C7BE-4D4F-BA42-A077D12CE606}" dt="2024-06-20T10:40:28.182" v="1267" actId="1076"/>
          <ac:picMkLst>
            <pc:docMk/>
            <pc:sldMk cId="792908338" sldId="349"/>
            <ac:picMk id="14" creationId="{BE49061E-64F7-AF87-57E6-2C7CA96E85C3}"/>
          </ac:picMkLst>
        </pc:picChg>
        <pc:picChg chg="add mod">
          <ac:chgData name="Issa, Carlos GIZ LB" userId="6f6fe289-edbe-472c-89f8-c7b7250ecb4d" providerId="ADAL" clId="{FD339325-C7BE-4D4F-BA42-A077D12CE606}" dt="2024-06-20T10:42:01.983" v="1305" actId="1076"/>
          <ac:picMkLst>
            <pc:docMk/>
            <pc:sldMk cId="792908338" sldId="349"/>
            <ac:picMk id="16" creationId="{CDEA453F-7DFC-8E09-4371-419D38D3ABB0}"/>
          </ac:picMkLst>
        </pc:picChg>
      </pc:sldChg>
      <pc:sldChg chg="addSp delSp modSp mod">
        <pc:chgData name="Issa, Carlos GIZ LB" userId="6f6fe289-edbe-472c-89f8-c7b7250ecb4d" providerId="ADAL" clId="{FD339325-C7BE-4D4F-BA42-A077D12CE606}" dt="2024-06-20T10:45:45.924" v="1359" actId="2085"/>
        <pc:sldMkLst>
          <pc:docMk/>
          <pc:sldMk cId="3225058415" sldId="351"/>
        </pc:sldMkLst>
        <pc:spChg chg="mod">
          <ac:chgData name="Issa, Carlos GIZ LB" userId="6f6fe289-edbe-472c-89f8-c7b7250ecb4d" providerId="ADAL" clId="{FD339325-C7BE-4D4F-BA42-A077D12CE606}" dt="2024-06-20T10:43:03.954" v="1312" actId="207"/>
          <ac:spMkLst>
            <pc:docMk/>
            <pc:sldMk cId="3225058415" sldId="351"/>
            <ac:spMk id="2" creationId="{F895B6AB-4AA0-7ED7-E743-B8C6CC641C05}"/>
          </ac:spMkLst>
        </pc:spChg>
        <pc:spChg chg="add mod">
          <ac:chgData name="Issa, Carlos GIZ LB" userId="6f6fe289-edbe-472c-89f8-c7b7250ecb4d" providerId="ADAL" clId="{FD339325-C7BE-4D4F-BA42-A077D12CE606}" dt="2024-06-20T10:45:45.924" v="1359" actId="2085"/>
          <ac:spMkLst>
            <pc:docMk/>
            <pc:sldMk cId="3225058415" sldId="351"/>
            <ac:spMk id="3" creationId="{A523A133-2C54-F4F1-0FED-4367CDF7A46F}"/>
          </ac:spMkLst>
        </pc:spChg>
        <pc:spChg chg="add mod">
          <ac:chgData name="Issa, Carlos GIZ LB" userId="6f6fe289-edbe-472c-89f8-c7b7250ecb4d" providerId="ADAL" clId="{FD339325-C7BE-4D4F-BA42-A077D12CE606}" dt="2024-06-20T10:45:41.360" v="1358" actId="2085"/>
          <ac:spMkLst>
            <pc:docMk/>
            <pc:sldMk cId="3225058415" sldId="351"/>
            <ac:spMk id="4" creationId="{F291813E-0B3E-B9BA-7D8C-B6F30C480A2F}"/>
          </ac:spMkLst>
        </pc:spChg>
        <pc:spChg chg="del mod">
          <ac:chgData name="Issa, Carlos GIZ LB" userId="6f6fe289-edbe-472c-89f8-c7b7250ecb4d" providerId="ADAL" clId="{FD339325-C7BE-4D4F-BA42-A077D12CE606}" dt="2024-06-20T10:44:43.448" v="1332" actId="478"/>
          <ac:spMkLst>
            <pc:docMk/>
            <pc:sldMk cId="3225058415" sldId="351"/>
            <ac:spMk id="15" creationId="{295DE9EB-8BC2-EA9C-061A-A9585FAF932F}"/>
          </ac:spMkLst>
        </pc:spChg>
        <pc:spChg chg="del mod">
          <ac:chgData name="Issa, Carlos GIZ LB" userId="6f6fe289-edbe-472c-89f8-c7b7250ecb4d" providerId="ADAL" clId="{FD339325-C7BE-4D4F-BA42-A077D12CE606}" dt="2024-06-20T10:44:30.423" v="1328" actId="478"/>
          <ac:spMkLst>
            <pc:docMk/>
            <pc:sldMk cId="3225058415" sldId="351"/>
            <ac:spMk id="16" creationId="{956B3DC7-757D-D235-72B5-12EA76FDFFE8}"/>
          </ac:spMkLst>
        </pc:spChg>
        <pc:picChg chg="mod">
          <ac:chgData name="Issa, Carlos GIZ LB" userId="6f6fe289-edbe-472c-89f8-c7b7250ecb4d" providerId="ADAL" clId="{FD339325-C7BE-4D4F-BA42-A077D12CE606}" dt="2024-06-20T10:45:24.664" v="1355" actId="1036"/>
          <ac:picMkLst>
            <pc:docMk/>
            <pc:sldMk cId="3225058415" sldId="351"/>
            <ac:picMk id="11" creationId="{6BA67CF9-D56A-3E77-352D-9EE39A267EA9}"/>
          </ac:picMkLst>
        </pc:picChg>
        <pc:picChg chg="mod modCrop">
          <ac:chgData name="Issa, Carlos GIZ LB" userId="6f6fe289-edbe-472c-89f8-c7b7250ecb4d" providerId="ADAL" clId="{FD339325-C7BE-4D4F-BA42-A077D12CE606}" dt="2024-06-20T10:45:24.664" v="1355" actId="1036"/>
          <ac:picMkLst>
            <pc:docMk/>
            <pc:sldMk cId="3225058415" sldId="351"/>
            <ac:picMk id="13" creationId="{FBD2171A-7A03-A521-0681-F372906E9E68}"/>
          </ac:picMkLst>
        </pc:picChg>
      </pc:sldChg>
      <pc:sldChg chg="modSp mod">
        <pc:chgData name="Issa, Carlos GIZ LB" userId="6f6fe289-edbe-472c-89f8-c7b7250ecb4d" providerId="ADAL" clId="{FD339325-C7BE-4D4F-BA42-A077D12CE606}" dt="2024-06-20T11:26:38.705" v="1985" actId="1076"/>
        <pc:sldMkLst>
          <pc:docMk/>
          <pc:sldMk cId="3988432673" sldId="360"/>
        </pc:sldMkLst>
        <pc:spChg chg="mod">
          <ac:chgData name="Issa, Carlos GIZ LB" userId="6f6fe289-edbe-472c-89f8-c7b7250ecb4d" providerId="ADAL" clId="{FD339325-C7BE-4D4F-BA42-A077D12CE606}" dt="2024-06-20T11:26:38.705" v="1985" actId="1076"/>
          <ac:spMkLst>
            <pc:docMk/>
            <pc:sldMk cId="3988432673" sldId="360"/>
            <ac:spMk id="2" creationId="{00000000-0000-0000-0000-000000000000}"/>
          </ac:spMkLst>
        </pc:spChg>
        <pc:picChg chg="mod">
          <ac:chgData name="Issa, Carlos GIZ LB" userId="6f6fe289-edbe-472c-89f8-c7b7250ecb4d" providerId="ADAL" clId="{FD339325-C7BE-4D4F-BA42-A077D12CE606}" dt="2024-06-20T11:26:34.298" v="1984" actId="14861"/>
          <ac:picMkLst>
            <pc:docMk/>
            <pc:sldMk cId="3988432673" sldId="360"/>
            <ac:picMk id="1028" creationId="{00000000-0000-0000-0000-000000000000}"/>
          </ac:picMkLst>
        </pc:picChg>
      </pc:sldChg>
      <pc:sldChg chg="addSp delSp modSp mod">
        <pc:chgData name="Issa, Carlos GIZ LB" userId="6f6fe289-edbe-472c-89f8-c7b7250ecb4d" providerId="ADAL" clId="{FD339325-C7BE-4D4F-BA42-A077D12CE606}" dt="2024-06-20T11:33:29.492" v="2161" actId="207"/>
        <pc:sldMkLst>
          <pc:docMk/>
          <pc:sldMk cId="2280694167" sldId="361"/>
        </pc:sldMkLst>
        <pc:spChg chg="add mod">
          <ac:chgData name="Issa, Carlos GIZ LB" userId="6f6fe289-edbe-472c-89f8-c7b7250ecb4d" providerId="ADAL" clId="{FD339325-C7BE-4D4F-BA42-A077D12CE606}" dt="2024-06-20T11:30:21.782" v="2111" actId="113"/>
          <ac:spMkLst>
            <pc:docMk/>
            <pc:sldMk cId="2280694167" sldId="361"/>
            <ac:spMk id="3" creationId="{317CA0CB-F0A4-9175-B729-E79D4E6CCA6D}"/>
          </ac:spMkLst>
        </pc:spChg>
        <pc:spChg chg="add mod">
          <ac:chgData name="Issa, Carlos GIZ LB" userId="6f6fe289-edbe-472c-89f8-c7b7250ecb4d" providerId="ADAL" clId="{FD339325-C7BE-4D4F-BA42-A077D12CE606}" dt="2024-06-20T11:32:10.032" v="2154" actId="1076"/>
          <ac:spMkLst>
            <pc:docMk/>
            <pc:sldMk cId="2280694167" sldId="361"/>
            <ac:spMk id="4" creationId="{09D697D2-9717-21E8-B1C6-41ECEA526C50}"/>
          </ac:spMkLst>
        </pc:spChg>
        <pc:spChg chg="del">
          <ac:chgData name="Issa, Carlos GIZ LB" userId="6f6fe289-edbe-472c-89f8-c7b7250ecb4d" providerId="ADAL" clId="{FD339325-C7BE-4D4F-BA42-A077D12CE606}" dt="2024-06-20T11:27:32.728" v="2008" actId="478"/>
          <ac:spMkLst>
            <pc:docMk/>
            <pc:sldMk cId="2280694167" sldId="361"/>
            <ac:spMk id="199" creationId="{00000000-0000-0000-0000-000000000000}"/>
          </ac:spMkLst>
        </pc:spChg>
        <pc:spChg chg="del">
          <ac:chgData name="Issa, Carlos GIZ LB" userId="6f6fe289-edbe-472c-89f8-c7b7250ecb4d" providerId="ADAL" clId="{FD339325-C7BE-4D4F-BA42-A077D12CE606}" dt="2024-06-20T11:27:24.759" v="1999" actId="478"/>
          <ac:spMkLst>
            <pc:docMk/>
            <pc:sldMk cId="2280694167" sldId="361"/>
            <ac:spMk id="200" creationId="{00000000-0000-0000-0000-000000000000}"/>
          </ac:spMkLst>
        </pc:spChg>
        <pc:spChg chg="del">
          <ac:chgData name="Issa, Carlos GIZ LB" userId="6f6fe289-edbe-472c-89f8-c7b7250ecb4d" providerId="ADAL" clId="{FD339325-C7BE-4D4F-BA42-A077D12CE606}" dt="2024-06-20T11:27:33.491" v="2009" actId="478"/>
          <ac:spMkLst>
            <pc:docMk/>
            <pc:sldMk cId="2280694167" sldId="361"/>
            <ac:spMk id="201" creationId="{00000000-0000-0000-0000-000000000000}"/>
          </ac:spMkLst>
        </pc:spChg>
        <pc:spChg chg="del">
          <ac:chgData name="Issa, Carlos GIZ LB" userId="6f6fe289-edbe-472c-89f8-c7b7250ecb4d" providerId="ADAL" clId="{FD339325-C7BE-4D4F-BA42-A077D12CE606}" dt="2024-06-20T11:27:35.691" v="2011" actId="478"/>
          <ac:spMkLst>
            <pc:docMk/>
            <pc:sldMk cId="2280694167" sldId="361"/>
            <ac:spMk id="202" creationId="{00000000-0000-0000-0000-000000000000}"/>
          </ac:spMkLst>
        </pc:spChg>
        <pc:spChg chg="del">
          <ac:chgData name="Issa, Carlos GIZ LB" userId="6f6fe289-edbe-472c-89f8-c7b7250ecb4d" providerId="ADAL" clId="{FD339325-C7BE-4D4F-BA42-A077D12CE606}" dt="2024-06-20T11:27:30.823" v="2006" actId="478"/>
          <ac:spMkLst>
            <pc:docMk/>
            <pc:sldMk cId="2280694167" sldId="361"/>
            <ac:spMk id="204" creationId="{00000000-0000-0000-0000-000000000000}"/>
          </ac:spMkLst>
        </pc:spChg>
        <pc:spChg chg="del">
          <ac:chgData name="Issa, Carlos GIZ LB" userId="6f6fe289-edbe-472c-89f8-c7b7250ecb4d" providerId="ADAL" clId="{FD339325-C7BE-4D4F-BA42-A077D12CE606}" dt="2024-06-20T11:27:32.224" v="2007" actId="478"/>
          <ac:spMkLst>
            <pc:docMk/>
            <pc:sldMk cId="2280694167" sldId="361"/>
            <ac:spMk id="205" creationId="{00000000-0000-0000-0000-000000000000}"/>
          </ac:spMkLst>
        </pc:spChg>
        <pc:spChg chg="del">
          <ac:chgData name="Issa, Carlos GIZ LB" userId="6f6fe289-edbe-472c-89f8-c7b7250ecb4d" providerId="ADAL" clId="{FD339325-C7BE-4D4F-BA42-A077D12CE606}" dt="2024-06-20T11:27:26.955" v="2002" actId="478"/>
          <ac:spMkLst>
            <pc:docMk/>
            <pc:sldMk cId="2280694167" sldId="361"/>
            <ac:spMk id="207" creationId="{00000000-0000-0000-0000-000000000000}"/>
          </ac:spMkLst>
        </pc:spChg>
        <pc:spChg chg="del">
          <ac:chgData name="Issa, Carlos GIZ LB" userId="6f6fe289-edbe-472c-89f8-c7b7250ecb4d" providerId="ADAL" clId="{FD339325-C7BE-4D4F-BA42-A077D12CE606}" dt="2024-06-20T11:27:34.665" v="2010" actId="478"/>
          <ac:spMkLst>
            <pc:docMk/>
            <pc:sldMk cId="2280694167" sldId="361"/>
            <ac:spMk id="208" creationId="{00000000-0000-0000-0000-000000000000}"/>
          </ac:spMkLst>
        </pc:spChg>
        <pc:spChg chg="del">
          <ac:chgData name="Issa, Carlos GIZ LB" userId="6f6fe289-edbe-472c-89f8-c7b7250ecb4d" providerId="ADAL" clId="{FD339325-C7BE-4D4F-BA42-A077D12CE606}" dt="2024-06-20T11:27:24.070" v="1998" actId="478"/>
          <ac:spMkLst>
            <pc:docMk/>
            <pc:sldMk cId="2280694167" sldId="361"/>
            <ac:spMk id="210" creationId="{00000000-0000-0000-0000-000000000000}"/>
          </ac:spMkLst>
        </pc:spChg>
        <pc:spChg chg="del">
          <ac:chgData name="Issa, Carlos GIZ LB" userId="6f6fe289-edbe-472c-89f8-c7b7250ecb4d" providerId="ADAL" clId="{FD339325-C7BE-4D4F-BA42-A077D12CE606}" dt="2024-06-20T11:27:25.541" v="2000" actId="478"/>
          <ac:spMkLst>
            <pc:docMk/>
            <pc:sldMk cId="2280694167" sldId="361"/>
            <ac:spMk id="211" creationId="{00000000-0000-0000-0000-000000000000}"/>
          </ac:spMkLst>
        </pc:spChg>
        <pc:spChg chg="del">
          <ac:chgData name="Issa, Carlos GIZ LB" userId="6f6fe289-edbe-472c-89f8-c7b7250ecb4d" providerId="ADAL" clId="{FD339325-C7BE-4D4F-BA42-A077D12CE606}" dt="2024-06-20T11:27:16.945" v="1990" actId="478"/>
          <ac:spMkLst>
            <pc:docMk/>
            <pc:sldMk cId="2280694167" sldId="361"/>
            <ac:spMk id="213" creationId="{00000000-0000-0000-0000-000000000000}"/>
          </ac:spMkLst>
        </pc:spChg>
        <pc:spChg chg="del">
          <ac:chgData name="Issa, Carlos GIZ LB" userId="6f6fe289-edbe-472c-89f8-c7b7250ecb4d" providerId="ADAL" clId="{FD339325-C7BE-4D4F-BA42-A077D12CE606}" dt="2024-06-20T11:27:18.922" v="1992" actId="478"/>
          <ac:spMkLst>
            <pc:docMk/>
            <pc:sldMk cId="2280694167" sldId="361"/>
            <ac:spMk id="214" creationId="{00000000-0000-0000-0000-000000000000}"/>
          </ac:spMkLst>
        </pc:spChg>
        <pc:spChg chg="del">
          <ac:chgData name="Issa, Carlos GIZ LB" userId="6f6fe289-edbe-472c-89f8-c7b7250ecb4d" providerId="ADAL" clId="{FD339325-C7BE-4D4F-BA42-A077D12CE606}" dt="2024-06-20T11:27:16.560" v="1989" actId="478"/>
          <ac:spMkLst>
            <pc:docMk/>
            <pc:sldMk cId="2280694167" sldId="361"/>
            <ac:spMk id="215" creationId="{00000000-0000-0000-0000-000000000000}"/>
          </ac:spMkLst>
        </pc:spChg>
        <pc:spChg chg="del">
          <ac:chgData name="Issa, Carlos GIZ LB" userId="6f6fe289-edbe-472c-89f8-c7b7250ecb4d" providerId="ADAL" clId="{FD339325-C7BE-4D4F-BA42-A077D12CE606}" dt="2024-06-20T11:27:21.165" v="1995" actId="478"/>
          <ac:spMkLst>
            <pc:docMk/>
            <pc:sldMk cId="2280694167" sldId="361"/>
            <ac:spMk id="216" creationId="{00000000-0000-0000-0000-000000000000}"/>
          </ac:spMkLst>
        </pc:spChg>
        <pc:spChg chg="del mod">
          <ac:chgData name="Issa, Carlos GIZ LB" userId="6f6fe289-edbe-472c-89f8-c7b7250ecb4d" providerId="ADAL" clId="{FD339325-C7BE-4D4F-BA42-A077D12CE606}" dt="2024-06-20T11:27:20.229" v="1994" actId="478"/>
          <ac:spMkLst>
            <pc:docMk/>
            <pc:sldMk cId="2280694167" sldId="361"/>
            <ac:spMk id="217" creationId="{00000000-0000-0000-0000-000000000000}"/>
          </ac:spMkLst>
        </pc:spChg>
        <pc:spChg chg="del">
          <ac:chgData name="Issa, Carlos GIZ LB" userId="6f6fe289-edbe-472c-89f8-c7b7250ecb4d" providerId="ADAL" clId="{FD339325-C7BE-4D4F-BA42-A077D12CE606}" dt="2024-06-20T11:27:19.582" v="1993" actId="478"/>
          <ac:spMkLst>
            <pc:docMk/>
            <pc:sldMk cId="2280694167" sldId="361"/>
            <ac:spMk id="218" creationId="{00000000-0000-0000-0000-000000000000}"/>
          </ac:spMkLst>
        </pc:spChg>
        <pc:spChg chg="del">
          <ac:chgData name="Issa, Carlos GIZ LB" userId="6f6fe289-edbe-472c-89f8-c7b7250ecb4d" providerId="ADAL" clId="{FD339325-C7BE-4D4F-BA42-A077D12CE606}" dt="2024-06-20T11:27:30.097" v="2005" actId="478"/>
          <ac:spMkLst>
            <pc:docMk/>
            <pc:sldMk cId="2280694167" sldId="361"/>
            <ac:spMk id="219" creationId="{00000000-0000-0000-0000-000000000000}"/>
          </ac:spMkLst>
        </pc:spChg>
        <pc:spChg chg="del">
          <ac:chgData name="Issa, Carlos GIZ LB" userId="6f6fe289-edbe-472c-89f8-c7b7250ecb4d" providerId="ADAL" clId="{FD339325-C7BE-4D4F-BA42-A077D12CE606}" dt="2024-06-20T11:27:27.991" v="2003" actId="478"/>
          <ac:spMkLst>
            <pc:docMk/>
            <pc:sldMk cId="2280694167" sldId="361"/>
            <ac:spMk id="220" creationId="{00000000-0000-0000-0000-000000000000}"/>
          </ac:spMkLst>
        </pc:spChg>
        <pc:spChg chg="del">
          <ac:chgData name="Issa, Carlos GIZ LB" userId="6f6fe289-edbe-472c-89f8-c7b7250ecb4d" providerId="ADAL" clId="{FD339325-C7BE-4D4F-BA42-A077D12CE606}" dt="2024-06-20T11:27:29.482" v="2004" actId="478"/>
          <ac:spMkLst>
            <pc:docMk/>
            <pc:sldMk cId="2280694167" sldId="361"/>
            <ac:spMk id="221" creationId="{00000000-0000-0000-0000-000000000000}"/>
          </ac:spMkLst>
        </pc:spChg>
        <pc:spChg chg="del">
          <ac:chgData name="Issa, Carlos GIZ LB" userId="6f6fe289-edbe-472c-89f8-c7b7250ecb4d" providerId="ADAL" clId="{FD339325-C7BE-4D4F-BA42-A077D12CE606}" dt="2024-06-20T11:27:26.274" v="2001" actId="478"/>
          <ac:spMkLst>
            <pc:docMk/>
            <pc:sldMk cId="2280694167" sldId="361"/>
            <ac:spMk id="222" creationId="{00000000-0000-0000-0000-000000000000}"/>
          </ac:spMkLst>
        </pc:spChg>
        <pc:spChg chg="del">
          <ac:chgData name="Issa, Carlos GIZ LB" userId="6f6fe289-edbe-472c-89f8-c7b7250ecb4d" providerId="ADAL" clId="{FD339325-C7BE-4D4F-BA42-A077D12CE606}" dt="2024-06-20T11:27:23.378" v="1997" actId="478"/>
          <ac:spMkLst>
            <pc:docMk/>
            <pc:sldMk cId="2280694167" sldId="361"/>
            <ac:spMk id="223" creationId="{00000000-0000-0000-0000-000000000000}"/>
          </ac:spMkLst>
        </pc:spChg>
        <pc:spChg chg="del mod">
          <ac:chgData name="Issa, Carlos GIZ LB" userId="6f6fe289-edbe-472c-89f8-c7b7250ecb4d" providerId="ADAL" clId="{FD339325-C7BE-4D4F-BA42-A077D12CE606}" dt="2024-06-20T11:27:17.678" v="1991" actId="478"/>
          <ac:spMkLst>
            <pc:docMk/>
            <pc:sldMk cId="2280694167" sldId="361"/>
            <ac:spMk id="224" creationId="{00000000-0000-0000-0000-000000000000}"/>
          </ac:spMkLst>
        </pc:spChg>
        <pc:spChg chg="del">
          <ac:chgData name="Issa, Carlos GIZ LB" userId="6f6fe289-edbe-472c-89f8-c7b7250ecb4d" providerId="ADAL" clId="{FD339325-C7BE-4D4F-BA42-A077D12CE606}" dt="2024-06-20T11:27:22.543" v="1996" actId="478"/>
          <ac:spMkLst>
            <pc:docMk/>
            <pc:sldMk cId="2280694167" sldId="361"/>
            <ac:spMk id="225" creationId="{00000000-0000-0000-0000-000000000000}"/>
          </ac:spMkLst>
        </pc:spChg>
        <pc:graphicFrameChg chg="add mod modGraphic">
          <ac:chgData name="Issa, Carlos GIZ LB" userId="6f6fe289-edbe-472c-89f8-c7b7250ecb4d" providerId="ADAL" clId="{FD339325-C7BE-4D4F-BA42-A077D12CE606}" dt="2024-06-20T11:33:29.492" v="2161" actId="207"/>
          <ac:graphicFrameMkLst>
            <pc:docMk/>
            <pc:sldMk cId="2280694167" sldId="361"/>
            <ac:graphicFrameMk id="2" creationId="{15495B8B-6921-0512-6EEB-CC908DABE04D}"/>
          </ac:graphicFrameMkLst>
        </pc:graphicFrameChg>
        <pc:picChg chg="add mod">
          <ac:chgData name="Issa, Carlos GIZ LB" userId="6f6fe289-edbe-472c-89f8-c7b7250ecb4d" providerId="ADAL" clId="{FD339325-C7BE-4D4F-BA42-A077D12CE606}" dt="2024-06-20T11:32:38.105" v="2156" actId="1076"/>
          <ac:picMkLst>
            <pc:docMk/>
            <pc:sldMk cId="2280694167" sldId="361"/>
            <ac:picMk id="6" creationId="{607FB8B8-B8BE-A740-8528-5F44EB13C09F}"/>
          </ac:picMkLst>
        </pc:picChg>
        <pc:picChg chg="add mod">
          <ac:chgData name="Issa, Carlos GIZ LB" userId="6f6fe289-edbe-472c-89f8-c7b7250ecb4d" providerId="ADAL" clId="{FD339325-C7BE-4D4F-BA42-A077D12CE606}" dt="2024-06-20T11:32:45.434" v="2158" actId="1076"/>
          <ac:picMkLst>
            <pc:docMk/>
            <pc:sldMk cId="2280694167" sldId="361"/>
            <ac:picMk id="7" creationId="{2AF6AEAE-5340-8E6F-F264-E6DE861C7ABB}"/>
          </ac:picMkLst>
        </pc:picChg>
      </pc:sldChg>
      <pc:sldChg chg="modSp mod">
        <pc:chgData name="Issa, Carlos GIZ LB" userId="6f6fe289-edbe-472c-89f8-c7b7250ecb4d" providerId="ADAL" clId="{FD339325-C7BE-4D4F-BA42-A077D12CE606}" dt="2024-06-20T11:34:07.909" v="2172" actId="1076"/>
        <pc:sldMkLst>
          <pc:docMk/>
          <pc:sldMk cId="411523289" sldId="362"/>
        </pc:sldMkLst>
        <pc:spChg chg="mod">
          <ac:chgData name="Issa, Carlos GIZ LB" userId="6f6fe289-edbe-472c-89f8-c7b7250ecb4d" providerId="ADAL" clId="{FD339325-C7BE-4D4F-BA42-A077D12CE606}" dt="2024-06-20T11:34:06.399" v="2171" actId="1076"/>
          <ac:spMkLst>
            <pc:docMk/>
            <pc:sldMk cId="411523289" sldId="362"/>
            <ac:spMk id="158" creationId="{00000000-0000-0000-0000-000000000000}"/>
          </ac:spMkLst>
        </pc:spChg>
        <pc:picChg chg="mod">
          <ac:chgData name="Issa, Carlos GIZ LB" userId="6f6fe289-edbe-472c-89f8-c7b7250ecb4d" providerId="ADAL" clId="{FD339325-C7BE-4D4F-BA42-A077D12CE606}" dt="2024-06-20T11:34:07.909" v="2172" actId="1076"/>
          <ac:picMkLst>
            <pc:docMk/>
            <pc:sldMk cId="411523289" sldId="362"/>
            <ac:picMk id="159" creationId="{00000000-0000-0000-0000-000000000000}"/>
          </ac:picMkLst>
        </pc:picChg>
      </pc:sldChg>
      <pc:sldChg chg="addSp delSp modSp mod setBg">
        <pc:chgData name="Issa, Carlos GIZ LB" userId="6f6fe289-edbe-472c-89f8-c7b7250ecb4d" providerId="ADAL" clId="{FD339325-C7BE-4D4F-BA42-A077D12CE606}" dt="2024-06-20T10:18:11.604" v="943" actId="207"/>
        <pc:sldMkLst>
          <pc:docMk/>
          <pc:sldMk cId="1268570644" sldId="363"/>
        </pc:sldMkLst>
        <pc:spChg chg="add del mod">
          <ac:chgData name="Issa, Carlos GIZ LB" userId="6f6fe289-edbe-472c-89f8-c7b7250ecb4d" providerId="ADAL" clId="{FD339325-C7BE-4D4F-BA42-A077D12CE606}" dt="2024-06-20T10:07:05.595" v="744" actId="20577"/>
          <ac:spMkLst>
            <pc:docMk/>
            <pc:sldMk cId="1268570644" sldId="363"/>
            <ac:spMk id="5" creationId="{3B432D6E-CDE2-1A83-F312-6CB23718764E}"/>
          </ac:spMkLst>
        </pc:spChg>
        <pc:spChg chg="mod">
          <ac:chgData name="Issa, Carlos GIZ LB" userId="6f6fe289-edbe-472c-89f8-c7b7250ecb4d" providerId="ADAL" clId="{FD339325-C7BE-4D4F-BA42-A077D12CE606}" dt="2024-06-20T09:20:28.023" v="684" actId="1036"/>
          <ac:spMkLst>
            <pc:docMk/>
            <pc:sldMk cId="1268570644" sldId="363"/>
            <ac:spMk id="6" creationId="{F50A0A04-B21A-CCD0-9575-FE5D5D2485FE}"/>
          </ac:spMkLst>
        </pc:spChg>
        <pc:spChg chg="mod ord">
          <ac:chgData name="Issa, Carlos GIZ LB" userId="6f6fe289-edbe-472c-89f8-c7b7250ecb4d" providerId="ADAL" clId="{FD339325-C7BE-4D4F-BA42-A077D12CE606}" dt="2024-06-20T10:18:11.604" v="943" actId="207"/>
          <ac:spMkLst>
            <pc:docMk/>
            <pc:sldMk cId="1268570644" sldId="363"/>
            <ac:spMk id="8" creationId="{A3C47901-5F20-6A28-E0F4-B80D282EA144}"/>
          </ac:spMkLst>
        </pc:spChg>
        <pc:spChg chg="add del">
          <ac:chgData name="Issa, Carlos GIZ LB" userId="6f6fe289-edbe-472c-89f8-c7b7250ecb4d" providerId="ADAL" clId="{FD339325-C7BE-4D4F-BA42-A077D12CE606}" dt="2024-06-20T08:47:55.773" v="359" actId="26606"/>
          <ac:spMkLst>
            <pc:docMk/>
            <pc:sldMk cId="1268570644" sldId="363"/>
            <ac:spMk id="13" creationId="{36D16D1E-4205-49F5-BD2A-DA769947C104}"/>
          </ac:spMkLst>
        </pc:spChg>
        <pc:spChg chg="add del">
          <ac:chgData name="Issa, Carlos GIZ LB" userId="6f6fe289-edbe-472c-89f8-c7b7250ecb4d" providerId="ADAL" clId="{FD339325-C7BE-4D4F-BA42-A077D12CE606}" dt="2024-06-20T08:47:55.773" v="359" actId="26606"/>
          <ac:spMkLst>
            <pc:docMk/>
            <pc:sldMk cId="1268570644" sldId="363"/>
            <ac:spMk id="15" creationId="{012FD100-C039-4E03-B5E4-2EDFA7290AA6}"/>
          </ac:spMkLst>
        </pc:spChg>
        <pc:spChg chg="add del">
          <ac:chgData name="Issa, Carlos GIZ LB" userId="6f6fe289-edbe-472c-89f8-c7b7250ecb4d" providerId="ADAL" clId="{FD339325-C7BE-4D4F-BA42-A077D12CE606}" dt="2024-06-20T08:47:57.203" v="361" actId="26606"/>
          <ac:spMkLst>
            <pc:docMk/>
            <pc:sldMk cId="1268570644" sldId="363"/>
            <ac:spMk id="19" creationId="{63E00694-E403-4987-8634-15F6D8E4C38C}"/>
          </ac:spMkLst>
        </pc:spChg>
        <pc:spChg chg="add del">
          <ac:chgData name="Issa, Carlos GIZ LB" userId="6f6fe289-edbe-472c-89f8-c7b7250ecb4d" providerId="ADAL" clId="{FD339325-C7BE-4D4F-BA42-A077D12CE606}" dt="2024-06-20T08:47:57.203" v="361" actId="26606"/>
          <ac:spMkLst>
            <pc:docMk/>
            <pc:sldMk cId="1268570644" sldId="363"/>
            <ac:spMk id="20" creationId="{36D16D1E-4205-49F5-BD2A-DA769947C104}"/>
          </ac:spMkLst>
        </pc:spChg>
        <pc:spChg chg="add del">
          <ac:chgData name="Issa, Carlos GIZ LB" userId="6f6fe289-edbe-472c-89f8-c7b7250ecb4d" providerId="ADAL" clId="{FD339325-C7BE-4D4F-BA42-A077D12CE606}" dt="2024-06-20T08:47:57.203" v="361" actId="26606"/>
          <ac:spMkLst>
            <pc:docMk/>
            <pc:sldMk cId="1268570644" sldId="363"/>
            <ac:spMk id="21" creationId="{012FD100-C039-4E03-B5E4-2EDFA7290AA6}"/>
          </ac:spMkLst>
        </pc:spChg>
        <pc:spChg chg="add del">
          <ac:chgData name="Issa, Carlos GIZ LB" userId="6f6fe289-edbe-472c-89f8-c7b7250ecb4d" providerId="ADAL" clId="{FD339325-C7BE-4D4F-BA42-A077D12CE606}" dt="2024-06-20T08:47:58.855" v="363" actId="26606"/>
          <ac:spMkLst>
            <pc:docMk/>
            <pc:sldMk cId="1268570644" sldId="363"/>
            <ac:spMk id="23" creationId="{ED2F258D-E518-486A-8D50-E9A11EF131A9}"/>
          </ac:spMkLst>
        </pc:spChg>
        <pc:spChg chg="add del">
          <ac:chgData name="Issa, Carlos GIZ LB" userId="6f6fe289-edbe-472c-89f8-c7b7250ecb4d" providerId="ADAL" clId="{FD339325-C7BE-4D4F-BA42-A077D12CE606}" dt="2024-06-20T08:47:58.855" v="363" actId="26606"/>
          <ac:spMkLst>
            <pc:docMk/>
            <pc:sldMk cId="1268570644" sldId="363"/>
            <ac:spMk id="24" creationId="{F53311A5-99DE-4393-9A6A-668B1A50F6D7}"/>
          </ac:spMkLst>
        </pc:spChg>
        <pc:spChg chg="add del">
          <ac:chgData name="Issa, Carlos GIZ LB" userId="6f6fe289-edbe-472c-89f8-c7b7250ecb4d" providerId="ADAL" clId="{FD339325-C7BE-4D4F-BA42-A077D12CE606}" dt="2024-06-20T08:47:58.855" v="363" actId="26606"/>
          <ac:spMkLst>
            <pc:docMk/>
            <pc:sldMk cId="1268570644" sldId="363"/>
            <ac:spMk id="25" creationId="{A4927983-BFBD-4CAA-A34E-2D3486ACF171}"/>
          </ac:spMkLst>
        </pc:spChg>
        <pc:spChg chg="add del">
          <ac:chgData name="Issa, Carlos GIZ LB" userId="6f6fe289-edbe-472c-89f8-c7b7250ecb4d" providerId="ADAL" clId="{FD339325-C7BE-4D4F-BA42-A077D12CE606}" dt="2024-06-20T08:47:58.855" v="363" actId="26606"/>
          <ac:spMkLst>
            <pc:docMk/>
            <pc:sldMk cId="1268570644" sldId="363"/>
            <ac:spMk id="27" creationId="{40E5B315-592C-487A-A815-6F61A98F445C}"/>
          </ac:spMkLst>
        </pc:spChg>
        <pc:spChg chg="add del">
          <ac:chgData name="Issa, Carlos GIZ LB" userId="6f6fe289-edbe-472c-89f8-c7b7250ecb4d" providerId="ADAL" clId="{FD339325-C7BE-4D4F-BA42-A077D12CE606}" dt="2024-06-20T08:47:58.855" v="363" actId="26606"/>
          <ac:spMkLst>
            <pc:docMk/>
            <pc:sldMk cId="1268570644" sldId="363"/>
            <ac:spMk id="28" creationId="{D7E046CA-18CB-4F2C-A9BE-BA9720B9230C}"/>
          </ac:spMkLst>
        </pc:spChg>
        <pc:spChg chg="add del">
          <ac:chgData name="Issa, Carlos GIZ LB" userId="6f6fe289-edbe-472c-89f8-c7b7250ecb4d" providerId="ADAL" clId="{FD339325-C7BE-4D4F-BA42-A077D12CE606}" dt="2024-06-20T08:47:59.773" v="365" actId="26606"/>
          <ac:spMkLst>
            <pc:docMk/>
            <pc:sldMk cId="1268570644" sldId="363"/>
            <ac:spMk id="30" creationId="{36D16D1E-4205-49F5-BD2A-DA769947C104}"/>
          </ac:spMkLst>
        </pc:spChg>
        <pc:spChg chg="add del">
          <ac:chgData name="Issa, Carlos GIZ LB" userId="6f6fe289-edbe-472c-89f8-c7b7250ecb4d" providerId="ADAL" clId="{FD339325-C7BE-4D4F-BA42-A077D12CE606}" dt="2024-06-20T08:47:59.773" v="365" actId="26606"/>
          <ac:spMkLst>
            <pc:docMk/>
            <pc:sldMk cId="1268570644" sldId="363"/>
            <ac:spMk id="31" creationId="{012FD100-C039-4E03-B5E4-2EDFA7290AA6}"/>
          </ac:spMkLst>
        </pc:spChg>
        <pc:spChg chg="add del">
          <ac:chgData name="Issa, Carlos GIZ LB" userId="6f6fe289-edbe-472c-89f8-c7b7250ecb4d" providerId="ADAL" clId="{FD339325-C7BE-4D4F-BA42-A077D12CE606}" dt="2024-06-20T08:47:59.773" v="365" actId="26606"/>
          <ac:spMkLst>
            <pc:docMk/>
            <pc:sldMk cId="1268570644" sldId="363"/>
            <ac:spMk id="33" creationId="{63E00694-E403-4987-8634-15F6D8E4C38C}"/>
          </ac:spMkLst>
        </pc:spChg>
        <pc:spChg chg="add del">
          <ac:chgData name="Issa, Carlos GIZ LB" userId="6f6fe289-edbe-472c-89f8-c7b7250ecb4d" providerId="ADAL" clId="{FD339325-C7BE-4D4F-BA42-A077D12CE606}" dt="2024-06-20T08:48:02.963" v="367" actId="26606"/>
          <ac:spMkLst>
            <pc:docMk/>
            <pc:sldMk cId="1268570644" sldId="363"/>
            <ac:spMk id="35" creationId="{36D16D1E-4205-49F5-BD2A-DA769947C104}"/>
          </ac:spMkLst>
        </pc:spChg>
        <pc:spChg chg="add del">
          <ac:chgData name="Issa, Carlos GIZ LB" userId="6f6fe289-edbe-472c-89f8-c7b7250ecb4d" providerId="ADAL" clId="{FD339325-C7BE-4D4F-BA42-A077D12CE606}" dt="2024-06-20T08:48:02.963" v="367" actId="26606"/>
          <ac:spMkLst>
            <pc:docMk/>
            <pc:sldMk cId="1268570644" sldId="363"/>
            <ac:spMk id="36" creationId="{012FD100-C039-4E03-B5E4-2EDFA7290AA6}"/>
          </ac:spMkLst>
        </pc:spChg>
        <pc:spChg chg="add del">
          <ac:chgData name="Issa, Carlos GIZ LB" userId="6f6fe289-edbe-472c-89f8-c7b7250ecb4d" providerId="ADAL" clId="{FD339325-C7BE-4D4F-BA42-A077D12CE606}" dt="2024-06-20T08:48:02.963" v="367" actId="26606"/>
          <ac:spMkLst>
            <pc:docMk/>
            <pc:sldMk cId="1268570644" sldId="363"/>
            <ac:spMk id="38" creationId="{A6B16355-27FB-445B-B646-02AB73637459}"/>
          </ac:spMkLst>
        </pc:spChg>
        <pc:spChg chg="add del">
          <ac:chgData name="Issa, Carlos GIZ LB" userId="6f6fe289-edbe-472c-89f8-c7b7250ecb4d" providerId="ADAL" clId="{FD339325-C7BE-4D4F-BA42-A077D12CE606}" dt="2024-06-20T08:48:02.963" v="367" actId="26606"/>
          <ac:spMkLst>
            <pc:docMk/>
            <pc:sldMk cId="1268570644" sldId="363"/>
            <ac:spMk id="40" creationId="{6B3BF2E5-C3AB-441F-A430-491119C56D26}"/>
          </ac:spMkLst>
        </pc:spChg>
        <pc:spChg chg="add del">
          <ac:chgData name="Issa, Carlos GIZ LB" userId="6f6fe289-edbe-472c-89f8-c7b7250ecb4d" providerId="ADAL" clId="{FD339325-C7BE-4D4F-BA42-A077D12CE606}" dt="2024-06-20T08:48:02.963" v="367" actId="26606"/>
          <ac:spMkLst>
            <pc:docMk/>
            <pc:sldMk cId="1268570644" sldId="363"/>
            <ac:spMk id="41" creationId="{DD07C90B-B81A-473B-8919-CA924E61FFCF}"/>
          </ac:spMkLst>
        </pc:spChg>
        <pc:graphicFrameChg chg="add del">
          <ac:chgData name="Issa, Carlos GIZ LB" userId="6f6fe289-edbe-472c-89f8-c7b7250ecb4d" providerId="ADAL" clId="{FD339325-C7BE-4D4F-BA42-A077D12CE606}" dt="2024-06-20T08:48:06.710" v="369" actId="26606"/>
          <ac:graphicFrameMkLst>
            <pc:docMk/>
            <pc:sldMk cId="1268570644" sldId="363"/>
            <ac:graphicFrameMk id="10" creationId="{EEF7B3C3-DE84-C76F-018E-70DF7294F736}"/>
          </ac:graphicFrameMkLst>
        </pc:graphicFrameChg>
        <pc:graphicFrameChg chg="add del">
          <ac:chgData name="Issa, Carlos GIZ LB" userId="6f6fe289-edbe-472c-89f8-c7b7250ecb4d" providerId="ADAL" clId="{FD339325-C7BE-4D4F-BA42-A077D12CE606}" dt="2024-06-20T08:48:09.257" v="371" actId="26606"/>
          <ac:graphicFrameMkLst>
            <pc:docMk/>
            <pc:sldMk cId="1268570644" sldId="363"/>
            <ac:graphicFrameMk id="12" creationId="{4DF6C96A-529A-287C-DFB8-518A5FA9BE52}"/>
          </ac:graphicFrameMkLst>
        </pc:graphicFrameChg>
        <pc:graphicFrameChg chg="add del">
          <ac:chgData name="Issa, Carlos GIZ LB" userId="6f6fe289-edbe-472c-89f8-c7b7250ecb4d" providerId="ADAL" clId="{FD339325-C7BE-4D4F-BA42-A077D12CE606}" dt="2024-06-20T08:48:11.386" v="373" actId="26606"/>
          <ac:graphicFrameMkLst>
            <pc:docMk/>
            <pc:sldMk cId="1268570644" sldId="363"/>
            <ac:graphicFrameMk id="14" creationId="{C5786314-29E6-09CB-9E48-0FEE7D31282E}"/>
          </ac:graphicFrameMkLst>
        </pc:graphicFrameChg>
        <pc:graphicFrameChg chg="add del">
          <ac:chgData name="Issa, Carlos GIZ LB" userId="6f6fe289-edbe-472c-89f8-c7b7250ecb4d" providerId="ADAL" clId="{FD339325-C7BE-4D4F-BA42-A077D12CE606}" dt="2024-06-20T08:48:18.064" v="375" actId="26606"/>
          <ac:graphicFrameMkLst>
            <pc:docMk/>
            <pc:sldMk cId="1268570644" sldId="363"/>
            <ac:graphicFrameMk id="16" creationId="{956FF792-9763-8B9C-28EC-13D7C5FACDC4}"/>
          </ac:graphicFrameMkLst>
        </pc:graphicFrameChg>
        <pc:cxnChg chg="add del">
          <ac:chgData name="Issa, Carlos GIZ LB" userId="6f6fe289-edbe-472c-89f8-c7b7250ecb4d" providerId="ADAL" clId="{FD339325-C7BE-4D4F-BA42-A077D12CE606}" dt="2024-06-20T08:47:55.773" v="359" actId="26606"/>
          <ac:cxnSpMkLst>
            <pc:docMk/>
            <pc:sldMk cId="1268570644" sldId="363"/>
            <ac:cxnSpMk id="17" creationId="{4418FCD2-8448-4A81-8EB4-72250F7827B4}"/>
          </ac:cxnSpMkLst>
        </pc:cxnChg>
        <pc:cxnChg chg="add del">
          <ac:chgData name="Issa, Carlos GIZ LB" userId="6f6fe289-edbe-472c-89f8-c7b7250ecb4d" providerId="ADAL" clId="{FD339325-C7BE-4D4F-BA42-A077D12CE606}" dt="2024-06-20T08:47:57.203" v="361" actId="26606"/>
          <ac:cxnSpMkLst>
            <pc:docMk/>
            <pc:sldMk cId="1268570644" sldId="363"/>
            <ac:cxnSpMk id="22" creationId="{4418FCD2-8448-4A81-8EB4-72250F7827B4}"/>
          </ac:cxnSpMkLst>
        </pc:cxnChg>
        <pc:cxnChg chg="add del">
          <ac:chgData name="Issa, Carlos GIZ LB" userId="6f6fe289-edbe-472c-89f8-c7b7250ecb4d" providerId="ADAL" clId="{FD339325-C7BE-4D4F-BA42-A077D12CE606}" dt="2024-06-20T08:47:58.855" v="363" actId="26606"/>
          <ac:cxnSpMkLst>
            <pc:docMk/>
            <pc:sldMk cId="1268570644" sldId="363"/>
            <ac:cxnSpMk id="26" creationId="{B40DF401-E6F0-4EFD-8C5C-6847352084CE}"/>
          </ac:cxnSpMkLst>
        </pc:cxnChg>
        <pc:cxnChg chg="add del">
          <ac:chgData name="Issa, Carlos GIZ LB" userId="6f6fe289-edbe-472c-89f8-c7b7250ecb4d" providerId="ADAL" clId="{FD339325-C7BE-4D4F-BA42-A077D12CE606}" dt="2024-06-20T08:47:59.773" v="365" actId="26606"/>
          <ac:cxnSpMkLst>
            <pc:docMk/>
            <pc:sldMk cId="1268570644" sldId="363"/>
            <ac:cxnSpMk id="32" creationId="{4418FCD2-8448-4A81-8EB4-72250F7827B4}"/>
          </ac:cxnSpMkLst>
        </pc:cxnChg>
        <pc:cxnChg chg="add del">
          <ac:chgData name="Issa, Carlos GIZ LB" userId="6f6fe289-edbe-472c-89f8-c7b7250ecb4d" providerId="ADAL" clId="{FD339325-C7BE-4D4F-BA42-A077D12CE606}" dt="2024-06-20T08:48:02.963" v="367" actId="26606"/>
          <ac:cxnSpMkLst>
            <pc:docMk/>
            <pc:sldMk cId="1268570644" sldId="363"/>
            <ac:cxnSpMk id="37" creationId="{4418FCD2-8448-4A81-8EB4-72250F7827B4}"/>
          </ac:cxnSpMkLst>
        </pc:cxnChg>
        <pc:cxnChg chg="add del">
          <ac:chgData name="Issa, Carlos GIZ LB" userId="6f6fe289-edbe-472c-89f8-c7b7250ecb4d" providerId="ADAL" clId="{FD339325-C7BE-4D4F-BA42-A077D12CE606}" dt="2024-06-20T08:48:02.963" v="367" actId="26606"/>
          <ac:cxnSpMkLst>
            <pc:docMk/>
            <pc:sldMk cId="1268570644" sldId="363"/>
            <ac:cxnSpMk id="39" creationId="{06DA680F-F6AC-453E-A8BF-C5BDED2851DE}"/>
          </ac:cxnSpMkLst>
        </pc:cxnChg>
      </pc:sldChg>
      <pc:sldChg chg="addSp delSp modSp mod setBg">
        <pc:chgData name="Issa, Carlos GIZ LB" userId="6f6fe289-edbe-472c-89f8-c7b7250ecb4d" providerId="ADAL" clId="{FD339325-C7BE-4D4F-BA42-A077D12CE606}" dt="2024-06-20T10:18:07.379" v="942" actId="207"/>
        <pc:sldMkLst>
          <pc:docMk/>
          <pc:sldMk cId="1429295995" sldId="364"/>
        </pc:sldMkLst>
        <pc:spChg chg="mod">
          <ac:chgData name="Issa, Carlos GIZ LB" userId="6f6fe289-edbe-472c-89f8-c7b7250ecb4d" providerId="ADAL" clId="{FD339325-C7BE-4D4F-BA42-A077D12CE606}" dt="2024-06-20T10:18:07.379" v="942" actId="207"/>
          <ac:spMkLst>
            <pc:docMk/>
            <pc:sldMk cId="1429295995" sldId="364"/>
            <ac:spMk id="2" creationId="{C3BBD63A-64F8-3FFE-790B-4462D717451E}"/>
          </ac:spMkLst>
        </pc:spChg>
        <pc:spChg chg="mod">
          <ac:chgData name="Issa, Carlos GIZ LB" userId="6f6fe289-edbe-472c-89f8-c7b7250ecb4d" providerId="ADAL" clId="{FD339325-C7BE-4D4F-BA42-A077D12CE606}" dt="2024-06-20T10:12:55.683" v="868" actId="207"/>
          <ac:spMkLst>
            <pc:docMk/>
            <pc:sldMk cId="1429295995" sldId="364"/>
            <ac:spMk id="3" creationId="{28F3FAB1-1BD5-D900-A5F8-36F535D36821}"/>
          </ac:spMkLst>
        </pc:spChg>
        <pc:spChg chg="del mod">
          <ac:chgData name="Issa, Carlos GIZ LB" userId="6f6fe289-edbe-472c-89f8-c7b7250ecb4d" providerId="ADAL" clId="{FD339325-C7BE-4D4F-BA42-A077D12CE606}" dt="2024-06-20T09:07:21.419" v="560" actId="478"/>
          <ac:spMkLst>
            <pc:docMk/>
            <pc:sldMk cId="1429295995" sldId="364"/>
            <ac:spMk id="4" creationId="{D811F3FB-A909-BE9A-4C48-F2F0EBB3D5C8}"/>
          </ac:spMkLst>
        </pc:spChg>
        <pc:spChg chg="del mod">
          <ac:chgData name="Issa, Carlos GIZ LB" userId="6f6fe289-edbe-472c-89f8-c7b7250ecb4d" providerId="ADAL" clId="{FD339325-C7BE-4D4F-BA42-A077D12CE606}" dt="2024-06-20T09:21:31.405" v="687" actId="478"/>
          <ac:spMkLst>
            <pc:docMk/>
            <pc:sldMk cId="1429295995" sldId="364"/>
            <ac:spMk id="6" creationId="{296155A1-0C4A-E561-6196-2B95ED8B6FEE}"/>
          </ac:spMkLst>
        </pc:spChg>
        <pc:spChg chg="mod">
          <ac:chgData name="Issa, Carlos GIZ LB" userId="6f6fe289-edbe-472c-89f8-c7b7250ecb4d" providerId="ADAL" clId="{FD339325-C7BE-4D4F-BA42-A077D12CE606}" dt="2024-06-20T10:12:55.683" v="868" actId="207"/>
          <ac:spMkLst>
            <pc:docMk/>
            <pc:sldMk cId="1429295995" sldId="364"/>
            <ac:spMk id="8" creationId="{015AFF42-5C84-3BC7-9396-F7FC3564216B}"/>
          </ac:spMkLst>
        </pc:spChg>
        <pc:spChg chg="mod">
          <ac:chgData name="Issa, Carlos GIZ LB" userId="6f6fe289-edbe-472c-89f8-c7b7250ecb4d" providerId="ADAL" clId="{FD339325-C7BE-4D4F-BA42-A077D12CE606}" dt="2024-06-20T10:12:55.683" v="868" actId="207"/>
          <ac:spMkLst>
            <pc:docMk/>
            <pc:sldMk cId="1429295995" sldId="364"/>
            <ac:spMk id="9" creationId="{7D532788-7452-74EA-C29E-75C15A73FCF8}"/>
          </ac:spMkLst>
        </pc:spChg>
        <pc:spChg chg="mod">
          <ac:chgData name="Issa, Carlos GIZ LB" userId="6f6fe289-edbe-472c-89f8-c7b7250ecb4d" providerId="ADAL" clId="{FD339325-C7BE-4D4F-BA42-A077D12CE606}" dt="2024-06-20T10:12:55.683" v="868" actId="207"/>
          <ac:spMkLst>
            <pc:docMk/>
            <pc:sldMk cId="1429295995" sldId="364"/>
            <ac:spMk id="10" creationId="{800D9DC4-895C-9F49-73BC-A82A4F6BB656}"/>
          </ac:spMkLst>
        </pc:spChg>
        <pc:spChg chg="mod">
          <ac:chgData name="Issa, Carlos GIZ LB" userId="6f6fe289-edbe-472c-89f8-c7b7250ecb4d" providerId="ADAL" clId="{FD339325-C7BE-4D4F-BA42-A077D12CE606}" dt="2024-06-20T10:12:55.683" v="868" actId="207"/>
          <ac:spMkLst>
            <pc:docMk/>
            <pc:sldMk cId="1429295995" sldId="364"/>
            <ac:spMk id="11" creationId="{146B209E-86B3-EC6E-1B05-65700A157660}"/>
          </ac:spMkLst>
        </pc:spChg>
        <pc:spChg chg="add del mod">
          <ac:chgData name="Issa, Carlos GIZ LB" userId="6f6fe289-edbe-472c-89f8-c7b7250ecb4d" providerId="ADAL" clId="{FD339325-C7BE-4D4F-BA42-A077D12CE606}" dt="2024-06-20T10:08:32.359" v="757" actId="478"/>
          <ac:spMkLst>
            <pc:docMk/>
            <pc:sldMk cId="1429295995" sldId="364"/>
            <ac:spMk id="15" creationId="{75356500-7DA4-0585-0977-710B25FB3033}"/>
          </ac:spMkLst>
        </pc:spChg>
        <pc:spChg chg="add del">
          <ac:chgData name="Issa, Carlos GIZ LB" userId="6f6fe289-edbe-472c-89f8-c7b7250ecb4d" providerId="ADAL" clId="{FD339325-C7BE-4D4F-BA42-A077D12CE606}" dt="2024-06-20T10:09:24.256" v="770" actId="26606"/>
          <ac:spMkLst>
            <pc:docMk/>
            <pc:sldMk cId="1429295995" sldId="364"/>
            <ac:spMk id="22" creationId="{36D16D1E-4205-49F5-BD2A-DA769947C104}"/>
          </ac:spMkLst>
        </pc:spChg>
        <pc:spChg chg="add del">
          <ac:chgData name="Issa, Carlos GIZ LB" userId="6f6fe289-edbe-472c-89f8-c7b7250ecb4d" providerId="ADAL" clId="{FD339325-C7BE-4D4F-BA42-A077D12CE606}" dt="2024-06-20T10:09:24.256" v="770" actId="26606"/>
          <ac:spMkLst>
            <pc:docMk/>
            <pc:sldMk cId="1429295995" sldId="364"/>
            <ac:spMk id="24" creationId="{012FD100-C039-4E03-B5E4-2EDFA7290AA6}"/>
          </ac:spMkLst>
        </pc:spChg>
        <pc:spChg chg="add del">
          <ac:chgData name="Issa, Carlos GIZ LB" userId="6f6fe289-edbe-472c-89f8-c7b7250ecb4d" providerId="ADAL" clId="{FD339325-C7BE-4D4F-BA42-A077D12CE606}" dt="2024-06-20T10:09:25.842" v="772" actId="26606"/>
          <ac:spMkLst>
            <pc:docMk/>
            <pc:sldMk cId="1429295995" sldId="364"/>
            <ac:spMk id="28" creationId="{A6B16355-27FB-445B-B646-02AB73637459}"/>
          </ac:spMkLst>
        </pc:spChg>
        <pc:spChg chg="add del">
          <ac:chgData name="Issa, Carlos GIZ LB" userId="6f6fe289-edbe-472c-89f8-c7b7250ecb4d" providerId="ADAL" clId="{FD339325-C7BE-4D4F-BA42-A077D12CE606}" dt="2024-06-20T10:09:25.842" v="772" actId="26606"/>
          <ac:spMkLst>
            <pc:docMk/>
            <pc:sldMk cId="1429295995" sldId="364"/>
            <ac:spMk id="29" creationId="{36D16D1E-4205-49F5-BD2A-DA769947C104}"/>
          </ac:spMkLst>
        </pc:spChg>
        <pc:spChg chg="add del">
          <ac:chgData name="Issa, Carlos GIZ LB" userId="6f6fe289-edbe-472c-89f8-c7b7250ecb4d" providerId="ADAL" clId="{FD339325-C7BE-4D4F-BA42-A077D12CE606}" dt="2024-06-20T10:09:25.842" v="772" actId="26606"/>
          <ac:spMkLst>
            <pc:docMk/>
            <pc:sldMk cId="1429295995" sldId="364"/>
            <ac:spMk id="31" creationId="{012FD100-C039-4E03-B5E4-2EDFA7290AA6}"/>
          </ac:spMkLst>
        </pc:spChg>
        <pc:spChg chg="add del">
          <ac:chgData name="Issa, Carlos GIZ LB" userId="6f6fe289-edbe-472c-89f8-c7b7250ecb4d" providerId="ADAL" clId="{FD339325-C7BE-4D4F-BA42-A077D12CE606}" dt="2024-06-20T10:09:25.842" v="772" actId="26606"/>
          <ac:spMkLst>
            <pc:docMk/>
            <pc:sldMk cId="1429295995" sldId="364"/>
            <ac:spMk id="32" creationId="{6B3BF2E5-C3AB-441F-A430-491119C56D26}"/>
          </ac:spMkLst>
        </pc:spChg>
        <pc:spChg chg="add del">
          <ac:chgData name="Issa, Carlos GIZ LB" userId="6f6fe289-edbe-472c-89f8-c7b7250ecb4d" providerId="ADAL" clId="{FD339325-C7BE-4D4F-BA42-A077D12CE606}" dt="2024-06-20T10:09:25.842" v="772" actId="26606"/>
          <ac:spMkLst>
            <pc:docMk/>
            <pc:sldMk cId="1429295995" sldId="364"/>
            <ac:spMk id="34" creationId="{DD07C90B-B81A-473B-8919-CA924E61FFCF}"/>
          </ac:spMkLst>
        </pc:spChg>
        <pc:spChg chg="add del">
          <ac:chgData name="Issa, Carlos GIZ LB" userId="6f6fe289-edbe-472c-89f8-c7b7250ecb4d" providerId="ADAL" clId="{FD339325-C7BE-4D4F-BA42-A077D12CE606}" dt="2024-06-20T10:09:27.468" v="774" actId="26606"/>
          <ac:spMkLst>
            <pc:docMk/>
            <pc:sldMk cId="1429295995" sldId="364"/>
            <ac:spMk id="36" creationId="{F53311A5-99DE-4393-9A6A-668B1A50F6D7}"/>
          </ac:spMkLst>
        </pc:spChg>
        <pc:spChg chg="add del">
          <ac:chgData name="Issa, Carlos GIZ LB" userId="6f6fe289-edbe-472c-89f8-c7b7250ecb4d" providerId="ADAL" clId="{FD339325-C7BE-4D4F-BA42-A077D12CE606}" dt="2024-06-20T10:09:27.468" v="774" actId="26606"/>
          <ac:spMkLst>
            <pc:docMk/>
            <pc:sldMk cId="1429295995" sldId="364"/>
            <ac:spMk id="37" creationId="{A4927983-BFBD-4CAA-A34E-2D3486ACF171}"/>
          </ac:spMkLst>
        </pc:spChg>
        <pc:spChg chg="add del">
          <ac:chgData name="Issa, Carlos GIZ LB" userId="6f6fe289-edbe-472c-89f8-c7b7250ecb4d" providerId="ADAL" clId="{FD339325-C7BE-4D4F-BA42-A077D12CE606}" dt="2024-06-20T10:09:27.468" v="774" actId="26606"/>
          <ac:spMkLst>
            <pc:docMk/>
            <pc:sldMk cId="1429295995" sldId="364"/>
            <ac:spMk id="39" creationId="{40E5B315-592C-487A-A815-6F61A98F445C}"/>
          </ac:spMkLst>
        </pc:spChg>
        <pc:spChg chg="add del">
          <ac:chgData name="Issa, Carlos GIZ LB" userId="6f6fe289-edbe-472c-89f8-c7b7250ecb4d" providerId="ADAL" clId="{FD339325-C7BE-4D4F-BA42-A077D12CE606}" dt="2024-06-20T10:09:27.468" v="774" actId="26606"/>
          <ac:spMkLst>
            <pc:docMk/>
            <pc:sldMk cId="1429295995" sldId="364"/>
            <ac:spMk id="40" creationId="{D7E046CA-18CB-4F2C-A9BE-BA9720B9230C}"/>
          </ac:spMkLst>
        </pc:spChg>
        <pc:spChg chg="add del">
          <ac:chgData name="Issa, Carlos GIZ LB" userId="6f6fe289-edbe-472c-89f8-c7b7250ecb4d" providerId="ADAL" clId="{FD339325-C7BE-4D4F-BA42-A077D12CE606}" dt="2024-06-20T10:09:27.468" v="774" actId="26606"/>
          <ac:spMkLst>
            <pc:docMk/>
            <pc:sldMk cId="1429295995" sldId="364"/>
            <ac:spMk id="41" creationId="{ED2F258D-E518-486A-8D50-E9A11EF131A9}"/>
          </ac:spMkLst>
        </pc:spChg>
        <pc:spChg chg="add del">
          <ac:chgData name="Issa, Carlos GIZ LB" userId="6f6fe289-edbe-472c-89f8-c7b7250ecb4d" providerId="ADAL" clId="{FD339325-C7BE-4D4F-BA42-A077D12CE606}" dt="2024-06-20T10:09:29.286" v="776" actId="26606"/>
          <ac:spMkLst>
            <pc:docMk/>
            <pc:sldMk cId="1429295995" sldId="364"/>
            <ac:spMk id="43" creationId="{36D16D1E-4205-49F5-BD2A-DA769947C104}"/>
          </ac:spMkLst>
        </pc:spChg>
        <pc:spChg chg="add del">
          <ac:chgData name="Issa, Carlos GIZ LB" userId="6f6fe289-edbe-472c-89f8-c7b7250ecb4d" providerId="ADAL" clId="{FD339325-C7BE-4D4F-BA42-A077D12CE606}" dt="2024-06-20T10:09:29.286" v="776" actId="26606"/>
          <ac:spMkLst>
            <pc:docMk/>
            <pc:sldMk cId="1429295995" sldId="364"/>
            <ac:spMk id="44" creationId="{012FD100-C039-4E03-B5E4-2EDFA7290AA6}"/>
          </ac:spMkLst>
        </pc:spChg>
        <pc:picChg chg="del mod">
          <ac:chgData name="Issa, Carlos GIZ LB" userId="6f6fe289-edbe-472c-89f8-c7b7250ecb4d" providerId="ADAL" clId="{FD339325-C7BE-4D4F-BA42-A077D12CE606}" dt="2024-06-20T10:08:06.464" v="752" actId="478"/>
          <ac:picMkLst>
            <pc:docMk/>
            <pc:sldMk cId="1429295995" sldId="364"/>
            <ac:picMk id="5" creationId="{95509AA2-A776-0CB6-6203-EF0780032D97}"/>
          </ac:picMkLst>
        </pc:picChg>
        <pc:picChg chg="del mod">
          <ac:chgData name="Issa, Carlos GIZ LB" userId="6f6fe289-edbe-472c-89f8-c7b7250ecb4d" providerId="ADAL" clId="{FD339325-C7BE-4D4F-BA42-A077D12CE606}" dt="2024-06-20T10:08:30.398" v="756" actId="478"/>
          <ac:picMkLst>
            <pc:docMk/>
            <pc:sldMk cId="1429295995" sldId="364"/>
            <ac:picMk id="7" creationId="{21201D33-CC1E-9D43-D79F-5737ACA02573}"/>
          </ac:picMkLst>
        </pc:picChg>
        <pc:picChg chg="add mod">
          <ac:chgData name="Issa, Carlos GIZ LB" userId="6f6fe289-edbe-472c-89f8-c7b7250ecb4d" providerId="ADAL" clId="{FD339325-C7BE-4D4F-BA42-A077D12CE606}" dt="2024-06-20T10:13:06.804" v="870" actId="1076"/>
          <ac:picMkLst>
            <pc:docMk/>
            <pc:sldMk cId="1429295995" sldId="364"/>
            <ac:picMk id="13" creationId="{F361410C-4A9C-D9F7-38FB-93D793B70F66}"/>
          </ac:picMkLst>
        </pc:picChg>
        <pc:picChg chg="add mod">
          <ac:chgData name="Issa, Carlos GIZ LB" userId="6f6fe289-edbe-472c-89f8-c7b7250ecb4d" providerId="ADAL" clId="{FD339325-C7BE-4D4F-BA42-A077D12CE606}" dt="2024-06-20T10:13:04.326" v="869" actId="1076"/>
          <ac:picMkLst>
            <pc:docMk/>
            <pc:sldMk cId="1429295995" sldId="364"/>
            <ac:picMk id="17" creationId="{50C18C78-FAED-39E3-740D-B9DA761849AB}"/>
          </ac:picMkLst>
        </pc:picChg>
        <pc:cxnChg chg="add del">
          <ac:chgData name="Issa, Carlos GIZ LB" userId="6f6fe289-edbe-472c-89f8-c7b7250ecb4d" providerId="ADAL" clId="{FD339325-C7BE-4D4F-BA42-A077D12CE606}" dt="2024-06-20T10:09:24.256" v="770" actId="26606"/>
          <ac:cxnSpMkLst>
            <pc:docMk/>
            <pc:sldMk cId="1429295995" sldId="364"/>
            <ac:cxnSpMk id="26" creationId="{4418FCD2-8448-4A81-8EB4-72250F7827B4}"/>
          </ac:cxnSpMkLst>
        </pc:cxnChg>
        <pc:cxnChg chg="add del">
          <ac:chgData name="Issa, Carlos GIZ LB" userId="6f6fe289-edbe-472c-89f8-c7b7250ecb4d" providerId="ADAL" clId="{FD339325-C7BE-4D4F-BA42-A077D12CE606}" dt="2024-06-20T10:09:25.842" v="772" actId="26606"/>
          <ac:cxnSpMkLst>
            <pc:docMk/>
            <pc:sldMk cId="1429295995" sldId="364"/>
            <ac:cxnSpMk id="30" creationId="{06DA680F-F6AC-453E-A8BF-C5BDED2851DE}"/>
          </ac:cxnSpMkLst>
        </pc:cxnChg>
        <pc:cxnChg chg="add del">
          <ac:chgData name="Issa, Carlos GIZ LB" userId="6f6fe289-edbe-472c-89f8-c7b7250ecb4d" providerId="ADAL" clId="{FD339325-C7BE-4D4F-BA42-A077D12CE606}" dt="2024-06-20T10:09:25.842" v="772" actId="26606"/>
          <ac:cxnSpMkLst>
            <pc:docMk/>
            <pc:sldMk cId="1429295995" sldId="364"/>
            <ac:cxnSpMk id="33" creationId="{4418FCD2-8448-4A81-8EB4-72250F7827B4}"/>
          </ac:cxnSpMkLst>
        </pc:cxnChg>
        <pc:cxnChg chg="add del">
          <ac:chgData name="Issa, Carlos GIZ LB" userId="6f6fe289-edbe-472c-89f8-c7b7250ecb4d" providerId="ADAL" clId="{FD339325-C7BE-4D4F-BA42-A077D12CE606}" dt="2024-06-20T10:09:27.468" v="774" actId="26606"/>
          <ac:cxnSpMkLst>
            <pc:docMk/>
            <pc:sldMk cId="1429295995" sldId="364"/>
            <ac:cxnSpMk id="38" creationId="{B40DF401-E6F0-4EFD-8C5C-6847352084CE}"/>
          </ac:cxnSpMkLst>
        </pc:cxnChg>
        <pc:cxnChg chg="add del">
          <ac:chgData name="Issa, Carlos GIZ LB" userId="6f6fe289-edbe-472c-89f8-c7b7250ecb4d" providerId="ADAL" clId="{FD339325-C7BE-4D4F-BA42-A077D12CE606}" dt="2024-06-20T10:09:29.286" v="776" actId="26606"/>
          <ac:cxnSpMkLst>
            <pc:docMk/>
            <pc:sldMk cId="1429295995" sldId="364"/>
            <ac:cxnSpMk id="45" creationId="{4418FCD2-8448-4A81-8EB4-72250F7827B4}"/>
          </ac:cxnSpMkLst>
        </pc:cxnChg>
      </pc:sldChg>
      <pc:sldChg chg="modSp mod">
        <pc:chgData name="Issa, Carlos GIZ LB" userId="6f6fe289-edbe-472c-89f8-c7b7250ecb4d" providerId="ADAL" clId="{FD339325-C7BE-4D4F-BA42-A077D12CE606}" dt="2024-06-20T10:42:43.073" v="1310" actId="207"/>
        <pc:sldMkLst>
          <pc:docMk/>
          <pc:sldMk cId="3170086408" sldId="365"/>
        </pc:sldMkLst>
        <pc:spChg chg="mod">
          <ac:chgData name="Issa, Carlos GIZ LB" userId="6f6fe289-edbe-472c-89f8-c7b7250ecb4d" providerId="ADAL" clId="{FD339325-C7BE-4D4F-BA42-A077D12CE606}" dt="2024-06-20T10:42:20.762" v="1307" actId="403"/>
          <ac:spMkLst>
            <pc:docMk/>
            <pc:sldMk cId="3170086408" sldId="365"/>
            <ac:spMk id="2" creationId="{DF3BE314-05D3-5127-9CE5-AE5D5D61D71F}"/>
          </ac:spMkLst>
        </pc:spChg>
        <pc:spChg chg="mod">
          <ac:chgData name="Issa, Carlos GIZ LB" userId="6f6fe289-edbe-472c-89f8-c7b7250ecb4d" providerId="ADAL" clId="{FD339325-C7BE-4D4F-BA42-A077D12CE606}" dt="2024-06-20T10:42:43.073" v="1310" actId="207"/>
          <ac:spMkLst>
            <pc:docMk/>
            <pc:sldMk cId="3170086408" sldId="365"/>
            <ac:spMk id="3" creationId="{D95111DF-E20F-CC3D-DCD0-318B51877F73}"/>
          </ac:spMkLst>
        </pc:spChg>
        <pc:spChg chg="mod">
          <ac:chgData name="Issa, Carlos GIZ LB" userId="6f6fe289-edbe-472c-89f8-c7b7250ecb4d" providerId="ADAL" clId="{FD339325-C7BE-4D4F-BA42-A077D12CE606}" dt="2024-06-20T09:18:32.091" v="650" actId="1076"/>
          <ac:spMkLst>
            <pc:docMk/>
            <pc:sldMk cId="3170086408" sldId="365"/>
            <ac:spMk id="4" creationId="{4BB1459E-FE4B-96F2-8430-DC0AB7BB610F}"/>
          </ac:spMkLst>
        </pc:spChg>
      </pc:sldChg>
      <pc:sldChg chg="modSp mod">
        <pc:chgData name="Issa, Carlos GIZ LB" userId="6f6fe289-edbe-472c-89f8-c7b7250ecb4d" providerId="ADAL" clId="{FD339325-C7BE-4D4F-BA42-A077D12CE606}" dt="2024-06-20T10:45:57.781" v="1360" actId="207"/>
        <pc:sldMkLst>
          <pc:docMk/>
          <pc:sldMk cId="328367453" sldId="376"/>
        </pc:sldMkLst>
        <pc:spChg chg="mod">
          <ac:chgData name="Issa, Carlos GIZ LB" userId="6f6fe289-edbe-472c-89f8-c7b7250ecb4d" providerId="ADAL" clId="{FD339325-C7BE-4D4F-BA42-A077D12CE606}" dt="2024-06-20T10:45:57.781" v="1360" actId="207"/>
          <ac:spMkLst>
            <pc:docMk/>
            <pc:sldMk cId="328367453" sldId="376"/>
            <ac:spMk id="2" creationId="{00000000-0000-0000-0000-000000000000}"/>
          </ac:spMkLst>
        </pc:spChg>
      </pc:sldChg>
      <pc:sldChg chg="modSp mod">
        <pc:chgData name="Issa, Carlos GIZ LB" userId="6f6fe289-edbe-472c-89f8-c7b7250ecb4d" providerId="ADAL" clId="{FD339325-C7BE-4D4F-BA42-A077D12CE606}" dt="2024-06-20T11:48:39.856" v="2444" actId="2711"/>
        <pc:sldMkLst>
          <pc:docMk/>
          <pc:sldMk cId="2130011204" sldId="377"/>
        </pc:sldMkLst>
        <pc:spChg chg="mod">
          <ac:chgData name="Issa, Carlos GIZ LB" userId="6f6fe289-edbe-472c-89f8-c7b7250ecb4d" providerId="ADAL" clId="{FD339325-C7BE-4D4F-BA42-A077D12CE606}" dt="2024-06-20T11:48:39.856" v="2444" actId="2711"/>
          <ac:spMkLst>
            <pc:docMk/>
            <pc:sldMk cId="2130011204" sldId="377"/>
            <ac:spMk id="2" creationId="{00000000-0000-0000-0000-000000000000}"/>
          </ac:spMkLst>
        </pc:spChg>
        <pc:picChg chg="mod">
          <ac:chgData name="Issa, Carlos GIZ LB" userId="6f6fe289-edbe-472c-89f8-c7b7250ecb4d" providerId="ADAL" clId="{FD339325-C7BE-4D4F-BA42-A077D12CE606}" dt="2024-06-20T10:47:15.246" v="1386" actId="14861"/>
          <ac:picMkLst>
            <pc:docMk/>
            <pc:sldMk cId="2130011204" sldId="377"/>
            <ac:picMk id="4" creationId="{00000000-0000-0000-0000-000000000000}"/>
          </ac:picMkLst>
        </pc:picChg>
      </pc:sldChg>
      <pc:sldChg chg="modSp mod">
        <pc:chgData name="Issa, Carlos GIZ LB" userId="6f6fe289-edbe-472c-89f8-c7b7250ecb4d" providerId="ADAL" clId="{FD339325-C7BE-4D4F-BA42-A077D12CE606}" dt="2024-06-20T11:48:25.667" v="2442" actId="2711"/>
        <pc:sldMkLst>
          <pc:docMk/>
          <pc:sldMk cId="3961489497" sldId="378"/>
        </pc:sldMkLst>
        <pc:spChg chg="mod">
          <ac:chgData name="Issa, Carlos GIZ LB" userId="6f6fe289-edbe-472c-89f8-c7b7250ecb4d" providerId="ADAL" clId="{FD339325-C7BE-4D4F-BA42-A077D12CE606}" dt="2024-06-20T11:48:25.667" v="2442" actId="2711"/>
          <ac:spMkLst>
            <pc:docMk/>
            <pc:sldMk cId="3961489497" sldId="378"/>
            <ac:spMk id="2" creationId="{00000000-0000-0000-0000-000000000000}"/>
          </ac:spMkLst>
        </pc:spChg>
        <pc:picChg chg="mod">
          <ac:chgData name="Issa, Carlos GIZ LB" userId="6f6fe289-edbe-472c-89f8-c7b7250ecb4d" providerId="ADAL" clId="{FD339325-C7BE-4D4F-BA42-A077D12CE606}" dt="2024-06-20T10:47:11.621" v="1384" actId="14861"/>
          <ac:picMkLst>
            <pc:docMk/>
            <pc:sldMk cId="3961489497" sldId="378"/>
            <ac:picMk id="4" creationId="{00000000-0000-0000-0000-000000000000}"/>
          </ac:picMkLst>
        </pc:picChg>
      </pc:sldChg>
      <pc:sldChg chg="modSp mod">
        <pc:chgData name="Issa, Carlos GIZ LB" userId="6f6fe289-edbe-472c-89f8-c7b7250ecb4d" providerId="ADAL" clId="{FD339325-C7BE-4D4F-BA42-A077D12CE606}" dt="2024-06-20T11:48:19.156" v="2440" actId="2711"/>
        <pc:sldMkLst>
          <pc:docMk/>
          <pc:sldMk cId="2701812732" sldId="379"/>
        </pc:sldMkLst>
        <pc:spChg chg="mod">
          <ac:chgData name="Issa, Carlos GIZ LB" userId="6f6fe289-edbe-472c-89f8-c7b7250ecb4d" providerId="ADAL" clId="{FD339325-C7BE-4D4F-BA42-A077D12CE606}" dt="2024-06-20T11:48:19.156" v="2440" actId="2711"/>
          <ac:spMkLst>
            <pc:docMk/>
            <pc:sldMk cId="2701812732" sldId="379"/>
            <ac:spMk id="2" creationId="{00000000-0000-0000-0000-000000000000}"/>
          </ac:spMkLst>
        </pc:spChg>
        <pc:picChg chg="mod">
          <ac:chgData name="Issa, Carlos GIZ LB" userId="6f6fe289-edbe-472c-89f8-c7b7250ecb4d" providerId="ADAL" clId="{FD339325-C7BE-4D4F-BA42-A077D12CE606}" dt="2024-06-20T10:47:23.097" v="1388" actId="14861"/>
          <ac:picMkLst>
            <pc:docMk/>
            <pc:sldMk cId="2701812732" sldId="379"/>
            <ac:picMk id="4" creationId="{00000000-0000-0000-0000-000000000000}"/>
          </ac:picMkLst>
        </pc:picChg>
      </pc:sldChg>
      <pc:sldChg chg="modSp mod">
        <pc:chgData name="Issa, Carlos GIZ LB" userId="6f6fe289-edbe-472c-89f8-c7b7250ecb4d" providerId="ADAL" clId="{FD339325-C7BE-4D4F-BA42-A077D12CE606}" dt="2024-06-20T11:48:10.519" v="2437" actId="2711"/>
        <pc:sldMkLst>
          <pc:docMk/>
          <pc:sldMk cId="2382133132" sldId="380"/>
        </pc:sldMkLst>
        <pc:spChg chg="mod">
          <ac:chgData name="Issa, Carlos GIZ LB" userId="6f6fe289-edbe-472c-89f8-c7b7250ecb4d" providerId="ADAL" clId="{FD339325-C7BE-4D4F-BA42-A077D12CE606}" dt="2024-06-20T11:48:10.519" v="2437" actId="2711"/>
          <ac:spMkLst>
            <pc:docMk/>
            <pc:sldMk cId="2382133132" sldId="380"/>
            <ac:spMk id="2" creationId="{00000000-0000-0000-0000-000000000000}"/>
          </ac:spMkLst>
        </pc:spChg>
        <pc:picChg chg="mod">
          <ac:chgData name="Issa, Carlos GIZ LB" userId="6f6fe289-edbe-472c-89f8-c7b7250ecb4d" providerId="ADAL" clId="{FD339325-C7BE-4D4F-BA42-A077D12CE606}" dt="2024-06-20T10:47:30.885" v="1392" actId="14861"/>
          <ac:picMkLst>
            <pc:docMk/>
            <pc:sldMk cId="2382133132" sldId="380"/>
            <ac:picMk id="5" creationId="{00000000-0000-0000-0000-000000000000}"/>
          </ac:picMkLst>
        </pc:picChg>
      </pc:sldChg>
      <pc:sldChg chg="modSp mod">
        <pc:chgData name="Issa, Carlos GIZ LB" userId="6f6fe289-edbe-472c-89f8-c7b7250ecb4d" providerId="ADAL" clId="{FD339325-C7BE-4D4F-BA42-A077D12CE606}" dt="2024-06-20T11:48:02.227" v="2434" actId="207"/>
        <pc:sldMkLst>
          <pc:docMk/>
          <pc:sldMk cId="405567502" sldId="381"/>
        </pc:sldMkLst>
        <pc:spChg chg="mod">
          <ac:chgData name="Issa, Carlos GIZ LB" userId="6f6fe289-edbe-472c-89f8-c7b7250ecb4d" providerId="ADAL" clId="{FD339325-C7BE-4D4F-BA42-A077D12CE606}" dt="2024-06-20T11:48:02.227" v="2434" actId="207"/>
          <ac:spMkLst>
            <pc:docMk/>
            <pc:sldMk cId="405567502" sldId="381"/>
            <ac:spMk id="2" creationId="{00000000-0000-0000-0000-000000000000}"/>
          </ac:spMkLst>
        </pc:spChg>
        <pc:picChg chg="mod">
          <ac:chgData name="Issa, Carlos GIZ LB" userId="6f6fe289-edbe-472c-89f8-c7b7250ecb4d" providerId="ADAL" clId="{FD339325-C7BE-4D4F-BA42-A077D12CE606}" dt="2024-06-20T10:47:06.321" v="1382" actId="14861"/>
          <ac:picMkLst>
            <pc:docMk/>
            <pc:sldMk cId="405567502" sldId="381"/>
            <ac:picMk id="3" creationId="{00000000-0000-0000-0000-000000000000}"/>
          </ac:picMkLst>
        </pc:picChg>
      </pc:sldChg>
      <pc:sldChg chg="modSp mod">
        <pc:chgData name="Issa, Carlos GIZ LB" userId="6f6fe289-edbe-472c-89f8-c7b7250ecb4d" providerId="ADAL" clId="{FD339325-C7BE-4D4F-BA42-A077D12CE606}" dt="2024-06-20T11:47:49.533" v="2431" actId="1035"/>
        <pc:sldMkLst>
          <pc:docMk/>
          <pc:sldMk cId="3952091271" sldId="382"/>
        </pc:sldMkLst>
        <pc:spChg chg="mod">
          <ac:chgData name="Issa, Carlos GIZ LB" userId="6f6fe289-edbe-472c-89f8-c7b7250ecb4d" providerId="ADAL" clId="{FD339325-C7BE-4D4F-BA42-A077D12CE606}" dt="2024-06-20T11:47:49.533" v="2431" actId="1035"/>
          <ac:spMkLst>
            <pc:docMk/>
            <pc:sldMk cId="3952091271" sldId="382"/>
            <ac:spMk id="2" creationId="{00000000-0000-0000-0000-000000000000}"/>
          </ac:spMkLst>
        </pc:spChg>
        <pc:picChg chg="mod">
          <ac:chgData name="Issa, Carlos GIZ LB" userId="6f6fe289-edbe-472c-89f8-c7b7250ecb4d" providerId="ADAL" clId="{FD339325-C7BE-4D4F-BA42-A077D12CE606}" dt="2024-06-20T10:47:36.143" v="1394" actId="14861"/>
          <ac:picMkLst>
            <pc:docMk/>
            <pc:sldMk cId="3952091271" sldId="382"/>
            <ac:picMk id="4" creationId="{00000000-0000-0000-0000-000000000000}"/>
          </ac:picMkLst>
        </pc:picChg>
      </pc:sldChg>
      <pc:sldChg chg="modSp mod">
        <pc:chgData name="Issa, Carlos GIZ LB" userId="6f6fe289-edbe-472c-89f8-c7b7250ecb4d" providerId="ADAL" clId="{FD339325-C7BE-4D4F-BA42-A077D12CE606}" dt="2024-06-20T11:47:45.351" v="2429" actId="113"/>
        <pc:sldMkLst>
          <pc:docMk/>
          <pc:sldMk cId="511470296" sldId="383"/>
        </pc:sldMkLst>
        <pc:spChg chg="mod">
          <ac:chgData name="Issa, Carlos GIZ LB" userId="6f6fe289-edbe-472c-89f8-c7b7250ecb4d" providerId="ADAL" clId="{FD339325-C7BE-4D4F-BA42-A077D12CE606}" dt="2024-06-20T11:47:45.351" v="2429" actId="113"/>
          <ac:spMkLst>
            <pc:docMk/>
            <pc:sldMk cId="511470296" sldId="383"/>
            <ac:spMk id="2" creationId="{00000000-0000-0000-0000-000000000000}"/>
          </ac:spMkLst>
        </pc:spChg>
        <pc:picChg chg="mod">
          <ac:chgData name="Issa, Carlos GIZ LB" userId="6f6fe289-edbe-472c-89f8-c7b7250ecb4d" providerId="ADAL" clId="{FD339325-C7BE-4D4F-BA42-A077D12CE606}" dt="2024-06-20T10:47:42.707" v="1396" actId="1076"/>
          <ac:picMkLst>
            <pc:docMk/>
            <pc:sldMk cId="511470296" sldId="383"/>
            <ac:picMk id="5" creationId="{00000000-0000-0000-0000-000000000000}"/>
          </ac:picMkLst>
        </pc:picChg>
      </pc:sldChg>
      <pc:sldChg chg="modSp mod">
        <pc:chgData name="Issa, Carlos GIZ LB" userId="6f6fe289-edbe-472c-89f8-c7b7250ecb4d" providerId="ADAL" clId="{FD339325-C7BE-4D4F-BA42-A077D12CE606}" dt="2024-06-20T11:47:42.661" v="2428" actId="113"/>
        <pc:sldMkLst>
          <pc:docMk/>
          <pc:sldMk cId="2157700349" sldId="384"/>
        </pc:sldMkLst>
        <pc:spChg chg="mod">
          <ac:chgData name="Issa, Carlos GIZ LB" userId="6f6fe289-edbe-472c-89f8-c7b7250ecb4d" providerId="ADAL" clId="{FD339325-C7BE-4D4F-BA42-A077D12CE606}" dt="2024-06-20T11:47:42.661" v="2428" actId="113"/>
          <ac:spMkLst>
            <pc:docMk/>
            <pc:sldMk cId="2157700349" sldId="384"/>
            <ac:spMk id="2" creationId="{00000000-0000-0000-0000-000000000000}"/>
          </ac:spMkLst>
        </pc:spChg>
        <pc:picChg chg="mod">
          <ac:chgData name="Issa, Carlos GIZ LB" userId="6f6fe289-edbe-472c-89f8-c7b7250ecb4d" providerId="ADAL" clId="{FD339325-C7BE-4D4F-BA42-A077D12CE606}" dt="2024-06-20T10:46:57.050" v="1379" actId="14861"/>
          <ac:picMkLst>
            <pc:docMk/>
            <pc:sldMk cId="2157700349" sldId="384"/>
            <ac:picMk id="4" creationId="{00000000-0000-0000-0000-000000000000}"/>
          </ac:picMkLst>
        </pc:picChg>
      </pc:sldChg>
      <pc:sldChg chg="modSp mod">
        <pc:chgData name="Issa, Carlos GIZ LB" userId="6f6fe289-edbe-472c-89f8-c7b7250ecb4d" providerId="ADAL" clId="{FD339325-C7BE-4D4F-BA42-A077D12CE606}" dt="2024-06-20T11:47:39.513" v="2427" actId="1035"/>
        <pc:sldMkLst>
          <pc:docMk/>
          <pc:sldMk cId="4138370494" sldId="385"/>
        </pc:sldMkLst>
        <pc:spChg chg="mod">
          <ac:chgData name="Issa, Carlos GIZ LB" userId="6f6fe289-edbe-472c-89f8-c7b7250ecb4d" providerId="ADAL" clId="{FD339325-C7BE-4D4F-BA42-A077D12CE606}" dt="2024-06-20T11:47:39.513" v="2427" actId="1035"/>
          <ac:spMkLst>
            <pc:docMk/>
            <pc:sldMk cId="4138370494" sldId="385"/>
            <ac:spMk id="2" creationId="{00000000-0000-0000-0000-000000000000}"/>
          </ac:spMkLst>
        </pc:spChg>
        <pc:spChg chg="mod">
          <ac:chgData name="Issa, Carlos GIZ LB" userId="6f6fe289-edbe-472c-89f8-c7b7250ecb4d" providerId="ADAL" clId="{FD339325-C7BE-4D4F-BA42-A077D12CE606}" dt="2024-06-20T10:48:03.173" v="1401" actId="207"/>
          <ac:spMkLst>
            <pc:docMk/>
            <pc:sldMk cId="4138370494" sldId="385"/>
            <ac:spMk id="3" creationId="{00000000-0000-0000-0000-000000000000}"/>
          </ac:spMkLst>
        </pc:spChg>
      </pc:sldChg>
      <pc:sldChg chg="modSp mod">
        <pc:chgData name="Issa, Carlos GIZ LB" userId="6f6fe289-edbe-472c-89f8-c7b7250ecb4d" providerId="ADAL" clId="{FD339325-C7BE-4D4F-BA42-A077D12CE606}" dt="2024-06-20T10:49:06.708" v="1418" actId="1076"/>
        <pc:sldMkLst>
          <pc:docMk/>
          <pc:sldMk cId="3921963516" sldId="386"/>
        </pc:sldMkLst>
        <pc:spChg chg="mod">
          <ac:chgData name="Issa, Carlos GIZ LB" userId="6f6fe289-edbe-472c-89f8-c7b7250ecb4d" providerId="ADAL" clId="{FD339325-C7BE-4D4F-BA42-A077D12CE606}" dt="2024-06-20T10:48:30.923" v="1409" actId="1076"/>
          <ac:spMkLst>
            <pc:docMk/>
            <pc:sldMk cId="3921963516" sldId="386"/>
            <ac:spMk id="2" creationId="{00000000-0000-0000-0000-000000000000}"/>
          </ac:spMkLst>
        </pc:spChg>
        <pc:spChg chg="mod">
          <ac:chgData name="Issa, Carlos GIZ LB" userId="6f6fe289-edbe-472c-89f8-c7b7250ecb4d" providerId="ADAL" clId="{FD339325-C7BE-4D4F-BA42-A077D12CE606}" dt="2024-06-20T10:49:06.708" v="1418" actId="1076"/>
          <ac:spMkLst>
            <pc:docMk/>
            <pc:sldMk cId="3921963516" sldId="386"/>
            <ac:spMk id="3" creationId="{00000000-0000-0000-0000-000000000000}"/>
          </ac:spMkLst>
        </pc:spChg>
        <pc:spChg chg="mod">
          <ac:chgData name="Issa, Carlos GIZ LB" userId="6f6fe289-edbe-472c-89f8-c7b7250ecb4d" providerId="ADAL" clId="{FD339325-C7BE-4D4F-BA42-A077D12CE606}" dt="2024-06-20T10:49:03.387" v="1417" actId="1076"/>
          <ac:spMkLst>
            <pc:docMk/>
            <pc:sldMk cId="3921963516" sldId="386"/>
            <ac:spMk id="4" creationId="{00000000-0000-0000-0000-000000000000}"/>
          </ac:spMkLst>
        </pc:spChg>
        <pc:spChg chg="mod">
          <ac:chgData name="Issa, Carlos GIZ LB" userId="6f6fe289-edbe-472c-89f8-c7b7250ecb4d" providerId="ADAL" clId="{FD339325-C7BE-4D4F-BA42-A077D12CE606}" dt="2024-06-20T10:49:03.387" v="1417" actId="1076"/>
          <ac:spMkLst>
            <pc:docMk/>
            <pc:sldMk cId="3921963516" sldId="386"/>
            <ac:spMk id="5" creationId="{00000000-0000-0000-0000-000000000000}"/>
          </ac:spMkLst>
        </pc:spChg>
        <pc:spChg chg="mod">
          <ac:chgData name="Issa, Carlos GIZ LB" userId="6f6fe289-edbe-472c-89f8-c7b7250ecb4d" providerId="ADAL" clId="{FD339325-C7BE-4D4F-BA42-A077D12CE606}" dt="2024-06-20T10:49:03.387" v="1417" actId="1076"/>
          <ac:spMkLst>
            <pc:docMk/>
            <pc:sldMk cId="3921963516" sldId="386"/>
            <ac:spMk id="6" creationId="{00000000-0000-0000-0000-000000000000}"/>
          </ac:spMkLst>
        </pc:spChg>
        <pc:spChg chg="mod">
          <ac:chgData name="Issa, Carlos GIZ LB" userId="6f6fe289-edbe-472c-89f8-c7b7250ecb4d" providerId="ADAL" clId="{FD339325-C7BE-4D4F-BA42-A077D12CE606}" dt="2024-06-20T10:49:03.387" v="1417" actId="1076"/>
          <ac:spMkLst>
            <pc:docMk/>
            <pc:sldMk cId="3921963516" sldId="386"/>
            <ac:spMk id="7" creationId="{00000000-0000-0000-0000-000000000000}"/>
          </ac:spMkLst>
        </pc:spChg>
      </pc:sldChg>
      <pc:sldChg chg="modSp mod">
        <pc:chgData name="Issa, Carlos GIZ LB" userId="6f6fe289-edbe-472c-89f8-c7b7250ecb4d" providerId="ADAL" clId="{FD339325-C7BE-4D4F-BA42-A077D12CE606}" dt="2024-06-20T11:47:33.694" v="2425" actId="1035"/>
        <pc:sldMkLst>
          <pc:docMk/>
          <pc:sldMk cId="874789549" sldId="387"/>
        </pc:sldMkLst>
        <pc:spChg chg="mod">
          <ac:chgData name="Issa, Carlos GIZ LB" userId="6f6fe289-edbe-472c-89f8-c7b7250ecb4d" providerId="ADAL" clId="{FD339325-C7BE-4D4F-BA42-A077D12CE606}" dt="2024-06-20T11:47:33.694" v="2425" actId="1035"/>
          <ac:spMkLst>
            <pc:docMk/>
            <pc:sldMk cId="874789549" sldId="387"/>
            <ac:spMk id="2" creationId="{00000000-0000-0000-0000-000000000000}"/>
          </ac:spMkLst>
        </pc:spChg>
        <pc:spChg chg="mod">
          <ac:chgData name="Issa, Carlos GIZ LB" userId="6f6fe289-edbe-472c-89f8-c7b7250ecb4d" providerId="ADAL" clId="{FD339325-C7BE-4D4F-BA42-A077D12CE606}" dt="2024-06-20T10:50:34.821" v="1469" actId="1076"/>
          <ac:spMkLst>
            <pc:docMk/>
            <pc:sldMk cId="874789549" sldId="387"/>
            <ac:spMk id="3" creationId="{00000000-0000-0000-0000-000000000000}"/>
          </ac:spMkLst>
        </pc:spChg>
        <pc:picChg chg="mod">
          <ac:chgData name="Issa, Carlos GIZ LB" userId="6f6fe289-edbe-472c-89f8-c7b7250ecb4d" providerId="ADAL" clId="{FD339325-C7BE-4D4F-BA42-A077D12CE606}" dt="2024-06-20T10:49:40.263" v="1439" actId="1076"/>
          <ac:picMkLst>
            <pc:docMk/>
            <pc:sldMk cId="874789549" sldId="387"/>
            <ac:picMk id="1026" creationId="{00000000-0000-0000-0000-000000000000}"/>
          </ac:picMkLst>
        </pc:picChg>
      </pc:sldChg>
      <pc:sldChg chg="modSp mod">
        <pc:chgData name="Issa, Carlos GIZ LB" userId="6f6fe289-edbe-472c-89f8-c7b7250ecb4d" providerId="ADAL" clId="{FD339325-C7BE-4D4F-BA42-A077D12CE606}" dt="2024-06-20T10:50:48.024" v="1473" actId="207"/>
        <pc:sldMkLst>
          <pc:docMk/>
          <pc:sldMk cId="94100396" sldId="388"/>
        </pc:sldMkLst>
        <pc:spChg chg="mod">
          <ac:chgData name="Issa, Carlos GIZ LB" userId="6f6fe289-edbe-472c-89f8-c7b7250ecb4d" providerId="ADAL" clId="{FD339325-C7BE-4D4F-BA42-A077D12CE606}" dt="2024-06-20T10:50:48.024" v="1473" actId="207"/>
          <ac:spMkLst>
            <pc:docMk/>
            <pc:sldMk cId="94100396" sldId="388"/>
            <ac:spMk id="2" creationId="{00000000-0000-0000-0000-000000000000}"/>
          </ac:spMkLst>
        </pc:spChg>
        <pc:picChg chg="mod">
          <ac:chgData name="Issa, Carlos GIZ LB" userId="6f6fe289-edbe-472c-89f8-c7b7250ecb4d" providerId="ADAL" clId="{FD339325-C7BE-4D4F-BA42-A077D12CE606}" dt="2024-06-20T10:50:44.120" v="1471" actId="14861"/>
          <ac:picMkLst>
            <pc:docMk/>
            <pc:sldMk cId="94100396" sldId="388"/>
            <ac:picMk id="4098" creationId="{00000000-0000-0000-0000-000000000000}"/>
          </ac:picMkLst>
        </pc:picChg>
        <pc:picChg chg="mod">
          <ac:chgData name="Issa, Carlos GIZ LB" userId="6f6fe289-edbe-472c-89f8-c7b7250ecb4d" providerId="ADAL" clId="{FD339325-C7BE-4D4F-BA42-A077D12CE606}" dt="2024-06-20T10:50:44.120" v="1471" actId="14861"/>
          <ac:picMkLst>
            <pc:docMk/>
            <pc:sldMk cId="94100396" sldId="388"/>
            <ac:picMk id="4099" creationId="{00000000-0000-0000-0000-000000000000}"/>
          </ac:picMkLst>
        </pc:picChg>
        <pc:picChg chg="mod">
          <ac:chgData name="Issa, Carlos GIZ LB" userId="6f6fe289-edbe-472c-89f8-c7b7250ecb4d" providerId="ADAL" clId="{FD339325-C7BE-4D4F-BA42-A077D12CE606}" dt="2024-06-20T10:50:44.120" v="1471" actId="14861"/>
          <ac:picMkLst>
            <pc:docMk/>
            <pc:sldMk cId="94100396" sldId="388"/>
            <ac:picMk id="4100" creationId="{00000000-0000-0000-0000-000000000000}"/>
          </ac:picMkLst>
        </pc:picChg>
        <pc:picChg chg="mod">
          <ac:chgData name="Issa, Carlos GIZ LB" userId="6f6fe289-edbe-472c-89f8-c7b7250ecb4d" providerId="ADAL" clId="{FD339325-C7BE-4D4F-BA42-A077D12CE606}" dt="2024-06-20T10:50:44.120" v="1471" actId="14861"/>
          <ac:picMkLst>
            <pc:docMk/>
            <pc:sldMk cId="94100396" sldId="388"/>
            <ac:picMk id="4101" creationId="{00000000-0000-0000-0000-000000000000}"/>
          </ac:picMkLst>
        </pc:picChg>
      </pc:sldChg>
      <pc:sldChg chg="modSp mod">
        <pc:chgData name="Issa, Carlos GIZ LB" userId="6f6fe289-edbe-472c-89f8-c7b7250ecb4d" providerId="ADAL" clId="{FD339325-C7BE-4D4F-BA42-A077D12CE606}" dt="2024-06-20T10:50:58.454" v="1478" actId="14861"/>
        <pc:sldMkLst>
          <pc:docMk/>
          <pc:sldMk cId="1322602042" sldId="389"/>
        </pc:sldMkLst>
        <pc:spChg chg="mod">
          <ac:chgData name="Issa, Carlos GIZ LB" userId="6f6fe289-edbe-472c-89f8-c7b7250ecb4d" providerId="ADAL" clId="{FD339325-C7BE-4D4F-BA42-A077D12CE606}" dt="2024-06-20T10:50:54.970" v="1475" actId="207"/>
          <ac:spMkLst>
            <pc:docMk/>
            <pc:sldMk cId="1322602042" sldId="389"/>
            <ac:spMk id="2" creationId="{00000000-0000-0000-0000-000000000000}"/>
          </ac:spMkLst>
        </pc:spChg>
        <pc:picChg chg="mod">
          <ac:chgData name="Issa, Carlos GIZ LB" userId="6f6fe289-edbe-472c-89f8-c7b7250ecb4d" providerId="ADAL" clId="{FD339325-C7BE-4D4F-BA42-A077D12CE606}" dt="2024-06-20T10:50:58.454" v="1478" actId="14861"/>
          <ac:picMkLst>
            <pc:docMk/>
            <pc:sldMk cId="1322602042" sldId="389"/>
            <ac:picMk id="5122" creationId="{00000000-0000-0000-0000-000000000000}"/>
          </ac:picMkLst>
        </pc:picChg>
      </pc:sldChg>
      <pc:sldChg chg="modSp mod">
        <pc:chgData name="Issa, Carlos GIZ LB" userId="6f6fe289-edbe-472c-89f8-c7b7250ecb4d" providerId="ADAL" clId="{FD339325-C7BE-4D4F-BA42-A077D12CE606}" dt="2024-06-20T10:51:42.712" v="1495" actId="1076"/>
        <pc:sldMkLst>
          <pc:docMk/>
          <pc:sldMk cId="535876067" sldId="390"/>
        </pc:sldMkLst>
        <pc:spChg chg="mod">
          <ac:chgData name="Issa, Carlos GIZ LB" userId="6f6fe289-edbe-472c-89f8-c7b7250ecb4d" providerId="ADAL" clId="{FD339325-C7BE-4D4F-BA42-A077D12CE606}" dt="2024-06-20T10:51:05.933" v="1480" actId="207"/>
          <ac:spMkLst>
            <pc:docMk/>
            <pc:sldMk cId="535876067" sldId="390"/>
            <ac:spMk id="2" creationId="{00000000-0000-0000-0000-000000000000}"/>
          </ac:spMkLst>
        </pc:spChg>
        <pc:picChg chg="mod">
          <ac:chgData name="Issa, Carlos GIZ LB" userId="6f6fe289-edbe-472c-89f8-c7b7250ecb4d" providerId="ADAL" clId="{FD339325-C7BE-4D4F-BA42-A077D12CE606}" dt="2024-06-20T10:51:34.614" v="1491" actId="1076"/>
          <ac:picMkLst>
            <pc:docMk/>
            <pc:sldMk cId="535876067" sldId="390"/>
            <ac:picMk id="4" creationId="{00000000-0000-0000-0000-000000000000}"/>
          </ac:picMkLst>
        </pc:picChg>
        <pc:picChg chg="mod">
          <ac:chgData name="Issa, Carlos GIZ LB" userId="6f6fe289-edbe-472c-89f8-c7b7250ecb4d" providerId="ADAL" clId="{FD339325-C7BE-4D4F-BA42-A077D12CE606}" dt="2024-06-20T10:51:38.747" v="1493" actId="1076"/>
          <ac:picMkLst>
            <pc:docMk/>
            <pc:sldMk cId="535876067" sldId="390"/>
            <ac:picMk id="1026" creationId="{00000000-0000-0000-0000-000000000000}"/>
          </ac:picMkLst>
        </pc:picChg>
        <pc:picChg chg="mod">
          <ac:chgData name="Issa, Carlos GIZ LB" userId="6f6fe289-edbe-472c-89f8-c7b7250ecb4d" providerId="ADAL" clId="{FD339325-C7BE-4D4F-BA42-A077D12CE606}" dt="2024-06-20T10:51:37.078" v="1492" actId="1076"/>
          <ac:picMkLst>
            <pc:docMk/>
            <pc:sldMk cId="535876067" sldId="390"/>
            <ac:picMk id="1027" creationId="{00000000-0000-0000-0000-000000000000}"/>
          </ac:picMkLst>
        </pc:picChg>
        <pc:picChg chg="mod">
          <ac:chgData name="Issa, Carlos GIZ LB" userId="6f6fe289-edbe-472c-89f8-c7b7250ecb4d" providerId="ADAL" clId="{FD339325-C7BE-4D4F-BA42-A077D12CE606}" dt="2024-06-20T10:51:40.615" v="1494" actId="1076"/>
          <ac:picMkLst>
            <pc:docMk/>
            <pc:sldMk cId="535876067" sldId="390"/>
            <ac:picMk id="1028" creationId="{00000000-0000-0000-0000-000000000000}"/>
          </ac:picMkLst>
        </pc:picChg>
        <pc:picChg chg="mod">
          <ac:chgData name="Issa, Carlos GIZ LB" userId="6f6fe289-edbe-472c-89f8-c7b7250ecb4d" providerId="ADAL" clId="{FD339325-C7BE-4D4F-BA42-A077D12CE606}" dt="2024-06-20T10:51:42.712" v="1495" actId="1076"/>
          <ac:picMkLst>
            <pc:docMk/>
            <pc:sldMk cId="535876067" sldId="390"/>
            <ac:picMk id="1029" creationId="{00000000-0000-0000-0000-000000000000}"/>
          </ac:picMkLst>
        </pc:picChg>
      </pc:sldChg>
      <pc:sldChg chg="addSp delSp modSp mod">
        <pc:chgData name="Issa, Carlos GIZ LB" userId="6f6fe289-edbe-472c-89f8-c7b7250ecb4d" providerId="ADAL" clId="{FD339325-C7BE-4D4F-BA42-A077D12CE606}" dt="2024-06-20T11:53:19.226" v="2460" actId="14100"/>
        <pc:sldMkLst>
          <pc:docMk/>
          <pc:sldMk cId="3010503577" sldId="391"/>
        </pc:sldMkLst>
        <pc:spChg chg="mod">
          <ac:chgData name="Issa, Carlos GIZ LB" userId="6f6fe289-edbe-472c-89f8-c7b7250ecb4d" providerId="ADAL" clId="{FD339325-C7BE-4D4F-BA42-A077D12CE606}" dt="2024-06-20T11:53:19.226" v="2460" actId="14100"/>
          <ac:spMkLst>
            <pc:docMk/>
            <pc:sldMk cId="3010503577" sldId="391"/>
            <ac:spMk id="2" creationId="{00000000-0000-0000-0000-000000000000}"/>
          </ac:spMkLst>
        </pc:spChg>
        <pc:spChg chg="add del mod">
          <ac:chgData name="Issa, Carlos GIZ LB" userId="6f6fe289-edbe-472c-89f8-c7b7250ecb4d" providerId="ADAL" clId="{FD339325-C7BE-4D4F-BA42-A077D12CE606}" dt="2024-06-20T10:53:17.588" v="1498" actId="478"/>
          <ac:spMkLst>
            <pc:docMk/>
            <pc:sldMk cId="3010503577" sldId="391"/>
            <ac:spMk id="3" creationId="{3182EFD3-8D1C-8965-A9C1-41607D4ED6BB}"/>
          </ac:spMkLst>
        </pc:spChg>
        <pc:picChg chg="add mod">
          <ac:chgData name="Issa, Carlos GIZ LB" userId="6f6fe289-edbe-472c-89f8-c7b7250ecb4d" providerId="ADAL" clId="{FD339325-C7BE-4D4F-BA42-A077D12CE606}" dt="2024-06-20T10:53:29.009" v="1501" actId="14100"/>
          <ac:picMkLst>
            <pc:docMk/>
            <pc:sldMk cId="3010503577" sldId="391"/>
            <ac:picMk id="4" creationId="{BF13DEFA-75FC-9429-7EA7-443F7ACB776C}"/>
          </ac:picMkLst>
        </pc:picChg>
        <pc:picChg chg="add mod">
          <ac:chgData name="Issa, Carlos GIZ LB" userId="6f6fe289-edbe-472c-89f8-c7b7250ecb4d" providerId="ADAL" clId="{FD339325-C7BE-4D4F-BA42-A077D12CE606}" dt="2024-06-20T10:53:18.488" v="1499"/>
          <ac:picMkLst>
            <pc:docMk/>
            <pc:sldMk cId="3010503577" sldId="391"/>
            <ac:picMk id="5" creationId="{9CF6D00E-1041-948D-14C2-B5E543A7CC93}"/>
          </ac:picMkLst>
        </pc:picChg>
        <pc:picChg chg="add mod modCrop">
          <ac:chgData name="Issa, Carlos GIZ LB" userId="6f6fe289-edbe-472c-89f8-c7b7250ecb4d" providerId="ADAL" clId="{FD339325-C7BE-4D4F-BA42-A077D12CE606}" dt="2024-06-20T11:52:29.663" v="2452" actId="1076"/>
          <ac:picMkLst>
            <pc:docMk/>
            <pc:sldMk cId="3010503577" sldId="391"/>
            <ac:picMk id="7" creationId="{7FCB2B8A-3266-729D-B8DB-F8D27EF909E0}"/>
          </ac:picMkLst>
        </pc:picChg>
        <pc:picChg chg="del">
          <ac:chgData name="Issa, Carlos GIZ LB" userId="6f6fe289-edbe-472c-89f8-c7b7250ecb4d" providerId="ADAL" clId="{FD339325-C7BE-4D4F-BA42-A077D12CE606}" dt="2024-06-20T10:53:16.235" v="1497" actId="478"/>
          <ac:picMkLst>
            <pc:docMk/>
            <pc:sldMk cId="3010503577" sldId="391"/>
            <ac:picMk id="6146" creationId="{00000000-0000-0000-0000-000000000000}"/>
          </ac:picMkLst>
        </pc:picChg>
      </pc:sldChg>
      <pc:sldChg chg="modSp mod">
        <pc:chgData name="Issa, Carlos GIZ LB" userId="6f6fe289-edbe-472c-89f8-c7b7250ecb4d" providerId="ADAL" clId="{FD339325-C7BE-4D4F-BA42-A077D12CE606}" dt="2024-06-20T10:54:56.045" v="1518" actId="207"/>
        <pc:sldMkLst>
          <pc:docMk/>
          <pc:sldMk cId="46423842" sldId="392"/>
        </pc:sldMkLst>
        <pc:spChg chg="mod">
          <ac:chgData name="Issa, Carlos GIZ LB" userId="6f6fe289-edbe-472c-89f8-c7b7250ecb4d" providerId="ADAL" clId="{FD339325-C7BE-4D4F-BA42-A077D12CE606}" dt="2024-06-20T10:54:56.045" v="1518" actId="207"/>
          <ac:spMkLst>
            <pc:docMk/>
            <pc:sldMk cId="46423842" sldId="392"/>
            <ac:spMk id="2" creationId="{00000000-0000-0000-0000-000000000000}"/>
          </ac:spMkLst>
        </pc:spChg>
        <pc:picChg chg="mod">
          <ac:chgData name="Issa, Carlos GIZ LB" userId="6f6fe289-edbe-472c-89f8-c7b7250ecb4d" providerId="ADAL" clId="{FD339325-C7BE-4D4F-BA42-A077D12CE606}" dt="2024-06-20T10:54:47.417" v="1516" actId="14861"/>
          <ac:picMkLst>
            <pc:docMk/>
            <pc:sldMk cId="46423842" sldId="392"/>
            <ac:picMk id="4" creationId="{00000000-0000-0000-0000-000000000000}"/>
          </ac:picMkLst>
        </pc:picChg>
        <pc:picChg chg="mod">
          <ac:chgData name="Issa, Carlos GIZ LB" userId="6f6fe289-edbe-472c-89f8-c7b7250ecb4d" providerId="ADAL" clId="{FD339325-C7BE-4D4F-BA42-A077D12CE606}" dt="2024-06-20T10:54:47.417" v="1516" actId="14861"/>
          <ac:picMkLst>
            <pc:docMk/>
            <pc:sldMk cId="46423842" sldId="392"/>
            <ac:picMk id="2051" creationId="{00000000-0000-0000-0000-000000000000}"/>
          </ac:picMkLst>
        </pc:picChg>
        <pc:picChg chg="mod">
          <ac:chgData name="Issa, Carlos GIZ LB" userId="6f6fe289-edbe-472c-89f8-c7b7250ecb4d" providerId="ADAL" clId="{FD339325-C7BE-4D4F-BA42-A077D12CE606}" dt="2024-06-20T10:54:47.417" v="1516" actId="14861"/>
          <ac:picMkLst>
            <pc:docMk/>
            <pc:sldMk cId="46423842" sldId="392"/>
            <ac:picMk id="2052" creationId="{00000000-0000-0000-0000-000000000000}"/>
          </ac:picMkLst>
        </pc:picChg>
        <pc:picChg chg="mod">
          <ac:chgData name="Issa, Carlos GIZ LB" userId="6f6fe289-edbe-472c-89f8-c7b7250ecb4d" providerId="ADAL" clId="{FD339325-C7BE-4D4F-BA42-A077D12CE606}" dt="2024-06-20T10:54:47.417" v="1516" actId="14861"/>
          <ac:picMkLst>
            <pc:docMk/>
            <pc:sldMk cId="46423842" sldId="392"/>
            <ac:picMk id="2053" creationId="{00000000-0000-0000-0000-000000000000}"/>
          </ac:picMkLst>
        </pc:picChg>
        <pc:picChg chg="mod">
          <ac:chgData name="Issa, Carlos GIZ LB" userId="6f6fe289-edbe-472c-89f8-c7b7250ecb4d" providerId="ADAL" clId="{FD339325-C7BE-4D4F-BA42-A077D12CE606}" dt="2024-06-20T10:54:47.417" v="1516" actId="14861"/>
          <ac:picMkLst>
            <pc:docMk/>
            <pc:sldMk cId="46423842" sldId="392"/>
            <ac:picMk id="2054" creationId="{00000000-0000-0000-0000-000000000000}"/>
          </ac:picMkLst>
        </pc:picChg>
        <pc:picChg chg="mod">
          <ac:chgData name="Issa, Carlos GIZ LB" userId="6f6fe289-edbe-472c-89f8-c7b7250ecb4d" providerId="ADAL" clId="{FD339325-C7BE-4D4F-BA42-A077D12CE606}" dt="2024-06-20T10:54:47.417" v="1516" actId="14861"/>
          <ac:picMkLst>
            <pc:docMk/>
            <pc:sldMk cId="46423842" sldId="392"/>
            <ac:picMk id="2055" creationId="{00000000-0000-0000-0000-000000000000}"/>
          </ac:picMkLst>
        </pc:picChg>
      </pc:sldChg>
      <pc:sldChg chg="modSp mod">
        <pc:chgData name="Issa, Carlos GIZ LB" userId="6f6fe289-edbe-472c-89f8-c7b7250ecb4d" providerId="ADAL" clId="{FD339325-C7BE-4D4F-BA42-A077D12CE606}" dt="2024-06-20T10:55:05.267" v="1522" actId="14861"/>
        <pc:sldMkLst>
          <pc:docMk/>
          <pc:sldMk cId="2477803925" sldId="393"/>
        </pc:sldMkLst>
        <pc:spChg chg="mod">
          <ac:chgData name="Issa, Carlos GIZ LB" userId="6f6fe289-edbe-472c-89f8-c7b7250ecb4d" providerId="ADAL" clId="{FD339325-C7BE-4D4F-BA42-A077D12CE606}" dt="2024-06-20T10:55:01.299" v="1520" actId="207"/>
          <ac:spMkLst>
            <pc:docMk/>
            <pc:sldMk cId="2477803925" sldId="393"/>
            <ac:spMk id="2" creationId="{00000000-0000-0000-0000-000000000000}"/>
          </ac:spMkLst>
        </pc:spChg>
        <pc:picChg chg="mod">
          <ac:chgData name="Issa, Carlos GIZ LB" userId="6f6fe289-edbe-472c-89f8-c7b7250ecb4d" providerId="ADAL" clId="{FD339325-C7BE-4D4F-BA42-A077D12CE606}" dt="2024-06-20T10:55:05.267" v="1522" actId="14861"/>
          <ac:picMkLst>
            <pc:docMk/>
            <pc:sldMk cId="2477803925" sldId="393"/>
            <ac:picMk id="7170" creationId="{00000000-0000-0000-0000-000000000000}"/>
          </ac:picMkLst>
        </pc:picChg>
      </pc:sldChg>
      <pc:sldChg chg="modSp mod">
        <pc:chgData name="Issa, Carlos GIZ LB" userId="6f6fe289-edbe-472c-89f8-c7b7250ecb4d" providerId="ADAL" clId="{FD339325-C7BE-4D4F-BA42-A077D12CE606}" dt="2024-06-20T10:55:13.793" v="1526" actId="207"/>
        <pc:sldMkLst>
          <pc:docMk/>
          <pc:sldMk cId="570954789" sldId="394"/>
        </pc:sldMkLst>
        <pc:spChg chg="mod">
          <ac:chgData name="Issa, Carlos GIZ LB" userId="6f6fe289-edbe-472c-89f8-c7b7250ecb4d" providerId="ADAL" clId="{FD339325-C7BE-4D4F-BA42-A077D12CE606}" dt="2024-06-20T10:55:13.793" v="1526" actId="207"/>
          <ac:spMkLst>
            <pc:docMk/>
            <pc:sldMk cId="570954789" sldId="394"/>
            <ac:spMk id="2" creationId="{00000000-0000-0000-0000-000000000000}"/>
          </ac:spMkLst>
        </pc:spChg>
        <pc:picChg chg="mod">
          <ac:chgData name="Issa, Carlos GIZ LB" userId="6f6fe289-edbe-472c-89f8-c7b7250ecb4d" providerId="ADAL" clId="{FD339325-C7BE-4D4F-BA42-A077D12CE606}" dt="2024-06-20T10:55:10.071" v="1524" actId="14861"/>
          <ac:picMkLst>
            <pc:docMk/>
            <pc:sldMk cId="570954789" sldId="394"/>
            <ac:picMk id="8194" creationId="{00000000-0000-0000-0000-000000000000}"/>
          </ac:picMkLst>
        </pc:picChg>
      </pc:sldChg>
      <pc:sldChg chg="modSp mod">
        <pc:chgData name="Issa, Carlos GIZ LB" userId="6f6fe289-edbe-472c-89f8-c7b7250ecb4d" providerId="ADAL" clId="{FD339325-C7BE-4D4F-BA42-A077D12CE606}" dt="2024-06-20T10:56:15.206" v="1553" actId="207"/>
        <pc:sldMkLst>
          <pc:docMk/>
          <pc:sldMk cId="2815438407" sldId="395"/>
        </pc:sldMkLst>
        <pc:spChg chg="mod">
          <ac:chgData name="Issa, Carlos GIZ LB" userId="6f6fe289-edbe-472c-89f8-c7b7250ecb4d" providerId="ADAL" clId="{FD339325-C7BE-4D4F-BA42-A077D12CE606}" dt="2024-06-20T10:56:15.206" v="1553" actId="207"/>
          <ac:spMkLst>
            <pc:docMk/>
            <pc:sldMk cId="2815438407" sldId="395"/>
            <ac:spMk id="2" creationId="{00000000-0000-0000-0000-000000000000}"/>
          </ac:spMkLst>
        </pc:spChg>
        <pc:picChg chg="mod">
          <ac:chgData name="Issa, Carlos GIZ LB" userId="6f6fe289-edbe-472c-89f8-c7b7250ecb4d" providerId="ADAL" clId="{FD339325-C7BE-4D4F-BA42-A077D12CE606}" dt="2024-06-20T10:56:04.828" v="1547" actId="14861"/>
          <ac:picMkLst>
            <pc:docMk/>
            <pc:sldMk cId="2815438407" sldId="395"/>
            <ac:picMk id="3074" creationId="{00000000-0000-0000-0000-000000000000}"/>
          </ac:picMkLst>
        </pc:picChg>
        <pc:picChg chg="mod">
          <ac:chgData name="Issa, Carlos GIZ LB" userId="6f6fe289-edbe-472c-89f8-c7b7250ecb4d" providerId="ADAL" clId="{FD339325-C7BE-4D4F-BA42-A077D12CE606}" dt="2024-06-20T10:56:07.155" v="1549" actId="14861"/>
          <ac:picMkLst>
            <pc:docMk/>
            <pc:sldMk cId="2815438407" sldId="395"/>
            <ac:picMk id="3075" creationId="{00000000-0000-0000-0000-000000000000}"/>
          </ac:picMkLst>
        </pc:picChg>
        <pc:picChg chg="mod">
          <ac:chgData name="Issa, Carlos GIZ LB" userId="6f6fe289-edbe-472c-89f8-c7b7250ecb4d" providerId="ADAL" clId="{FD339325-C7BE-4D4F-BA42-A077D12CE606}" dt="2024-06-20T10:56:00.727" v="1543" actId="14861"/>
          <ac:picMkLst>
            <pc:docMk/>
            <pc:sldMk cId="2815438407" sldId="395"/>
            <ac:picMk id="3076" creationId="{00000000-0000-0000-0000-000000000000}"/>
          </ac:picMkLst>
        </pc:picChg>
        <pc:picChg chg="mod">
          <ac:chgData name="Issa, Carlos GIZ LB" userId="6f6fe289-edbe-472c-89f8-c7b7250ecb4d" providerId="ADAL" clId="{FD339325-C7BE-4D4F-BA42-A077D12CE606}" dt="2024-06-20T10:56:02.603" v="1545" actId="14861"/>
          <ac:picMkLst>
            <pc:docMk/>
            <pc:sldMk cId="2815438407" sldId="395"/>
            <ac:picMk id="6146" creationId="{00000000-0000-0000-0000-000000000000}"/>
          </ac:picMkLst>
        </pc:picChg>
      </pc:sldChg>
      <pc:sldChg chg="modSp mod">
        <pc:chgData name="Issa, Carlos GIZ LB" userId="6f6fe289-edbe-472c-89f8-c7b7250ecb4d" providerId="ADAL" clId="{FD339325-C7BE-4D4F-BA42-A077D12CE606}" dt="2024-06-20T11:00:00.063" v="1601" actId="207"/>
        <pc:sldMkLst>
          <pc:docMk/>
          <pc:sldMk cId="2034749917" sldId="396"/>
        </pc:sldMkLst>
        <pc:spChg chg="mod">
          <ac:chgData name="Issa, Carlos GIZ LB" userId="6f6fe289-edbe-472c-89f8-c7b7250ecb4d" providerId="ADAL" clId="{FD339325-C7BE-4D4F-BA42-A077D12CE606}" dt="2024-06-20T11:00:00.063" v="1601" actId="207"/>
          <ac:spMkLst>
            <pc:docMk/>
            <pc:sldMk cId="2034749917" sldId="396"/>
            <ac:spMk id="2" creationId="{00000000-0000-0000-0000-000000000000}"/>
          </ac:spMkLst>
        </pc:spChg>
        <pc:spChg chg="mod">
          <ac:chgData name="Issa, Carlos GIZ LB" userId="6f6fe289-edbe-472c-89f8-c7b7250ecb4d" providerId="ADAL" clId="{FD339325-C7BE-4D4F-BA42-A077D12CE606}" dt="2024-06-20T10:57:01.932" v="1567" actId="1076"/>
          <ac:spMkLst>
            <pc:docMk/>
            <pc:sldMk cId="2034749917" sldId="396"/>
            <ac:spMk id="3" creationId="{00000000-0000-0000-0000-000000000000}"/>
          </ac:spMkLst>
        </pc:spChg>
        <pc:picChg chg="mod">
          <ac:chgData name="Issa, Carlos GIZ LB" userId="6f6fe289-edbe-472c-89f8-c7b7250ecb4d" providerId="ADAL" clId="{FD339325-C7BE-4D4F-BA42-A077D12CE606}" dt="2024-06-20T10:57:01.932" v="1567" actId="1076"/>
          <ac:picMkLst>
            <pc:docMk/>
            <pc:sldMk cId="2034749917" sldId="396"/>
            <ac:picMk id="4" creationId="{00000000-0000-0000-0000-000000000000}"/>
          </ac:picMkLst>
        </pc:picChg>
        <pc:picChg chg="mod">
          <ac:chgData name="Issa, Carlos GIZ LB" userId="6f6fe289-edbe-472c-89f8-c7b7250ecb4d" providerId="ADAL" clId="{FD339325-C7BE-4D4F-BA42-A077D12CE606}" dt="2024-06-20T10:57:01.932" v="1567" actId="1076"/>
          <ac:picMkLst>
            <pc:docMk/>
            <pc:sldMk cId="2034749917" sldId="396"/>
            <ac:picMk id="1026" creationId="{00000000-0000-0000-0000-000000000000}"/>
          </ac:picMkLst>
        </pc:picChg>
      </pc:sldChg>
      <pc:sldChg chg="modSp mod">
        <pc:chgData name="Issa, Carlos GIZ LB" userId="6f6fe289-edbe-472c-89f8-c7b7250ecb4d" providerId="ADAL" clId="{FD339325-C7BE-4D4F-BA42-A077D12CE606}" dt="2024-06-20T10:59:56.589" v="1600" actId="1076"/>
        <pc:sldMkLst>
          <pc:docMk/>
          <pc:sldMk cId="3242935206" sldId="397"/>
        </pc:sldMkLst>
        <pc:spChg chg="mod">
          <ac:chgData name="Issa, Carlos GIZ LB" userId="6f6fe289-edbe-472c-89f8-c7b7250ecb4d" providerId="ADAL" clId="{FD339325-C7BE-4D4F-BA42-A077D12CE606}" dt="2024-06-20T10:59:44.825" v="1599" actId="2711"/>
          <ac:spMkLst>
            <pc:docMk/>
            <pc:sldMk cId="3242935206" sldId="397"/>
            <ac:spMk id="2" creationId="{00000000-0000-0000-0000-000000000000}"/>
          </ac:spMkLst>
        </pc:spChg>
        <pc:spChg chg="mod">
          <ac:chgData name="Issa, Carlos GIZ LB" userId="6f6fe289-edbe-472c-89f8-c7b7250ecb4d" providerId="ADAL" clId="{FD339325-C7BE-4D4F-BA42-A077D12CE606}" dt="2024-06-20T10:59:29.238" v="1591" actId="122"/>
          <ac:spMkLst>
            <pc:docMk/>
            <pc:sldMk cId="3242935206" sldId="397"/>
            <ac:spMk id="3" creationId="{00000000-0000-0000-0000-000000000000}"/>
          </ac:spMkLst>
        </pc:spChg>
        <pc:spChg chg="mod">
          <ac:chgData name="Issa, Carlos GIZ LB" userId="6f6fe289-edbe-472c-89f8-c7b7250ecb4d" providerId="ADAL" clId="{FD339325-C7BE-4D4F-BA42-A077D12CE606}" dt="2024-06-20T10:59:56.589" v="1600" actId="1076"/>
          <ac:spMkLst>
            <pc:docMk/>
            <pc:sldMk cId="3242935206" sldId="397"/>
            <ac:spMk id="6" creationId="{ECB02377-142D-5A25-60EB-303DE4F82E9A}"/>
          </ac:spMkLst>
        </pc:spChg>
        <pc:picChg chg="mod">
          <ac:chgData name="Issa, Carlos GIZ LB" userId="6f6fe289-edbe-472c-89f8-c7b7250ecb4d" providerId="ADAL" clId="{FD339325-C7BE-4D4F-BA42-A077D12CE606}" dt="2024-06-20T10:59:11.951" v="1584" actId="14861"/>
          <ac:picMkLst>
            <pc:docMk/>
            <pc:sldMk cId="3242935206" sldId="397"/>
            <ac:picMk id="4" creationId="{D8851219-4A66-C345-A24A-3FB630D4E599}"/>
          </ac:picMkLst>
        </pc:picChg>
      </pc:sldChg>
      <pc:sldChg chg="addSp modSp mod">
        <pc:chgData name="Issa, Carlos GIZ LB" userId="6f6fe289-edbe-472c-89f8-c7b7250ecb4d" providerId="ADAL" clId="{FD339325-C7BE-4D4F-BA42-A077D12CE606}" dt="2024-06-20T11:05:24.835" v="1676" actId="1076"/>
        <pc:sldMkLst>
          <pc:docMk/>
          <pc:sldMk cId="2682204263" sldId="398"/>
        </pc:sldMkLst>
        <pc:spChg chg="mod">
          <ac:chgData name="Issa, Carlos GIZ LB" userId="6f6fe289-edbe-472c-89f8-c7b7250ecb4d" providerId="ADAL" clId="{FD339325-C7BE-4D4F-BA42-A077D12CE606}" dt="2024-06-20T11:02:28.973" v="1643" actId="2085"/>
          <ac:spMkLst>
            <pc:docMk/>
            <pc:sldMk cId="2682204263" sldId="398"/>
            <ac:spMk id="6" creationId="{EE8EEEFA-B052-79EC-6279-4500E767CDEA}"/>
          </ac:spMkLst>
        </pc:spChg>
        <pc:spChg chg="mod">
          <ac:chgData name="Issa, Carlos GIZ LB" userId="6f6fe289-edbe-472c-89f8-c7b7250ecb4d" providerId="ADAL" clId="{FD339325-C7BE-4D4F-BA42-A077D12CE606}" dt="2024-06-20T11:04:34.160" v="1664" actId="207"/>
          <ac:spMkLst>
            <pc:docMk/>
            <pc:sldMk cId="2682204263" sldId="398"/>
            <ac:spMk id="7" creationId="{F781929C-EB6B-162D-4931-BCCC6CC45519}"/>
          </ac:spMkLst>
        </pc:spChg>
        <pc:spChg chg="mod">
          <ac:chgData name="Issa, Carlos GIZ LB" userId="6f6fe289-edbe-472c-89f8-c7b7250ecb4d" providerId="ADAL" clId="{FD339325-C7BE-4D4F-BA42-A077D12CE606}" dt="2024-06-20T11:04:54.125" v="1666" actId="207"/>
          <ac:spMkLst>
            <pc:docMk/>
            <pc:sldMk cId="2682204263" sldId="398"/>
            <ac:spMk id="8" creationId="{C7A1FC6D-3AE1-67D3-F350-CBA6183FD5D3}"/>
          </ac:spMkLst>
        </pc:spChg>
        <pc:spChg chg="mod">
          <ac:chgData name="Issa, Carlos GIZ LB" userId="6f6fe289-edbe-472c-89f8-c7b7250ecb4d" providerId="ADAL" clId="{FD339325-C7BE-4D4F-BA42-A077D12CE606}" dt="2024-06-20T11:04:48.829" v="1665" actId="207"/>
          <ac:spMkLst>
            <pc:docMk/>
            <pc:sldMk cId="2682204263" sldId="398"/>
            <ac:spMk id="10" creationId="{B00D271B-6E0A-FFA5-8BB2-710B88113606}"/>
          </ac:spMkLst>
        </pc:spChg>
        <pc:grpChg chg="add mod">
          <ac:chgData name="Issa, Carlos GIZ LB" userId="6f6fe289-edbe-472c-89f8-c7b7250ecb4d" providerId="ADAL" clId="{FD339325-C7BE-4D4F-BA42-A077D12CE606}" dt="2024-06-20T11:05:19.152" v="1674" actId="1076"/>
          <ac:grpSpMkLst>
            <pc:docMk/>
            <pc:sldMk cId="2682204263" sldId="398"/>
            <ac:grpSpMk id="2" creationId="{CDCB30ED-5947-FDC2-10ED-D6228F6F86FA}"/>
          </ac:grpSpMkLst>
        </pc:grpChg>
        <pc:picChg chg="mod">
          <ac:chgData name="Issa, Carlos GIZ LB" userId="6f6fe289-edbe-472c-89f8-c7b7250ecb4d" providerId="ADAL" clId="{FD339325-C7BE-4D4F-BA42-A077D12CE606}" dt="2024-06-20T11:05:22.355" v="1675" actId="1076"/>
          <ac:picMkLst>
            <pc:docMk/>
            <pc:sldMk cId="2682204263" sldId="398"/>
            <ac:picMk id="4" creationId="{E781527B-9915-A247-169E-C4C76B1B7AB1}"/>
          </ac:picMkLst>
        </pc:picChg>
        <pc:picChg chg="mod modCrop">
          <ac:chgData name="Issa, Carlos GIZ LB" userId="6f6fe289-edbe-472c-89f8-c7b7250ecb4d" providerId="ADAL" clId="{FD339325-C7BE-4D4F-BA42-A077D12CE606}" dt="2024-06-20T11:05:24.835" v="1676" actId="1076"/>
          <ac:picMkLst>
            <pc:docMk/>
            <pc:sldMk cId="2682204263" sldId="398"/>
            <ac:picMk id="5" creationId="{28D87879-3630-63E2-E8FA-AAD5B717B47D}"/>
          </ac:picMkLst>
        </pc:picChg>
      </pc:sldChg>
      <pc:sldChg chg="addSp delSp modSp mod">
        <pc:chgData name="Issa, Carlos GIZ LB" userId="6f6fe289-edbe-472c-89f8-c7b7250ecb4d" providerId="ADAL" clId="{FD339325-C7BE-4D4F-BA42-A077D12CE606}" dt="2024-06-20T11:04:26.769" v="1663"/>
        <pc:sldMkLst>
          <pc:docMk/>
          <pc:sldMk cId="3493033429" sldId="399"/>
        </pc:sldMkLst>
        <pc:spChg chg="add del mod">
          <ac:chgData name="Issa, Carlos GIZ LB" userId="6f6fe289-edbe-472c-89f8-c7b7250ecb4d" providerId="ADAL" clId="{FD339325-C7BE-4D4F-BA42-A077D12CE606}" dt="2024-06-20T11:02:14.585" v="1638" actId="478"/>
          <ac:spMkLst>
            <pc:docMk/>
            <pc:sldMk cId="3493033429" sldId="399"/>
            <ac:spMk id="3" creationId="{71CE31BA-F102-DCDD-E8C2-49BBD32D88E6}"/>
          </ac:spMkLst>
        </pc:spChg>
        <pc:spChg chg="del">
          <ac:chgData name="Issa, Carlos GIZ LB" userId="6f6fe289-edbe-472c-89f8-c7b7250ecb4d" providerId="ADAL" clId="{FD339325-C7BE-4D4F-BA42-A077D12CE606}" dt="2024-06-20T11:02:10.897" v="1637" actId="478"/>
          <ac:spMkLst>
            <pc:docMk/>
            <pc:sldMk cId="3493033429" sldId="399"/>
            <ac:spMk id="4" creationId="{9F81D7C6-B7A6-9387-7B25-7336FAB20349}"/>
          </ac:spMkLst>
        </pc:spChg>
        <pc:spChg chg="del">
          <ac:chgData name="Issa, Carlos GIZ LB" userId="6f6fe289-edbe-472c-89f8-c7b7250ecb4d" providerId="ADAL" clId="{FD339325-C7BE-4D4F-BA42-A077D12CE606}" dt="2024-06-20T11:02:10.344" v="1636" actId="478"/>
          <ac:spMkLst>
            <pc:docMk/>
            <pc:sldMk cId="3493033429" sldId="399"/>
            <ac:spMk id="5" creationId="{060BE400-3066-839E-B91B-8878E7F98F2B}"/>
          </ac:spMkLst>
        </pc:spChg>
        <pc:spChg chg="del">
          <ac:chgData name="Issa, Carlos GIZ LB" userId="6f6fe289-edbe-472c-89f8-c7b7250ecb4d" providerId="ADAL" clId="{FD339325-C7BE-4D4F-BA42-A077D12CE606}" dt="2024-06-20T11:02:15.680" v="1639" actId="478"/>
          <ac:spMkLst>
            <pc:docMk/>
            <pc:sldMk cId="3493033429" sldId="399"/>
            <ac:spMk id="6" creationId="{D7B29CA1-FF3E-AC24-08B8-5B5D93C38A43}"/>
          </ac:spMkLst>
        </pc:spChg>
        <pc:spChg chg="del">
          <ac:chgData name="Issa, Carlos GIZ LB" userId="6f6fe289-edbe-472c-89f8-c7b7250ecb4d" providerId="ADAL" clId="{FD339325-C7BE-4D4F-BA42-A077D12CE606}" dt="2024-06-20T11:02:16.578" v="1640" actId="478"/>
          <ac:spMkLst>
            <pc:docMk/>
            <pc:sldMk cId="3493033429" sldId="399"/>
            <ac:spMk id="7" creationId="{23A737B1-E0C9-DD10-D6E4-B22D7A873F6D}"/>
          </ac:spMkLst>
        </pc:spChg>
        <pc:spChg chg="del">
          <ac:chgData name="Issa, Carlos GIZ LB" userId="6f6fe289-edbe-472c-89f8-c7b7250ecb4d" providerId="ADAL" clId="{FD339325-C7BE-4D4F-BA42-A077D12CE606}" dt="2024-06-20T11:02:17.806" v="1641" actId="478"/>
          <ac:spMkLst>
            <pc:docMk/>
            <pc:sldMk cId="3493033429" sldId="399"/>
            <ac:spMk id="8" creationId="{771B737D-A8DB-197E-4503-86CC3BAA3FC3}"/>
          </ac:spMkLst>
        </pc:spChg>
        <pc:spChg chg="del">
          <ac:chgData name="Issa, Carlos GIZ LB" userId="6f6fe289-edbe-472c-89f8-c7b7250ecb4d" providerId="ADAL" clId="{FD339325-C7BE-4D4F-BA42-A077D12CE606}" dt="2024-06-20T11:02:18.867" v="1642" actId="478"/>
          <ac:spMkLst>
            <pc:docMk/>
            <pc:sldMk cId="3493033429" sldId="399"/>
            <ac:spMk id="9" creationId="{D03AA612-FEB3-2FC6-14BE-0F07B4CF9752}"/>
          </ac:spMkLst>
        </pc:spChg>
        <pc:spChg chg="add mod">
          <ac:chgData name="Issa, Carlos GIZ LB" userId="6f6fe289-edbe-472c-89f8-c7b7250ecb4d" providerId="ADAL" clId="{FD339325-C7BE-4D4F-BA42-A077D12CE606}" dt="2024-06-20T11:04:26.769" v="1663"/>
          <ac:spMkLst>
            <pc:docMk/>
            <pc:sldMk cId="3493033429" sldId="399"/>
            <ac:spMk id="11" creationId="{6AF87423-2F1C-30CC-1542-1530265C4A72}"/>
          </ac:spMkLst>
        </pc:spChg>
        <pc:graphicFrameChg chg="add mod modGraphic">
          <ac:chgData name="Issa, Carlos GIZ LB" userId="6f6fe289-edbe-472c-89f8-c7b7250ecb4d" providerId="ADAL" clId="{FD339325-C7BE-4D4F-BA42-A077D12CE606}" dt="2024-06-20T11:04:16.075" v="1662" actId="207"/>
          <ac:graphicFrameMkLst>
            <pc:docMk/>
            <pc:sldMk cId="3493033429" sldId="399"/>
            <ac:graphicFrameMk id="10" creationId="{BCD30342-D4D9-14B5-18C6-D6F23060EC19}"/>
          </ac:graphicFrameMkLst>
        </pc:graphicFrameChg>
      </pc:sldChg>
      <pc:sldChg chg="addSp delSp modSp mod">
        <pc:chgData name="Issa, Carlos GIZ LB" userId="6f6fe289-edbe-472c-89f8-c7b7250ecb4d" providerId="ADAL" clId="{FD339325-C7BE-4D4F-BA42-A077D12CE606}" dt="2024-06-20T11:09:49.980" v="1711" actId="27636"/>
        <pc:sldMkLst>
          <pc:docMk/>
          <pc:sldMk cId="1485590599" sldId="400"/>
        </pc:sldMkLst>
        <pc:spChg chg="mod">
          <ac:chgData name="Issa, Carlos GIZ LB" userId="6f6fe289-edbe-472c-89f8-c7b7250ecb4d" providerId="ADAL" clId="{FD339325-C7BE-4D4F-BA42-A077D12CE606}" dt="2024-06-20T11:05:51.493" v="1683" actId="207"/>
          <ac:spMkLst>
            <pc:docMk/>
            <pc:sldMk cId="1485590599" sldId="400"/>
            <ac:spMk id="4" creationId="{7EF8B500-9E43-E3E7-5EEF-838B3DC32C63}"/>
          </ac:spMkLst>
        </pc:spChg>
        <pc:spChg chg="mod">
          <ac:chgData name="Issa, Carlos GIZ LB" userId="6f6fe289-edbe-472c-89f8-c7b7250ecb4d" providerId="ADAL" clId="{FD339325-C7BE-4D4F-BA42-A077D12CE606}" dt="2024-06-20T11:09:49.980" v="1711" actId="27636"/>
          <ac:spMkLst>
            <pc:docMk/>
            <pc:sldMk cId="1485590599" sldId="400"/>
            <ac:spMk id="5" creationId="{CE522557-1C34-4F2A-1392-2DB6A27168AA}"/>
          </ac:spMkLst>
        </pc:spChg>
        <pc:spChg chg="mod">
          <ac:chgData name="Issa, Carlos GIZ LB" userId="6f6fe289-edbe-472c-89f8-c7b7250ecb4d" providerId="ADAL" clId="{FD339325-C7BE-4D4F-BA42-A077D12CE606}" dt="2024-06-20T11:09:49.972" v="1710" actId="255"/>
          <ac:spMkLst>
            <pc:docMk/>
            <pc:sldMk cId="1485590599" sldId="400"/>
            <ac:spMk id="6" creationId="{7723AD7C-DE30-A2CA-4D91-5CD02C391B0D}"/>
          </ac:spMkLst>
        </pc:spChg>
        <pc:spChg chg="mod">
          <ac:chgData name="Issa, Carlos GIZ LB" userId="6f6fe289-edbe-472c-89f8-c7b7250ecb4d" providerId="ADAL" clId="{FD339325-C7BE-4D4F-BA42-A077D12CE606}" dt="2024-06-20T11:09:49.972" v="1710" actId="255"/>
          <ac:spMkLst>
            <pc:docMk/>
            <pc:sldMk cId="1485590599" sldId="400"/>
            <ac:spMk id="7" creationId="{69A3AD5B-7E47-AE6F-2EA6-84E87E0F2B0A}"/>
          </ac:spMkLst>
        </pc:spChg>
        <pc:spChg chg="mod">
          <ac:chgData name="Issa, Carlos GIZ LB" userId="6f6fe289-edbe-472c-89f8-c7b7250ecb4d" providerId="ADAL" clId="{FD339325-C7BE-4D4F-BA42-A077D12CE606}" dt="2024-06-20T11:09:49.972" v="1710" actId="255"/>
          <ac:spMkLst>
            <pc:docMk/>
            <pc:sldMk cId="1485590599" sldId="400"/>
            <ac:spMk id="8" creationId="{D74750B7-178C-687C-D629-002BD9DDA39D}"/>
          </ac:spMkLst>
        </pc:spChg>
        <pc:spChg chg="mod">
          <ac:chgData name="Issa, Carlos GIZ LB" userId="6f6fe289-edbe-472c-89f8-c7b7250ecb4d" providerId="ADAL" clId="{FD339325-C7BE-4D4F-BA42-A077D12CE606}" dt="2024-06-20T11:09:49.972" v="1710" actId="255"/>
          <ac:spMkLst>
            <pc:docMk/>
            <pc:sldMk cId="1485590599" sldId="400"/>
            <ac:spMk id="9" creationId="{1B0544C0-8D7F-7094-58F4-5A84901222E1}"/>
          </ac:spMkLst>
        </pc:spChg>
        <pc:spChg chg="mod topLvl">
          <ac:chgData name="Issa, Carlos GIZ LB" userId="6f6fe289-edbe-472c-89f8-c7b7250ecb4d" providerId="ADAL" clId="{FD339325-C7BE-4D4F-BA42-A077D12CE606}" dt="2024-06-20T11:09:44.251" v="1709" actId="164"/>
          <ac:spMkLst>
            <pc:docMk/>
            <pc:sldMk cId="1485590599" sldId="400"/>
            <ac:spMk id="12" creationId="{30341A35-CE7F-03DF-1216-C7CA0B97B56F}"/>
          </ac:spMkLst>
        </pc:spChg>
        <pc:spChg chg="mod topLvl">
          <ac:chgData name="Issa, Carlos GIZ LB" userId="6f6fe289-edbe-472c-89f8-c7b7250ecb4d" providerId="ADAL" clId="{FD339325-C7BE-4D4F-BA42-A077D12CE606}" dt="2024-06-20T11:09:44.251" v="1709" actId="164"/>
          <ac:spMkLst>
            <pc:docMk/>
            <pc:sldMk cId="1485590599" sldId="400"/>
            <ac:spMk id="13" creationId="{B6DE9330-45AC-CCC7-6E45-C22A406C8C71}"/>
          </ac:spMkLst>
        </pc:spChg>
        <pc:spChg chg="mod topLvl">
          <ac:chgData name="Issa, Carlos GIZ LB" userId="6f6fe289-edbe-472c-89f8-c7b7250ecb4d" providerId="ADAL" clId="{FD339325-C7BE-4D4F-BA42-A077D12CE606}" dt="2024-06-20T11:09:44.251" v="1709" actId="164"/>
          <ac:spMkLst>
            <pc:docMk/>
            <pc:sldMk cId="1485590599" sldId="400"/>
            <ac:spMk id="14" creationId="{BDC5BCA3-E2D0-E286-C447-5BFAC3F7C530}"/>
          </ac:spMkLst>
        </pc:spChg>
        <pc:spChg chg="mod topLvl">
          <ac:chgData name="Issa, Carlos GIZ LB" userId="6f6fe289-edbe-472c-89f8-c7b7250ecb4d" providerId="ADAL" clId="{FD339325-C7BE-4D4F-BA42-A077D12CE606}" dt="2024-06-20T11:09:44.251" v="1709" actId="164"/>
          <ac:spMkLst>
            <pc:docMk/>
            <pc:sldMk cId="1485590599" sldId="400"/>
            <ac:spMk id="15" creationId="{52A14322-8E0D-148B-730C-230CD751102A}"/>
          </ac:spMkLst>
        </pc:spChg>
        <pc:spChg chg="mod topLvl">
          <ac:chgData name="Issa, Carlos GIZ LB" userId="6f6fe289-edbe-472c-89f8-c7b7250ecb4d" providerId="ADAL" clId="{FD339325-C7BE-4D4F-BA42-A077D12CE606}" dt="2024-06-20T11:09:44.251" v="1709" actId="164"/>
          <ac:spMkLst>
            <pc:docMk/>
            <pc:sldMk cId="1485590599" sldId="400"/>
            <ac:spMk id="16" creationId="{8C95E44E-B5D6-1378-5F86-2BACE1A7FE41}"/>
          </ac:spMkLst>
        </pc:spChg>
        <pc:grpChg chg="add del mod">
          <ac:chgData name="Issa, Carlos GIZ LB" userId="6f6fe289-edbe-472c-89f8-c7b7250ecb4d" providerId="ADAL" clId="{FD339325-C7BE-4D4F-BA42-A077D12CE606}" dt="2024-06-20T11:08:12.981" v="1698" actId="165"/>
          <ac:grpSpMkLst>
            <pc:docMk/>
            <pc:sldMk cId="1485590599" sldId="400"/>
            <ac:grpSpMk id="2" creationId="{9429CDBE-5310-E77F-1444-765E1DF97FA0}"/>
          </ac:grpSpMkLst>
        </pc:grpChg>
        <pc:grpChg chg="add mod">
          <ac:chgData name="Issa, Carlos GIZ LB" userId="6f6fe289-edbe-472c-89f8-c7b7250ecb4d" providerId="ADAL" clId="{FD339325-C7BE-4D4F-BA42-A077D12CE606}" dt="2024-06-20T11:09:44.251" v="1709" actId="164"/>
          <ac:grpSpMkLst>
            <pc:docMk/>
            <pc:sldMk cId="1485590599" sldId="400"/>
            <ac:grpSpMk id="3" creationId="{69331B11-7769-316B-95AC-0B95B8EC5426}"/>
          </ac:grpSpMkLst>
        </pc:grpChg>
      </pc:sldChg>
      <pc:sldChg chg="delSp modSp mod">
        <pc:chgData name="Issa, Carlos GIZ LB" userId="6f6fe289-edbe-472c-89f8-c7b7250ecb4d" providerId="ADAL" clId="{FD339325-C7BE-4D4F-BA42-A077D12CE606}" dt="2024-06-20T11:13:57.496" v="1735" actId="1076"/>
        <pc:sldMkLst>
          <pc:docMk/>
          <pc:sldMk cId="787209786" sldId="401"/>
        </pc:sldMkLst>
        <pc:spChg chg="mod">
          <ac:chgData name="Issa, Carlos GIZ LB" userId="6f6fe289-edbe-472c-89f8-c7b7250ecb4d" providerId="ADAL" clId="{FD339325-C7BE-4D4F-BA42-A077D12CE606}" dt="2024-06-20T11:12:56.611" v="1720" actId="14100"/>
          <ac:spMkLst>
            <pc:docMk/>
            <pc:sldMk cId="787209786" sldId="401"/>
            <ac:spMk id="2" creationId="{C2D50568-6D4B-229D-85C7-D218EEA62058}"/>
          </ac:spMkLst>
        </pc:spChg>
        <pc:spChg chg="del mod">
          <ac:chgData name="Issa, Carlos GIZ LB" userId="6f6fe289-edbe-472c-89f8-c7b7250ecb4d" providerId="ADAL" clId="{FD339325-C7BE-4D4F-BA42-A077D12CE606}" dt="2024-06-20T11:13:17.843" v="1724" actId="478"/>
          <ac:spMkLst>
            <pc:docMk/>
            <pc:sldMk cId="787209786" sldId="401"/>
            <ac:spMk id="3" creationId="{61EE869C-BFE1-BC3C-895B-F8006A980D44}"/>
          </ac:spMkLst>
        </pc:spChg>
        <pc:graphicFrameChg chg="mod">
          <ac:chgData name="Issa, Carlos GIZ LB" userId="6f6fe289-edbe-472c-89f8-c7b7250ecb4d" providerId="ADAL" clId="{FD339325-C7BE-4D4F-BA42-A077D12CE606}" dt="2024-06-20T11:13:57.496" v="1735" actId="1076"/>
          <ac:graphicFrameMkLst>
            <pc:docMk/>
            <pc:sldMk cId="787209786" sldId="401"/>
            <ac:graphicFrameMk id="7" creationId="{4957A7DD-1D72-C7ED-F5EE-6E5C6CA390CE}"/>
          </ac:graphicFrameMkLst>
        </pc:graphicFrameChg>
      </pc:sldChg>
      <pc:sldChg chg="modSp mod">
        <pc:chgData name="Issa, Carlos GIZ LB" userId="6f6fe289-edbe-472c-89f8-c7b7250ecb4d" providerId="ADAL" clId="{FD339325-C7BE-4D4F-BA42-A077D12CE606}" dt="2024-06-20T11:17:15.432" v="1785" actId="1076"/>
        <pc:sldMkLst>
          <pc:docMk/>
          <pc:sldMk cId="3226085506" sldId="402"/>
        </pc:sldMkLst>
        <pc:spChg chg="mod">
          <ac:chgData name="Issa, Carlos GIZ LB" userId="6f6fe289-edbe-472c-89f8-c7b7250ecb4d" providerId="ADAL" clId="{FD339325-C7BE-4D4F-BA42-A077D12CE606}" dt="2024-06-20T11:14:17.564" v="1744" actId="2711"/>
          <ac:spMkLst>
            <pc:docMk/>
            <pc:sldMk cId="3226085506" sldId="402"/>
            <ac:spMk id="2" creationId="{7552684C-35A4-3770-2620-D632BB3B0CD5}"/>
          </ac:spMkLst>
        </pc:spChg>
        <pc:graphicFrameChg chg="mod">
          <ac:chgData name="Issa, Carlos GIZ LB" userId="6f6fe289-edbe-472c-89f8-c7b7250ecb4d" providerId="ADAL" clId="{FD339325-C7BE-4D4F-BA42-A077D12CE606}" dt="2024-06-20T11:17:15.432" v="1785" actId="1076"/>
          <ac:graphicFrameMkLst>
            <pc:docMk/>
            <pc:sldMk cId="3226085506" sldId="402"/>
            <ac:graphicFrameMk id="4" creationId="{1213055B-1275-42E4-0A49-DCD19EF274AD}"/>
          </ac:graphicFrameMkLst>
        </pc:graphicFrameChg>
      </pc:sldChg>
      <pc:sldChg chg="addSp modSp mod">
        <pc:chgData name="Issa, Carlos GIZ LB" userId="6f6fe289-edbe-472c-89f8-c7b7250ecb4d" providerId="ADAL" clId="{FD339325-C7BE-4D4F-BA42-A077D12CE606}" dt="2024-06-20T11:19:55.413" v="1833" actId="14861"/>
        <pc:sldMkLst>
          <pc:docMk/>
          <pc:sldMk cId="4224960380" sldId="403"/>
        </pc:sldMkLst>
        <pc:spChg chg="mod">
          <ac:chgData name="Issa, Carlos GIZ LB" userId="6f6fe289-edbe-472c-89f8-c7b7250ecb4d" providerId="ADAL" clId="{FD339325-C7BE-4D4F-BA42-A077D12CE606}" dt="2024-06-20T11:17:42.539" v="1791" actId="255"/>
          <ac:spMkLst>
            <pc:docMk/>
            <pc:sldMk cId="4224960380" sldId="403"/>
            <ac:spMk id="2" creationId="{C74BF7F7-5154-1500-15D3-F463D2EEF768}"/>
          </ac:spMkLst>
        </pc:spChg>
        <pc:spChg chg="add mod">
          <ac:chgData name="Issa, Carlos GIZ LB" userId="6f6fe289-edbe-472c-89f8-c7b7250ecb4d" providerId="ADAL" clId="{FD339325-C7BE-4D4F-BA42-A077D12CE606}" dt="2024-06-20T11:18:38.886" v="1802" actId="2085"/>
          <ac:spMkLst>
            <pc:docMk/>
            <pc:sldMk cId="4224960380" sldId="403"/>
            <ac:spMk id="3" creationId="{F91331F9-BE61-72F9-725A-0667F358043C}"/>
          </ac:spMkLst>
        </pc:spChg>
        <pc:spChg chg="add mod">
          <ac:chgData name="Issa, Carlos GIZ LB" userId="6f6fe289-edbe-472c-89f8-c7b7250ecb4d" providerId="ADAL" clId="{FD339325-C7BE-4D4F-BA42-A077D12CE606}" dt="2024-06-20T11:19:13.846" v="1811" actId="164"/>
          <ac:spMkLst>
            <pc:docMk/>
            <pc:sldMk cId="4224960380" sldId="403"/>
            <ac:spMk id="9" creationId="{07BFFA4A-E0E5-ADD5-D768-EB40D7671F9A}"/>
          </ac:spMkLst>
        </pc:spChg>
        <pc:grpChg chg="add mod">
          <ac:chgData name="Issa, Carlos GIZ LB" userId="6f6fe289-edbe-472c-89f8-c7b7250ecb4d" providerId="ADAL" clId="{FD339325-C7BE-4D4F-BA42-A077D12CE606}" dt="2024-06-20T11:19:36.680" v="1824" actId="1076"/>
          <ac:grpSpMkLst>
            <pc:docMk/>
            <pc:sldMk cId="4224960380" sldId="403"/>
            <ac:grpSpMk id="10" creationId="{B6A99F4A-8BE2-1B9B-EC18-3AE69C1C3EF1}"/>
          </ac:grpSpMkLst>
        </pc:grpChg>
        <pc:picChg chg="mod modCrop">
          <ac:chgData name="Issa, Carlos GIZ LB" userId="6f6fe289-edbe-472c-89f8-c7b7250ecb4d" providerId="ADAL" clId="{FD339325-C7BE-4D4F-BA42-A077D12CE606}" dt="2024-06-20T11:19:50.653" v="1829" actId="14861"/>
          <ac:picMkLst>
            <pc:docMk/>
            <pc:sldMk cId="4224960380" sldId="403"/>
            <ac:picMk id="4" creationId="{1A920B6E-83FE-3088-AB15-65FFF0D4152D}"/>
          </ac:picMkLst>
        </pc:picChg>
        <pc:picChg chg="mod">
          <ac:chgData name="Issa, Carlos GIZ LB" userId="6f6fe289-edbe-472c-89f8-c7b7250ecb4d" providerId="ADAL" clId="{FD339325-C7BE-4D4F-BA42-A077D12CE606}" dt="2024-06-20T11:19:42.133" v="1826" actId="14861"/>
          <ac:picMkLst>
            <pc:docMk/>
            <pc:sldMk cId="4224960380" sldId="403"/>
            <ac:picMk id="5" creationId="{254ABD18-9745-B83D-8796-70EE9BB88D44}"/>
          </ac:picMkLst>
        </pc:picChg>
        <pc:picChg chg="mod">
          <ac:chgData name="Issa, Carlos GIZ LB" userId="6f6fe289-edbe-472c-89f8-c7b7250ecb4d" providerId="ADAL" clId="{FD339325-C7BE-4D4F-BA42-A077D12CE606}" dt="2024-06-20T11:19:44.987" v="1828" actId="14861"/>
          <ac:picMkLst>
            <pc:docMk/>
            <pc:sldMk cId="4224960380" sldId="403"/>
            <ac:picMk id="6" creationId="{C9348251-F6FA-5625-516A-77183C8C80E0}"/>
          </ac:picMkLst>
        </pc:picChg>
        <pc:picChg chg="mod">
          <ac:chgData name="Issa, Carlos GIZ LB" userId="6f6fe289-edbe-472c-89f8-c7b7250ecb4d" providerId="ADAL" clId="{FD339325-C7BE-4D4F-BA42-A077D12CE606}" dt="2024-06-20T11:19:55.413" v="1833" actId="14861"/>
          <ac:picMkLst>
            <pc:docMk/>
            <pc:sldMk cId="4224960380" sldId="403"/>
            <ac:picMk id="7" creationId="{092D3A69-38F5-CF95-51E9-E262766F9162}"/>
          </ac:picMkLst>
        </pc:picChg>
        <pc:picChg chg="mod">
          <ac:chgData name="Issa, Carlos GIZ LB" userId="6f6fe289-edbe-472c-89f8-c7b7250ecb4d" providerId="ADAL" clId="{FD339325-C7BE-4D4F-BA42-A077D12CE606}" dt="2024-06-20T11:19:52.946" v="1831" actId="14861"/>
          <ac:picMkLst>
            <pc:docMk/>
            <pc:sldMk cId="4224960380" sldId="403"/>
            <ac:picMk id="8" creationId="{8BD23B04-EB84-34A6-518E-C9D5E7182700}"/>
          </ac:picMkLst>
        </pc:picChg>
      </pc:sldChg>
      <pc:sldChg chg="addSp delSp modSp mod">
        <pc:chgData name="Issa, Carlos GIZ LB" userId="6f6fe289-edbe-472c-89f8-c7b7250ecb4d" providerId="ADAL" clId="{FD339325-C7BE-4D4F-BA42-A077D12CE606}" dt="2024-06-20T11:20:33.619" v="1857" actId="1076"/>
        <pc:sldMkLst>
          <pc:docMk/>
          <pc:sldMk cId="2647975852" sldId="404"/>
        </pc:sldMkLst>
        <pc:spChg chg="add mod">
          <ac:chgData name="Issa, Carlos GIZ LB" userId="6f6fe289-edbe-472c-89f8-c7b7250ecb4d" providerId="ADAL" clId="{FD339325-C7BE-4D4F-BA42-A077D12CE606}" dt="2024-06-20T11:20:31.227" v="1856" actId="1076"/>
          <ac:spMkLst>
            <pc:docMk/>
            <pc:sldMk cId="2647975852" sldId="404"/>
            <ac:spMk id="3" creationId="{C49E01DF-3998-FB8E-6592-FAB393273397}"/>
          </ac:spMkLst>
        </pc:spChg>
        <pc:spChg chg="del">
          <ac:chgData name="Issa, Carlos GIZ LB" userId="6f6fe289-edbe-472c-89f8-c7b7250ecb4d" providerId="ADAL" clId="{FD339325-C7BE-4D4F-BA42-A077D12CE606}" dt="2024-06-20T11:20:11.096" v="1839" actId="478"/>
          <ac:spMkLst>
            <pc:docMk/>
            <pc:sldMk cId="2647975852" sldId="404"/>
            <ac:spMk id="10" creationId="{D11DB748-AD63-DF7B-1B05-1752E67FCE25}"/>
          </ac:spMkLst>
        </pc:spChg>
        <pc:picChg chg="mod">
          <ac:chgData name="Issa, Carlos GIZ LB" userId="6f6fe289-edbe-472c-89f8-c7b7250ecb4d" providerId="ADAL" clId="{FD339325-C7BE-4D4F-BA42-A077D12CE606}" dt="2024-06-20T11:20:33.619" v="1857" actId="1076"/>
          <ac:picMkLst>
            <pc:docMk/>
            <pc:sldMk cId="2647975852" sldId="404"/>
            <ac:picMk id="4" creationId="{C78F3E15-F08E-02F3-CAB7-C1006DA8E6DF}"/>
          </ac:picMkLst>
        </pc:picChg>
      </pc:sldChg>
      <pc:sldChg chg="add del">
        <pc:chgData name="Issa, Carlos GIZ LB" userId="6f6fe289-edbe-472c-89f8-c7b7250ecb4d" providerId="ADAL" clId="{FD339325-C7BE-4D4F-BA42-A077D12CE606}" dt="2024-06-20T11:05:32.670" v="1677" actId="2696"/>
        <pc:sldMkLst>
          <pc:docMk/>
          <pc:sldMk cId="484951126" sldId="405"/>
        </pc:sldMkLst>
      </pc:sldChg>
      <pc:sldChg chg="add del">
        <pc:chgData name="Issa, Carlos GIZ LB" userId="6f6fe289-edbe-472c-89f8-c7b7250ecb4d" providerId="ADAL" clId="{FD339325-C7BE-4D4F-BA42-A077D12CE606}" dt="2024-06-20T11:33:39.138" v="2162" actId="47"/>
        <pc:sldMkLst>
          <pc:docMk/>
          <pc:sldMk cId="1168199527" sldId="405"/>
        </pc:sldMkLst>
      </pc:sldChg>
      <pc:sldChg chg="add del">
        <pc:chgData name="Issa, Carlos GIZ LB" userId="6f6fe289-edbe-472c-89f8-c7b7250ecb4d" providerId="ADAL" clId="{FD339325-C7BE-4D4F-BA42-A077D12CE606}" dt="2024-06-20T11:12:35.392" v="1712" actId="47"/>
        <pc:sldMkLst>
          <pc:docMk/>
          <pc:sldMk cId="1970447654" sldId="405"/>
        </pc:sldMkLst>
      </pc:sldChg>
      <pc:sldChg chg="add del">
        <pc:chgData name="Issa, Carlos GIZ LB" userId="6f6fe289-edbe-472c-89f8-c7b7250ecb4d" providerId="ADAL" clId="{FD339325-C7BE-4D4F-BA42-A077D12CE606}" dt="2024-06-20T10:42:14.333" v="1306" actId="2696"/>
        <pc:sldMkLst>
          <pc:docMk/>
          <pc:sldMk cId="2931798342" sldId="405"/>
        </pc:sldMkLst>
      </pc:sldChg>
    </pc:docChg>
  </pc:docChgLst>
  <pc:docChgLst>
    <pc:chgData name="Issa, Carlos GIZ LB" userId="6f6fe289-edbe-472c-89f8-c7b7250ecb4d" providerId="ADAL" clId="{E9988098-7C33-4F69-9A59-CF56FFD4340C}"/>
    <pc:docChg chg="undo redo custSel addSld modSld">
      <pc:chgData name="Issa, Carlos GIZ LB" userId="6f6fe289-edbe-472c-89f8-c7b7250ecb4d" providerId="ADAL" clId="{E9988098-7C33-4F69-9A59-CF56FFD4340C}" dt="2024-05-24T15:56:21.984" v="389"/>
      <pc:docMkLst>
        <pc:docMk/>
      </pc:docMkLst>
      <pc:sldChg chg="modSp mod">
        <pc:chgData name="Issa, Carlos GIZ LB" userId="6f6fe289-edbe-472c-89f8-c7b7250ecb4d" providerId="ADAL" clId="{E9988098-7C33-4F69-9A59-CF56FFD4340C}" dt="2024-05-24T15:27:31.116" v="270" actId="20577"/>
        <pc:sldMkLst>
          <pc:docMk/>
          <pc:sldMk cId="2230077847" sldId="267"/>
        </pc:sldMkLst>
        <pc:spChg chg="mod">
          <ac:chgData name="Issa, Carlos GIZ LB" userId="6f6fe289-edbe-472c-89f8-c7b7250ecb4d" providerId="ADAL" clId="{E9988098-7C33-4F69-9A59-CF56FFD4340C}" dt="2024-05-24T15:27:31.116" v="270" actId="20577"/>
          <ac:spMkLst>
            <pc:docMk/>
            <pc:sldMk cId="2230077847" sldId="267"/>
            <ac:spMk id="3" creationId="{614F4278-1E08-4DA1-E9A6-8EFC0C575F3C}"/>
          </ac:spMkLst>
        </pc:spChg>
      </pc:sldChg>
      <pc:sldChg chg="modSp mod">
        <pc:chgData name="Issa, Carlos GIZ LB" userId="6f6fe289-edbe-472c-89f8-c7b7250ecb4d" providerId="ADAL" clId="{E9988098-7C33-4F69-9A59-CF56FFD4340C}" dt="2024-05-24T14:55:12.488" v="2" actId="20577"/>
        <pc:sldMkLst>
          <pc:docMk/>
          <pc:sldMk cId="2177168784" sldId="268"/>
        </pc:sldMkLst>
        <pc:spChg chg="mod">
          <ac:chgData name="Issa, Carlos GIZ LB" userId="6f6fe289-edbe-472c-89f8-c7b7250ecb4d" providerId="ADAL" clId="{E9988098-7C33-4F69-9A59-CF56FFD4340C}" dt="2024-05-24T14:55:12.488" v="2" actId="20577"/>
          <ac:spMkLst>
            <pc:docMk/>
            <pc:sldMk cId="2177168784" sldId="268"/>
            <ac:spMk id="3" creationId="{A0092C54-56DC-F001-1D66-9CBFB36F7667}"/>
          </ac:spMkLst>
        </pc:spChg>
      </pc:sldChg>
      <pc:sldChg chg="modSp mod">
        <pc:chgData name="Issa, Carlos GIZ LB" userId="6f6fe289-edbe-472c-89f8-c7b7250ecb4d" providerId="ADAL" clId="{E9988098-7C33-4F69-9A59-CF56FFD4340C}" dt="2024-05-24T15:30:01.426" v="305" actId="20577"/>
        <pc:sldMkLst>
          <pc:docMk/>
          <pc:sldMk cId="1030957826" sldId="269"/>
        </pc:sldMkLst>
        <pc:spChg chg="mod">
          <ac:chgData name="Issa, Carlos GIZ LB" userId="6f6fe289-edbe-472c-89f8-c7b7250ecb4d" providerId="ADAL" clId="{E9988098-7C33-4F69-9A59-CF56FFD4340C}" dt="2024-05-24T15:23:23.493" v="182" actId="13926"/>
          <ac:spMkLst>
            <pc:docMk/>
            <pc:sldMk cId="1030957826" sldId="269"/>
            <ac:spMk id="2" creationId="{C3594AED-51FD-238A-A4A0-8661CF336DD2}"/>
          </ac:spMkLst>
        </pc:spChg>
        <pc:spChg chg="mod">
          <ac:chgData name="Issa, Carlos GIZ LB" userId="6f6fe289-edbe-472c-89f8-c7b7250ecb4d" providerId="ADAL" clId="{E9988098-7C33-4F69-9A59-CF56FFD4340C}" dt="2024-05-24T15:30:01.426" v="305" actId="20577"/>
          <ac:spMkLst>
            <pc:docMk/>
            <pc:sldMk cId="1030957826" sldId="269"/>
            <ac:spMk id="3" creationId="{432FB92C-07E5-075B-1B4F-EA64DB3DBFF3}"/>
          </ac:spMkLst>
        </pc:spChg>
      </pc:sldChg>
      <pc:sldChg chg="modSp mod">
        <pc:chgData name="Issa, Carlos GIZ LB" userId="6f6fe289-edbe-472c-89f8-c7b7250ecb4d" providerId="ADAL" clId="{E9988098-7C33-4F69-9A59-CF56FFD4340C}" dt="2024-05-24T15:26:13.629" v="243" actId="20577"/>
        <pc:sldMkLst>
          <pc:docMk/>
          <pc:sldMk cId="2750734970" sldId="270"/>
        </pc:sldMkLst>
        <pc:spChg chg="mod">
          <ac:chgData name="Issa, Carlos GIZ LB" userId="6f6fe289-edbe-472c-89f8-c7b7250ecb4d" providerId="ADAL" clId="{E9988098-7C33-4F69-9A59-CF56FFD4340C}" dt="2024-05-24T15:26:13.629" v="243" actId="20577"/>
          <ac:spMkLst>
            <pc:docMk/>
            <pc:sldMk cId="2750734970" sldId="270"/>
            <ac:spMk id="3" creationId="{A0092C54-56DC-F001-1D66-9CBFB36F7667}"/>
          </ac:spMkLst>
        </pc:spChg>
      </pc:sldChg>
      <pc:sldChg chg="modSp mod">
        <pc:chgData name="Issa, Carlos GIZ LB" userId="6f6fe289-edbe-472c-89f8-c7b7250ecb4d" providerId="ADAL" clId="{E9988098-7C33-4F69-9A59-CF56FFD4340C}" dt="2024-05-24T15:23:45.861" v="188" actId="14734"/>
        <pc:sldMkLst>
          <pc:docMk/>
          <pc:sldMk cId="2112784244" sldId="271"/>
        </pc:sldMkLst>
        <pc:graphicFrameChg chg="modGraphic">
          <ac:chgData name="Issa, Carlos GIZ LB" userId="6f6fe289-edbe-472c-89f8-c7b7250ecb4d" providerId="ADAL" clId="{E9988098-7C33-4F69-9A59-CF56FFD4340C}" dt="2024-05-24T15:23:45.861" v="188" actId="14734"/>
          <ac:graphicFrameMkLst>
            <pc:docMk/>
            <pc:sldMk cId="2112784244" sldId="271"/>
            <ac:graphicFrameMk id="6" creationId="{E32D32F8-8605-4EED-2FA3-9497ECF44B1B}"/>
          </ac:graphicFrameMkLst>
        </pc:graphicFrameChg>
      </pc:sldChg>
      <pc:sldChg chg="modSp mod">
        <pc:chgData name="Issa, Carlos GIZ LB" userId="6f6fe289-edbe-472c-89f8-c7b7250ecb4d" providerId="ADAL" clId="{E9988098-7C33-4F69-9A59-CF56FFD4340C}" dt="2024-05-24T15:00:25.653" v="28" actId="2711"/>
        <pc:sldMkLst>
          <pc:docMk/>
          <pc:sldMk cId="1623798880" sldId="272"/>
        </pc:sldMkLst>
        <pc:graphicFrameChg chg="modGraphic">
          <ac:chgData name="Issa, Carlos GIZ LB" userId="6f6fe289-edbe-472c-89f8-c7b7250ecb4d" providerId="ADAL" clId="{E9988098-7C33-4F69-9A59-CF56FFD4340C}" dt="2024-05-24T15:00:25.653" v="28" actId="2711"/>
          <ac:graphicFrameMkLst>
            <pc:docMk/>
            <pc:sldMk cId="1623798880" sldId="272"/>
            <ac:graphicFrameMk id="8" creationId="{7EDBD9B8-39A6-8AE7-AB39-0E3A1A5B72FB}"/>
          </ac:graphicFrameMkLst>
        </pc:graphicFrameChg>
      </pc:sldChg>
      <pc:sldChg chg="modSp mod">
        <pc:chgData name="Issa, Carlos GIZ LB" userId="6f6fe289-edbe-472c-89f8-c7b7250ecb4d" providerId="ADAL" clId="{E9988098-7C33-4F69-9A59-CF56FFD4340C}" dt="2024-05-24T15:19:08.299" v="109" actId="6549"/>
        <pc:sldMkLst>
          <pc:docMk/>
          <pc:sldMk cId="1415818647" sldId="274"/>
        </pc:sldMkLst>
        <pc:spChg chg="mod">
          <ac:chgData name="Issa, Carlos GIZ LB" userId="6f6fe289-edbe-472c-89f8-c7b7250ecb4d" providerId="ADAL" clId="{E9988098-7C33-4F69-9A59-CF56FFD4340C}" dt="2024-05-24T15:19:08.299" v="109" actId="6549"/>
          <ac:spMkLst>
            <pc:docMk/>
            <pc:sldMk cId="1415818647" sldId="274"/>
            <ac:spMk id="2" creationId="{FA20AA5E-E41B-5B1A-39CD-A4EF51FD3154}"/>
          </ac:spMkLst>
        </pc:spChg>
      </pc:sldChg>
      <pc:sldChg chg="modSp mod">
        <pc:chgData name="Issa, Carlos GIZ LB" userId="6f6fe289-edbe-472c-89f8-c7b7250ecb4d" providerId="ADAL" clId="{E9988098-7C33-4F69-9A59-CF56FFD4340C}" dt="2024-05-24T15:20:12.478" v="130" actId="6549"/>
        <pc:sldMkLst>
          <pc:docMk/>
          <pc:sldMk cId="3463423142" sldId="275"/>
        </pc:sldMkLst>
        <pc:spChg chg="mod">
          <ac:chgData name="Issa, Carlos GIZ LB" userId="6f6fe289-edbe-472c-89f8-c7b7250ecb4d" providerId="ADAL" clId="{E9988098-7C33-4F69-9A59-CF56FFD4340C}" dt="2024-05-24T15:20:12.478" v="130" actId="6549"/>
          <ac:spMkLst>
            <pc:docMk/>
            <pc:sldMk cId="3463423142" sldId="275"/>
            <ac:spMk id="3" creationId="{A0092C54-56DC-F001-1D66-9CBFB36F7667}"/>
          </ac:spMkLst>
        </pc:spChg>
      </pc:sldChg>
      <pc:sldChg chg="modSp mod">
        <pc:chgData name="Issa, Carlos GIZ LB" userId="6f6fe289-edbe-472c-89f8-c7b7250ecb4d" providerId="ADAL" clId="{E9988098-7C33-4F69-9A59-CF56FFD4340C}" dt="2024-05-24T14:55:42.477" v="6" actId="6549"/>
        <pc:sldMkLst>
          <pc:docMk/>
          <pc:sldMk cId="255203455" sldId="276"/>
        </pc:sldMkLst>
        <pc:spChg chg="mod">
          <ac:chgData name="Issa, Carlos GIZ LB" userId="6f6fe289-edbe-472c-89f8-c7b7250ecb4d" providerId="ADAL" clId="{E9988098-7C33-4F69-9A59-CF56FFD4340C}" dt="2024-05-24T14:55:42.477" v="6" actId="6549"/>
          <ac:spMkLst>
            <pc:docMk/>
            <pc:sldMk cId="255203455" sldId="276"/>
            <ac:spMk id="3" creationId="{A0092C54-56DC-F001-1D66-9CBFB36F7667}"/>
          </ac:spMkLst>
        </pc:spChg>
      </pc:sldChg>
      <pc:sldChg chg="modSp mod">
        <pc:chgData name="Issa, Carlos GIZ LB" userId="6f6fe289-edbe-472c-89f8-c7b7250ecb4d" providerId="ADAL" clId="{E9988098-7C33-4F69-9A59-CF56FFD4340C}" dt="2024-05-24T15:29:00.305" v="286" actId="20577"/>
        <pc:sldMkLst>
          <pc:docMk/>
          <pc:sldMk cId="4242334030" sldId="277"/>
        </pc:sldMkLst>
        <pc:spChg chg="mod">
          <ac:chgData name="Issa, Carlos GIZ LB" userId="6f6fe289-edbe-472c-89f8-c7b7250ecb4d" providerId="ADAL" clId="{E9988098-7C33-4F69-9A59-CF56FFD4340C}" dt="2024-05-24T15:18:35.212" v="108"/>
          <ac:spMkLst>
            <pc:docMk/>
            <pc:sldMk cId="4242334030" sldId="277"/>
            <ac:spMk id="2" creationId="{FA20AA5E-E41B-5B1A-39CD-A4EF51FD3154}"/>
          </ac:spMkLst>
        </pc:spChg>
        <pc:spChg chg="mod">
          <ac:chgData name="Issa, Carlos GIZ LB" userId="6f6fe289-edbe-472c-89f8-c7b7250ecb4d" providerId="ADAL" clId="{E9988098-7C33-4F69-9A59-CF56FFD4340C}" dt="2024-05-24T15:29:00.305" v="286" actId="20577"/>
          <ac:spMkLst>
            <pc:docMk/>
            <pc:sldMk cId="4242334030" sldId="277"/>
            <ac:spMk id="3" creationId="{A0092C54-56DC-F001-1D66-9CBFB36F7667}"/>
          </ac:spMkLst>
        </pc:spChg>
        <pc:spChg chg="mod">
          <ac:chgData name="Issa, Carlos GIZ LB" userId="6f6fe289-edbe-472c-89f8-c7b7250ecb4d" providerId="ADAL" clId="{E9988098-7C33-4F69-9A59-CF56FFD4340C}" dt="2024-05-24T15:28:55.707" v="284" actId="20577"/>
          <ac:spMkLst>
            <pc:docMk/>
            <pc:sldMk cId="4242334030" sldId="277"/>
            <ac:spMk id="4" creationId="{A099B2AC-EDA8-8089-781D-54B5ECA66369}"/>
          </ac:spMkLst>
        </pc:spChg>
      </pc:sldChg>
      <pc:sldChg chg="modSp mod">
        <pc:chgData name="Issa, Carlos GIZ LB" userId="6f6fe289-edbe-472c-89f8-c7b7250ecb4d" providerId="ADAL" clId="{E9988098-7C33-4F69-9A59-CF56FFD4340C}" dt="2024-05-24T15:17:11.965" v="55" actId="6549"/>
        <pc:sldMkLst>
          <pc:docMk/>
          <pc:sldMk cId="4215148607" sldId="281"/>
        </pc:sldMkLst>
        <pc:spChg chg="mod">
          <ac:chgData name="Issa, Carlos GIZ LB" userId="6f6fe289-edbe-472c-89f8-c7b7250ecb4d" providerId="ADAL" clId="{E9988098-7C33-4F69-9A59-CF56FFD4340C}" dt="2024-05-24T15:17:11.965" v="55" actId="6549"/>
          <ac:spMkLst>
            <pc:docMk/>
            <pc:sldMk cId="4215148607" sldId="281"/>
            <ac:spMk id="3" creationId="{614F4278-1E08-4DA1-E9A6-8EFC0C575F3C}"/>
          </ac:spMkLst>
        </pc:spChg>
      </pc:sldChg>
      <pc:sldChg chg="addSp delSp modSp add mod setBg">
        <pc:chgData name="Issa, Carlos GIZ LB" userId="6f6fe289-edbe-472c-89f8-c7b7250ecb4d" providerId="ADAL" clId="{E9988098-7C33-4F69-9A59-CF56FFD4340C}" dt="2024-05-24T15:56:21.984" v="389"/>
        <pc:sldMkLst>
          <pc:docMk/>
          <pc:sldMk cId="570196031" sldId="283"/>
        </pc:sldMkLst>
        <pc:spChg chg="add del mod">
          <ac:chgData name="Issa, Carlos GIZ LB" userId="6f6fe289-edbe-472c-89f8-c7b7250ecb4d" providerId="ADAL" clId="{E9988098-7C33-4F69-9A59-CF56FFD4340C}" dt="2024-05-24T15:38:55.243" v="308" actId="478"/>
          <ac:spMkLst>
            <pc:docMk/>
            <pc:sldMk cId="570196031" sldId="283"/>
            <ac:spMk id="3" creationId="{36B90DBC-3BBD-B14E-ECF5-BB1C3F828F75}"/>
          </ac:spMkLst>
        </pc:spChg>
        <pc:spChg chg="mod">
          <ac:chgData name="Issa, Carlos GIZ LB" userId="6f6fe289-edbe-472c-89f8-c7b7250ecb4d" providerId="ADAL" clId="{E9988098-7C33-4F69-9A59-CF56FFD4340C}" dt="2024-05-24T15:39:13.263" v="317" actId="26606"/>
          <ac:spMkLst>
            <pc:docMk/>
            <pc:sldMk cId="570196031" sldId="283"/>
            <ac:spMk id="4" creationId="{5098F7A3-EF72-D855-71FA-3A46B43B4B15}"/>
          </ac:spMkLst>
        </pc:spChg>
        <pc:spChg chg="add del">
          <ac:chgData name="Issa, Carlos GIZ LB" userId="6f6fe289-edbe-472c-89f8-c7b7250ecb4d" providerId="ADAL" clId="{E9988098-7C33-4F69-9A59-CF56FFD4340C}" dt="2024-05-24T15:39:09.671" v="313" actId="26606"/>
          <ac:spMkLst>
            <pc:docMk/>
            <pc:sldMk cId="570196031" sldId="283"/>
            <ac:spMk id="10" creationId="{F240A2FC-E2C3-458D-96B4-5DF9028D93A5}"/>
          </ac:spMkLst>
        </pc:spChg>
        <pc:spChg chg="add del">
          <ac:chgData name="Issa, Carlos GIZ LB" userId="6f6fe289-edbe-472c-89f8-c7b7250ecb4d" providerId="ADAL" clId="{E9988098-7C33-4F69-9A59-CF56FFD4340C}" dt="2024-05-24T15:39:09.671" v="313" actId="26606"/>
          <ac:spMkLst>
            <pc:docMk/>
            <pc:sldMk cId="570196031" sldId="283"/>
            <ac:spMk id="12" creationId="{5F097929-F3D6-4D1F-8AFC-CF348171A9E1}"/>
          </ac:spMkLst>
        </pc:spChg>
        <pc:spChg chg="add del">
          <ac:chgData name="Issa, Carlos GIZ LB" userId="6f6fe289-edbe-472c-89f8-c7b7250ecb4d" providerId="ADAL" clId="{E9988098-7C33-4F69-9A59-CF56FFD4340C}" dt="2024-05-24T15:39:09.671" v="313" actId="26606"/>
          <ac:spMkLst>
            <pc:docMk/>
            <pc:sldMk cId="570196031" sldId="283"/>
            <ac:spMk id="16" creationId="{B4D0E555-16F6-44D0-BF56-AF5FF5BDE9D6}"/>
          </ac:spMkLst>
        </pc:spChg>
        <pc:spChg chg="add del">
          <ac:chgData name="Issa, Carlos GIZ LB" userId="6f6fe289-edbe-472c-89f8-c7b7250ecb4d" providerId="ADAL" clId="{E9988098-7C33-4F69-9A59-CF56FFD4340C}" dt="2024-05-24T15:39:09.671" v="313" actId="26606"/>
          <ac:spMkLst>
            <pc:docMk/>
            <pc:sldMk cId="570196031" sldId="283"/>
            <ac:spMk id="18" creationId="{8117041D-1A7B-4ECA-AB68-3CFDB6726B8E}"/>
          </ac:spMkLst>
        </pc:spChg>
        <pc:spChg chg="add del">
          <ac:chgData name="Issa, Carlos GIZ LB" userId="6f6fe289-edbe-472c-89f8-c7b7250ecb4d" providerId="ADAL" clId="{E9988098-7C33-4F69-9A59-CF56FFD4340C}" dt="2024-05-24T15:39:09.671" v="313" actId="26606"/>
          <ac:spMkLst>
            <pc:docMk/>
            <pc:sldMk cId="570196031" sldId="283"/>
            <ac:spMk id="20" creationId="{EF9C14D5-64ED-4C3C-A0D2-6C2AE1AE9279}"/>
          </ac:spMkLst>
        </pc:spChg>
        <pc:spChg chg="add del">
          <ac:chgData name="Issa, Carlos GIZ LB" userId="6f6fe289-edbe-472c-89f8-c7b7250ecb4d" providerId="ADAL" clId="{E9988098-7C33-4F69-9A59-CF56FFD4340C}" dt="2024-05-24T15:39:11.842" v="315" actId="26606"/>
          <ac:spMkLst>
            <pc:docMk/>
            <pc:sldMk cId="570196031" sldId="283"/>
            <ac:spMk id="22" creationId="{78967BEA-EA6A-4FF1-94E2-B010B61A36A9}"/>
          </ac:spMkLst>
        </pc:spChg>
        <pc:spChg chg="add del">
          <ac:chgData name="Issa, Carlos GIZ LB" userId="6f6fe289-edbe-472c-89f8-c7b7250ecb4d" providerId="ADAL" clId="{E9988098-7C33-4F69-9A59-CF56FFD4340C}" dt="2024-05-24T15:39:11.842" v="315" actId="26606"/>
          <ac:spMkLst>
            <pc:docMk/>
            <pc:sldMk cId="570196031" sldId="283"/>
            <ac:spMk id="23" creationId="{F240A2FC-E2C3-458D-96B4-5DF9028D93A5}"/>
          </ac:spMkLst>
        </pc:spChg>
        <pc:spChg chg="add del">
          <ac:chgData name="Issa, Carlos GIZ LB" userId="6f6fe289-edbe-472c-89f8-c7b7250ecb4d" providerId="ADAL" clId="{E9988098-7C33-4F69-9A59-CF56FFD4340C}" dt="2024-05-24T15:39:11.842" v="315" actId="26606"/>
          <ac:spMkLst>
            <pc:docMk/>
            <pc:sldMk cId="570196031" sldId="283"/>
            <ac:spMk id="24" creationId="{5F097929-F3D6-4D1F-8AFC-CF348171A9E1}"/>
          </ac:spMkLst>
        </pc:spChg>
        <pc:spChg chg="add del">
          <ac:chgData name="Issa, Carlos GIZ LB" userId="6f6fe289-edbe-472c-89f8-c7b7250ecb4d" providerId="ADAL" clId="{E9988098-7C33-4F69-9A59-CF56FFD4340C}" dt="2024-05-24T15:39:11.842" v="315" actId="26606"/>
          <ac:spMkLst>
            <pc:docMk/>
            <pc:sldMk cId="570196031" sldId="283"/>
            <ac:spMk id="26" creationId="{33428ACC-71EC-4171-9527-10983BA6B41D}"/>
          </ac:spMkLst>
        </pc:spChg>
        <pc:spChg chg="add del">
          <ac:chgData name="Issa, Carlos GIZ LB" userId="6f6fe289-edbe-472c-89f8-c7b7250ecb4d" providerId="ADAL" clId="{E9988098-7C33-4F69-9A59-CF56FFD4340C}" dt="2024-05-24T15:39:11.842" v="315" actId="26606"/>
          <ac:spMkLst>
            <pc:docMk/>
            <pc:sldMk cId="570196031" sldId="283"/>
            <ac:spMk id="28" creationId="{2B9BBBC4-97A3-47D2-BFFE-A68530CDB9DC}"/>
          </ac:spMkLst>
        </pc:spChg>
        <pc:spChg chg="add del">
          <ac:chgData name="Issa, Carlos GIZ LB" userId="6f6fe289-edbe-472c-89f8-c7b7250ecb4d" providerId="ADAL" clId="{E9988098-7C33-4F69-9A59-CF56FFD4340C}" dt="2024-05-24T15:39:13.263" v="317" actId="26606"/>
          <ac:spMkLst>
            <pc:docMk/>
            <pc:sldMk cId="570196031" sldId="283"/>
            <ac:spMk id="30" creationId="{F240A2FC-E2C3-458D-96B4-5DF9028D93A5}"/>
          </ac:spMkLst>
        </pc:spChg>
        <pc:spChg chg="add del">
          <ac:chgData name="Issa, Carlos GIZ LB" userId="6f6fe289-edbe-472c-89f8-c7b7250ecb4d" providerId="ADAL" clId="{E9988098-7C33-4F69-9A59-CF56FFD4340C}" dt="2024-05-24T15:39:13.263" v="317" actId="26606"/>
          <ac:spMkLst>
            <pc:docMk/>
            <pc:sldMk cId="570196031" sldId="283"/>
            <ac:spMk id="31" creationId="{5F097929-F3D6-4D1F-8AFC-CF348171A9E1}"/>
          </ac:spMkLst>
        </pc:spChg>
        <pc:spChg chg="add del">
          <ac:chgData name="Issa, Carlos GIZ LB" userId="6f6fe289-edbe-472c-89f8-c7b7250ecb4d" providerId="ADAL" clId="{E9988098-7C33-4F69-9A59-CF56FFD4340C}" dt="2024-05-24T15:39:13.263" v="317" actId="26606"/>
          <ac:spMkLst>
            <pc:docMk/>
            <pc:sldMk cId="570196031" sldId="283"/>
            <ac:spMk id="33" creationId="{33428ACC-71EC-4171-9527-10983BA6B41D}"/>
          </ac:spMkLst>
        </pc:spChg>
        <pc:spChg chg="add del">
          <ac:chgData name="Issa, Carlos GIZ LB" userId="6f6fe289-edbe-472c-89f8-c7b7250ecb4d" providerId="ADAL" clId="{E9988098-7C33-4F69-9A59-CF56FFD4340C}" dt="2024-05-24T15:39:13.263" v="317" actId="26606"/>
          <ac:spMkLst>
            <pc:docMk/>
            <pc:sldMk cId="570196031" sldId="283"/>
            <ac:spMk id="35" creationId="{2B9BBBC4-97A3-47D2-BFFE-A68530CDB9DC}"/>
          </ac:spMkLst>
        </pc:spChg>
        <pc:spChg chg="add del">
          <ac:chgData name="Issa, Carlos GIZ LB" userId="6f6fe289-edbe-472c-89f8-c7b7250ecb4d" providerId="ADAL" clId="{E9988098-7C33-4F69-9A59-CF56FFD4340C}" dt="2024-05-24T15:39:13.263" v="317" actId="26606"/>
          <ac:spMkLst>
            <pc:docMk/>
            <pc:sldMk cId="570196031" sldId="283"/>
            <ac:spMk id="36" creationId="{78967BEA-EA6A-4FF1-94E2-B010B61A36A9}"/>
          </ac:spMkLst>
        </pc:spChg>
        <pc:graphicFrameChg chg="add mod modGraphic">
          <ac:chgData name="Issa, Carlos GIZ LB" userId="6f6fe289-edbe-472c-89f8-c7b7250ecb4d" providerId="ADAL" clId="{E9988098-7C33-4F69-9A59-CF56FFD4340C}" dt="2024-05-24T15:56:21.984" v="389"/>
          <ac:graphicFrameMkLst>
            <pc:docMk/>
            <pc:sldMk cId="570196031" sldId="283"/>
            <ac:graphicFrameMk id="5" creationId="{B04DF4B3-D966-BA82-13CE-3ADB830A14A9}"/>
          </ac:graphicFrameMkLst>
        </pc:graphicFrameChg>
        <pc:graphicFrameChg chg="del">
          <ac:chgData name="Issa, Carlos GIZ LB" userId="6f6fe289-edbe-472c-89f8-c7b7250ecb4d" providerId="ADAL" clId="{E9988098-7C33-4F69-9A59-CF56FFD4340C}" dt="2024-05-24T15:38:53.467" v="307" actId="478"/>
          <ac:graphicFrameMkLst>
            <pc:docMk/>
            <pc:sldMk cId="570196031" sldId="283"/>
            <ac:graphicFrameMk id="8" creationId="{7EDBD9B8-39A6-8AE7-AB39-0E3A1A5B72FB}"/>
          </ac:graphicFrameMkLst>
        </pc:graphicFrameChg>
        <pc:cxnChg chg="add del">
          <ac:chgData name="Issa, Carlos GIZ LB" userId="6f6fe289-edbe-472c-89f8-c7b7250ecb4d" providerId="ADAL" clId="{E9988098-7C33-4F69-9A59-CF56FFD4340C}" dt="2024-05-24T15:39:09.671" v="313" actId="26606"/>
          <ac:cxnSpMkLst>
            <pc:docMk/>
            <pc:sldMk cId="570196031" sldId="283"/>
            <ac:cxnSpMk id="14" creationId="{43074C91-9045-414B-B5F9-567DAE3EED25}"/>
          </ac:cxnSpMkLst>
        </pc:cxnChg>
        <pc:cxnChg chg="add del">
          <ac:chgData name="Issa, Carlos GIZ LB" userId="6f6fe289-edbe-472c-89f8-c7b7250ecb4d" providerId="ADAL" clId="{E9988098-7C33-4F69-9A59-CF56FFD4340C}" dt="2024-05-24T15:39:11.842" v="315" actId="26606"/>
          <ac:cxnSpMkLst>
            <pc:docMk/>
            <pc:sldMk cId="570196031" sldId="283"/>
            <ac:cxnSpMk id="25" creationId="{43074C91-9045-414B-B5F9-567DAE3EED25}"/>
          </ac:cxnSpMkLst>
        </pc:cxnChg>
        <pc:cxnChg chg="add del">
          <ac:chgData name="Issa, Carlos GIZ LB" userId="6f6fe289-edbe-472c-89f8-c7b7250ecb4d" providerId="ADAL" clId="{E9988098-7C33-4F69-9A59-CF56FFD4340C}" dt="2024-05-24T15:39:11.842" v="315" actId="26606"/>
          <ac:cxnSpMkLst>
            <pc:docMk/>
            <pc:sldMk cId="570196031" sldId="283"/>
            <ac:cxnSpMk id="27" creationId="{BA22713B-ABB6-4391-97F9-0449A2B9B664}"/>
          </ac:cxnSpMkLst>
        </pc:cxnChg>
        <pc:cxnChg chg="add del">
          <ac:chgData name="Issa, Carlos GIZ LB" userId="6f6fe289-edbe-472c-89f8-c7b7250ecb4d" providerId="ADAL" clId="{E9988098-7C33-4F69-9A59-CF56FFD4340C}" dt="2024-05-24T15:39:13.263" v="317" actId="26606"/>
          <ac:cxnSpMkLst>
            <pc:docMk/>
            <pc:sldMk cId="570196031" sldId="283"/>
            <ac:cxnSpMk id="32" creationId="{43074C91-9045-414B-B5F9-567DAE3EED25}"/>
          </ac:cxnSpMkLst>
        </pc:cxnChg>
        <pc:cxnChg chg="add del">
          <ac:chgData name="Issa, Carlos GIZ LB" userId="6f6fe289-edbe-472c-89f8-c7b7250ecb4d" providerId="ADAL" clId="{E9988098-7C33-4F69-9A59-CF56FFD4340C}" dt="2024-05-24T15:39:13.263" v="317" actId="26606"/>
          <ac:cxnSpMkLst>
            <pc:docMk/>
            <pc:sldMk cId="570196031" sldId="283"/>
            <ac:cxnSpMk id="34" creationId="{BA22713B-ABB6-4391-97F9-0449A2B9B664}"/>
          </ac:cxnSpMkLst>
        </pc:cxnChg>
      </pc:sldChg>
    </pc:docChg>
  </pc:docChgLst>
  <pc:docChgLst>
    <pc:chgData name="mohamed anas" userId="5f30e499c9ffa245" providerId="LiveId" clId="{CBD8DF9C-2CE1-497D-A860-658431A6A37A}"/>
    <pc:docChg chg="undo custSel addSld delSld modSld sldOrd">
      <pc:chgData name="mohamed anas" userId="5f30e499c9ffa245" providerId="LiveId" clId="{CBD8DF9C-2CE1-497D-A860-658431A6A37A}" dt="2024-05-24T11:45:44.117" v="4811" actId="20577"/>
      <pc:docMkLst>
        <pc:docMk/>
      </pc:docMkLst>
      <pc:sldChg chg="modSp mod">
        <pc:chgData name="mohamed anas" userId="5f30e499c9ffa245" providerId="LiveId" clId="{CBD8DF9C-2CE1-497D-A860-658431A6A37A}" dt="2024-05-24T07:33:23.551" v="541" actId="20577"/>
        <pc:sldMkLst>
          <pc:docMk/>
          <pc:sldMk cId="2230077847" sldId="267"/>
        </pc:sldMkLst>
        <pc:spChg chg="mod">
          <ac:chgData name="mohamed anas" userId="5f30e499c9ffa245" providerId="LiveId" clId="{CBD8DF9C-2CE1-497D-A860-658431A6A37A}" dt="2024-05-24T07:33:23.551" v="541" actId="20577"/>
          <ac:spMkLst>
            <pc:docMk/>
            <pc:sldMk cId="2230077847" sldId="267"/>
            <ac:spMk id="3" creationId="{614F4278-1E08-4DA1-E9A6-8EFC0C575F3C}"/>
          </ac:spMkLst>
        </pc:spChg>
      </pc:sldChg>
      <pc:sldChg chg="modSp mod">
        <pc:chgData name="mohamed anas" userId="5f30e499c9ffa245" providerId="LiveId" clId="{CBD8DF9C-2CE1-497D-A860-658431A6A37A}" dt="2024-05-24T08:50:14.261" v="1948" actId="20577"/>
        <pc:sldMkLst>
          <pc:docMk/>
          <pc:sldMk cId="2177168784" sldId="268"/>
        </pc:sldMkLst>
        <pc:spChg chg="mod">
          <ac:chgData name="mohamed anas" userId="5f30e499c9ffa245" providerId="LiveId" clId="{CBD8DF9C-2CE1-497D-A860-658431A6A37A}" dt="2024-05-24T08:50:14.261" v="1948" actId="20577"/>
          <ac:spMkLst>
            <pc:docMk/>
            <pc:sldMk cId="2177168784" sldId="268"/>
            <ac:spMk id="3" creationId="{A0092C54-56DC-F001-1D66-9CBFB36F7667}"/>
          </ac:spMkLst>
        </pc:spChg>
      </pc:sldChg>
      <pc:sldChg chg="modSp new mod">
        <pc:chgData name="mohamed anas" userId="5f30e499c9ffa245" providerId="LiveId" clId="{CBD8DF9C-2CE1-497D-A860-658431A6A37A}" dt="2024-05-24T11:05:46.275" v="4270" actId="20577"/>
        <pc:sldMkLst>
          <pc:docMk/>
          <pc:sldMk cId="1030957826" sldId="269"/>
        </pc:sldMkLst>
        <pc:spChg chg="mod">
          <ac:chgData name="mohamed anas" userId="5f30e499c9ffa245" providerId="LiveId" clId="{CBD8DF9C-2CE1-497D-A860-658431A6A37A}" dt="2024-05-24T09:21:20.356" v="2201" actId="20577"/>
          <ac:spMkLst>
            <pc:docMk/>
            <pc:sldMk cId="1030957826" sldId="269"/>
            <ac:spMk id="2" creationId="{C3594AED-51FD-238A-A4A0-8661CF336DD2}"/>
          </ac:spMkLst>
        </pc:spChg>
        <pc:spChg chg="mod">
          <ac:chgData name="mohamed anas" userId="5f30e499c9ffa245" providerId="LiveId" clId="{CBD8DF9C-2CE1-497D-A860-658431A6A37A}" dt="2024-05-24T11:05:46.275" v="4270" actId="20577"/>
          <ac:spMkLst>
            <pc:docMk/>
            <pc:sldMk cId="1030957826" sldId="269"/>
            <ac:spMk id="3" creationId="{432FB92C-07E5-075B-1B4F-EA64DB3DBFF3}"/>
          </ac:spMkLst>
        </pc:spChg>
      </pc:sldChg>
      <pc:sldChg chg="add del">
        <pc:chgData name="mohamed anas" userId="5f30e499c9ffa245" providerId="LiveId" clId="{CBD8DF9C-2CE1-497D-A860-658431A6A37A}" dt="2024-05-24T07:19:52.530" v="16" actId="2696"/>
        <pc:sldMkLst>
          <pc:docMk/>
          <pc:sldMk cId="1571033954" sldId="270"/>
        </pc:sldMkLst>
      </pc:sldChg>
      <pc:sldChg chg="modSp add mod">
        <pc:chgData name="mohamed anas" userId="5f30e499c9ffa245" providerId="LiveId" clId="{CBD8DF9C-2CE1-497D-A860-658431A6A37A}" dt="2024-05-24T09:46:04.243" v="3116" actId="113"/>
        <pc:sldMkLst>
          <pc:docMk/>
          <pc:sldMk cId="2750734970" sldId="270"/>
        </pc:sldMkLst>
        <pc:spChg chg="mod">
          <ac:chgData name="mohamed anas" userId="5f30e499c9ffa245" providerId="LiveId" clId="{CBD8DF9C-2CE1-497D-A860-658431A6A37A}" dt="2024-05-24T09:25:56.498" v="2352" actId="6549"/>
          <ac:spMkLst>
            <pc:docMk/>
            <pc:sldMk cId="2750734970" sldId="270"/>
            <ac:spMk id="2" creationId="{FA20AA5E-E41B-5B1A-39CD-A4EF51FD3154}"/>
          </ac:spMkLst>
        </pc:spChg>
        <pc:spChg chg="mod">
          <ac:chgData name="mohamed anas" userId="5f30e499c9ffa245" providerId="LiveId" clId="{CBD8DF9C-2CE1-497D-A860-658431A6A37A}" dt="2024-05-24T09:46:04.243" v="3116" actId="113"/>
          <ac:spMkLst>
            <pc:docMk/>
            <pc:sldMk cId="2750734970" sldId="270"/>
            <ac:spMk id="3" creationId="{A0092C54-56DC-F001-1D66-9CBFB36F7667}"/>
          </ac:spMkLst>
        </pc:spChg>
      </pc:sldChg>
      <pc:sldChg chg="addSp delSp modSp add mod modNotesTx">
        <pc:chgData name="mohamed anas" userId="5f30e499c9ffa245" providerId="LiveId" clId="{CBD8DF9C-2CE1-497D-A860-658431A6A37A}" dt="2024-05-24T10:56:00.655" v="4148" actId="20577"/>
        <pc:sldMkLst>
          <pc:docMk/>
          <pc:sldMk cId="2112784244" sldId="271"/>
        </pc:sldMkLst>
        <pc:spChg chg="del mod">
          <ac:chgData name="mohamed anas" userId="5f30e499c9ffa245" providerId="LiveId" clId="{CBD8DF9C-2CE1-497D-A860-658431A6A37A}" dt="2024-05-24T08:02:04.615" v="557" actId="478"/>
          <ac:spMkLst>
            <pc:docMk/>
            <pc:sldMk cId="2112784244" sldId="271"/>
            <ac:spMk id="2" creationId="{FA20AA5E-E41B-5B1A-39CD-A4EF51FD3154}"/>
          </ac:spMkLst>
        </pc:spChg>
        <pc:spChg chg="del">
          <ac:chgData name="mohamed anas" userId="5f30e499c9ffa245" providerId="LiveId" clId="{CBD8DF9C-2CE1-497D-A860-658431A6A37A}" dt="2024-05-24T07:49:06.497" v="553" actId="478"/>
          <ac:spMkLst>
            <pc:docMk/>
            <pc:sldMk cId="2112784244" sldId="271"/>
            <ac:spMk id="3" creationId="{A0092C54-56DC-F001-1D66-9CBFB36F7667}"/>
          </ac:spMkLst>
        </pc:spChg>
        <pc:spChg chg="add del mod">
          <ac:chgData name="mohamed anas" userId="5f30e499c9ffa245" providerId="LiveId" clId="{CBD8DF9C-2CE1-497D-A860-658431A6A37A}" dt="2024-05-24T08:01:35.199" v="554" actId="3680"/>
          <ac:spMkLst>
            <pc:docMk/>
            <pc:sldMk cId="2112784244" sldId="271"/>
            <ac:spMk id="5" creationId="{8989E60E-D04D-4487-B4BF-F3F99FEC125E}"/>
          </ac:spMkLst>
        </pc:spChg>
        <pc:spChg chg="add del mod">
          <ac:chgData name="mohamed anas" userId="5f30e499c9ffa245" providerId="LiveId" clId="{CBD8DF9C-2CE1-497D-A860-658431A6A37A}" dt="2024-05-24T08:02:15.864" v="558" actId="478"/>
          <ac:spMkLst>
            <pc:docMk/>
            <pc:sldMk cId="2112784244" sldId="271"/>
            <ac:spMk id="8" creationId="{A1042267-02B7-EA71-5501-8E5B9C7E4BD4}"/>
          </ac:spMkLst>
        </pc:spChg>
        <pc:graphicFrameChg chg="add mod ord modGraphic">
          <ac:chgData name="mohamed anas" userId="5f30e499c9ffa245" providerId="LiveId" clId="{CBD8DF9C-2CE1-497D-A860-658431A6A37A}" dt="2024-05-24T08:31:29.063" v="963" actId="20577"/>
          <ac:graphicFrameMkLst>
            <pc:docMk/>
            <pc:sldMk cId="2112784244" sldId="271"/>
            <ac:graphicFrameMk id="6" creationId="{E32D32F8-8605-4EED-2FA3-9497ECF44B1B}"/>
          </ac:graphicFrameMkLst>
        </pc:graphicFrameChg>
      </pc:sldChg>
      <pc:sldChg chg="addSp delSp modSp add mod ord">
        <pc:chgData name="mohamed anas" userId="5f30e499c9ffa245" providerId="LiveId" clId="{CBD8DF9C-2CE1-497D-A860-658431A6A37A}" dt="2024-05-24T10:56:10.480" v="4150" actId="20577"/>
        <pc:sldMkLst>
          <pc:docMk/>
          <pc:sldMk cId="1623798880" sldId="272"/>
        </pc:sldMkLst>
        <pc:spChg chg="add del mod">
          <ac:chgData name="mohamed anas" userId="5f30e499c9ffa245" providerId="LiveId" clId="{CBD8DF9C-2CE1-497D-A860-658431A6A37A}" dt="2024-05-24T08:38:41.975" v="1287" actId="3680"/>
          <ac:spMkLst>
            <pc:docMk/>
            <pc:sldMk cId="1623798880" sldId="272"/>
            <ac:spMk id="3" creationId="{E07F5B33-7417-5BAB-A251-59B209D626AD}"/>
          </ac:spMkLst>
        </pc:spChg>
        <pc:spChg chg="add mod">
          <ac:chgData name="mohamed anas" userId="5f30e499c9ffa245" providerId="LiveId" clId="{CBD8DF9C-2CE1-497D-A860-658431A6A37A}" dt="2024-05-24T10:56:10.480" v="4150" actId="20577"/>
          <ac:spMkLst>
            <pc:docMk/>
            <pc:sldMk cId="1623798880" sldId="272"/>
            <ac:spMk id="4" creationId="{5098F7A3-EF72-D855-71FA-3A46B43B4B15}"/>
          </ac:spMkLst>
        </pc:spChg>
        <pc:graphicFrameChg chg="add del mod ord modGraphic">
          <ac:chgData name="mohamed anas" userId="5f30e499c9ffa245" providerId="LiveId" clId="{CBD8DF9C-2CE1-497D-A860-658431A6A37A}" dt="2024-05-24T08:37:57.233" v="1277" actId="3680"/>
          <ac:graphicFrameMkLst>
            <pc:docMk/>
            <pc:sldMk cId="1623798880" sldId="272"/>
            <ac:graphicFrameMk id="5" creationId="{4404AC55-FDF1-3B96-9CF1-21E2518C18E5}"/>
          </ac:graphicFrameMkLst>
        </pc:graphicFrameChg>
        <pc:graphicFrameChg chg="del">
          <ac:chgData name="mohamed anas" userId="5f30e499c9ffa245" providerId="LiveId" clId="{CBD8DF9C-2CE1-497D-A860-658431A6A37A}" dt="2024-05-24T08:34:26.265" v="1097" actId="478"/>
          <ac:graphicFrameMkLst>
            <pc:docMk/>
            <pc:sldMk cId="1623798880" sldId="272"/>
            <ac:graphicFrameMk id="6" creationId="{E32D32F8-8605-4EED-2FA3-9497ECF44B1B}"/>
          </ac:graphicFrameMkLst>
        </pc:graphicFrameChg>
        <pc:graphicFrameChg chg="add del mod ord modGraphic">
          <ac:chgData name="mohamed anas" userId="5f30e499c9ffa245" providerId="LiveId" clId="{CBD8DF9C-2CE1-497D-A860-658431A6A37A}" dt="2024-05-24T08:38:30.574" v="1286" actId="3680"/>
          <ac:graphicFrameMkLst>
            <pc:docMk/>
            <pc:sldMk cId="1623798880" sldId="272"/>
            <ac:graphicFrameMk id="7" creationId="{CD82E3E2-7095-21F8-732C-4D412AB1282B}"/>
          </ac:graphicFrameMkLst>
        </pc:graphicFrameChg>
        <pc:graphicFrameChg chg="add mod ord modGraphic">
          <ac:chgData name="mohamed anas" userId="5f30e499c9ffa245" providerId="LiveId" clId="{CBD8DF9C-2CE1-497D-A860-658431A6A37A}" dt="2024-05-24T09:59:15.725" v="3561" actId="20577"/>
          <ac:graphicFrameMkLst>
            <pc:docMk/>
            <pc:sldMk cId="1623798880" sldId="272"/>
            <ac:graphicFrameMk id="8" creationId="{7EDBD9B8-39A6-8AE7-AB39-0E3A1A5B72FB}"/>
          </ac:graphicFrameMkLst>
        </pc:graphicFrameChg>
      </pc:sldChg>
      <pc:sldChg chg="modSp add mod ord">
        <pc:chgData name="mohamed anas" userId="5f30e499c9ffa245" providerId="LiveId" clId="{CBD8DF9C-2CE1-497D-A860-658431A6A37A}" dt="2024-05-24T11:18:13.409" v="4476" actId="20577"/>
        <pc:sldMkLst>
          <pc:docMk/>
          <pc:sldMk cId="2663359921" sldId="273"/>
        </pc:sldMkLst>
        <pc:spChg chg="mod">
          <ac:chgData name="mohamed anas" userId="5f30e499c9ffa245" providerId="LiveId" clId="{CBD8DF9C-2CE1-497D-A860-658431A6A37A}" dt="2024-05-24T10:41:28.664" v="3611" actId="6549"/>
          <ac:spMkLst>
            <pc:docMk/>
            <pc:sldMk cId="2663359921" sldId="273"/>
            <ac:spMk id="2" creationId="{FA20AA5E-E41B-5B1A-39CD-A4EF51FD3154}"/>
          </ac:spMkLst>
        </pc:spChg>
        <pc:spChg chg="mod">
          <ac:chgData name="mohamed anas" userId="5f30e499c9ffa245" providerId="LiveId" clId="{CBD8DF9C-2CE1-497D-A860-658431A6A37A}" dt="2024-05-24T11:18:13.409" v="4476" actId="20577"/>
          <ac:spMkLst>
            <pc:docMk/>
            <pc:sldMk cId="2663359921" sldId="273"/>
            <ac:spMk id="3" creationId="{A0092C54-56DC-F001-1D66-9CBFB36F7667}"/>
          </ac:spMkLst>
        </pc:spChg>
      </pc:sldChg>
      <pc:sldChg chg="addSp delSp modSp add mod">
        <pc:chgData name="mohamed anas" userId="5f30e499c9ffa245" providerId="LiveId" clId="{CBD8DF9C-2CE1-497D-A860-658431A6A37A}" dt="2024-05-24T11:43:30.212" v="4781" actId="20577"/>
        <pc:sldMkLst>
          <pc:docMk/>
          <pc:sldMk cId="1415818647" sldId="274"/>
        </pc:sldMkLst>
        <pc:spChg chg="mod">
          <ac:chgData name="mohamed anas" userId="5f30e499c9ffa245" providerId="LiveId" clId="{CBD8DF9C-2CE1-497D-A860-658431A6A37A}" dt="2024-05-24T11:43:09.339" v="4777" actId="20577"/>
          <ac:spMkLst>
            <pc:docMk/>
            <pc:sldMk cId="1415818647" sldId="274"/>
            <ac:spMk id="2" creationId="{FA20AA5E-E41B-5B1A-39CD-A4EF51FD3154}"/>
          </ac:spMkLst>
        </pc:spChg>
        <pc:spChg chg="mod">
          <ac:chgData name="mohamed anas" userId="5f30e499c9ffa245" providerId="LiveId" clId="{CBD8DF9C-2CE1-497D-A860-658431A6A37A}" dt="2024-05-24T11:43:30.212" v="4781" actId="20577"/>
          <ac:spMkLst>
            <pc:docMk/>
            <pc:sldMk cId="1415818647" sldId="274"/>
            <ac:spMk id="3" creationId="{A0092C54-56DC-F001-1D66-9CBFB36F7667}"/>
          </ac:spMkLst>
        </pc:spChg>
        <pc:spChg chg="add del mod">
          <ac:chgData name="mohamed anas" userId="5f30e499c9ffa245" providerId="LiveId" clId="{CBD8DF9C-2CE1-497D-A860-658431A6A37A}" dt="2024-05-24T09:49:29.554" v="3315" actId="478"/>
          <ac:spMkLst>
            <pc:docMk/>
            <pc:sldMk cId="1415818647" sldId="274"/>
            <ac:spMk id="4" creationId="{A099B2AC-EDA8-8089-781D-54B5ECA66369}"/>
          </ac:spMkLst>
        </pc:spChg>
        <pc:spChg chg="add mod">
          <ac:chgData name="mohamed anas" userId="5f30e499c9ffa245" providerId="LiveId" clId="{CBD8DF9C-2CE1-497D-A860-658431A6A37A}" dt="2024-05-24T08:45:53.400" v="1844"/>
          <ac:spMkLst>
            <pc:docMk/>
            <pc:sldMk cId="1415818647" sldId="274"/>
            <ac:spMk id="5" creationId="{0ABECAA4-3CBF-E5C1-8A05-E12F9461429A}"/>
          </ac:spMkLst>
        </pc:spChg>
        <pc:spChg chg="add del mod">
          <ac:chgData name="mohamed anas" userId="5f30e499c9ffa245" providerId="LiveId" clId="{CBD8DF9C-2CE1-497D-A860-658431A6A37A}" dt="2024-05-24T09:49:26.880" v="3314" actId="478"/>
          <ac:spMkLst>
            <pc:docMk/>
            <pc:sldMk cId="1415818647" sldId="274"/>
            <ac:spMk id="6" creationId="{E16D2954-791E-BA06-E871-0D7427F18377}"/>
          </ac:spMkLst>
        </pc:spChg>
      </pc:sldChg>
      <pc:sldChg chg="modSp add mod">
        <pc:chgData name="mohamed anas" userId="5f30e499c9ffa245" providerId="LiveId" clId="{CBD8DF9C-2CE1-497D-A860-658431A6A37A}" dt="2024-05-24T10:19:42.193" v="3573" actId="33524"/>
        <pc:sldMkLst>
          <pc:docMk/>
          <pc:sldMk cId="3463423142" sldId="275"/>
        </pc:sldMkLst>
        <pc:spChg chg="mod">
          <ac:chgData name="mohamed anas" userId="5f30e499c9ffa245" providerId="LiveId" clId="{CBD8DF9C-2CE1-497D-A860-658431A6A37A}" dt="2024-05-24T10:19:42.193" v="3573" actId="33524"/>
          <ac:spMkLst>
            <pc:docMk/>
            <pc:sldMk cId="3463423142" sldId="275"/>
            <ac:spMk id="3" creationId="{A0092C54-56DC-F001-1D66-9CBFB36F7667}"/>
          </ac:spMkLst>
        </pc:spChg>
      </pc:sldChg>
      <pc:sldChg chg="modSp add mod">
        <pc:chgData name="mohamed anas" userId="5f30e499c9ffa245" providerId="LiveId" clId="{CBD8DF9C-2CE1-497D-A860-658431A6A37A}" dt="2024-05-24T09:42:28.872" v="2933" actId="20577"/>
        <pc:sldMkLst>
          <pc:docMk/>
          <pc:sldMk cId="255203455" sldId="276"/>
        </pc:sldMkLst>
        <pc:spChg chg="mod">
          <ac:chgData name="mohamed anas" userId="5f30e499c9ffa245" providerId="LiveId" clId="{CBD8DF9C-2CE1-497D-A860-658431A6A37A}" dt="2024-05-24T09:35:13.736" v="2734" actId="20577"/>
          <ac:spMkLst>
            <pc:docMk/>
            <pc:sldMk cId="255203455" sldId="276"/>
            <ac:spMk id="2" creationId="{FA20AA5E-E41B-5B1A-39CD-A4EF51FD3154}"/>
          </ac:spMkLst>
        </pc:spChg>
        <pc:spChg chg="mod">
          <ac:chgData name="mohamed anas" userId="5f30e499c9ffa245" providerId="LiveId" clId="{CBD8DF9C-2CE1-497D-A860-658431A6A37A}" dt="2024-05-24T09:42:28.872" v="2933" actId="20577"/>
          <ac:spMkLst>
            <pc:docMk/>
            <pc:sldMk cId="255203455" sldId="276"/>
            <ac:spMk id="3" creationId="{A0092C54-56DC-F001-1D66-9CBFB36F7667}"/>
          </ac:spMkLst>
        </pc:spChg>
      </pc:sldChg>
      <pc:sldChg chg="modSp add mod">
        <pc:chgData name="mohamed anas" userId="5f30e499c9ffa245" providerId="LiveId" clId="{CBD8DF9C-2CE1-497D-A860-658431A6A37A}" dt="2024-05-24T11:45:44.117" v="4811" actId="20577"/>
        <pc:sldMkLst>
          <pc:docMk/>
          <pc:sldMk cId="4242334030" sldId="277"/>
        </pc:sldMkLst>
        <pc:spChg chg="mod">
          <ac:chgData name="mohamed anas" userId="5f30e499c9ffa245" providerId="LiveId" clId="{CBD8DF9C-2CE1-497D-A860-658431A6A37A}" dt="2024-05-24T11:03:15.243" v="4252" actId="20577"/>
          <ac:spMkLst>
            <pc:docMk/>
            <pc:sldMk cId="4242334030" sldId="277"/>
            <ac:spMk id="2" creationId="{FA20AA5E-E41B-5B1A-39CD-A4EF51FD3154}"/>
          </ac:spMkLst>
        </pc:spChg>
        <pc:spChg chg="mod">
          <ac:chgData name="mohamed anas" userId="5f30e499c9ffa245" providerId="LiveId" clId="{CBD8DF9C-2CE1-497D-A860-658431A6A37A}" dt="2024-05-24T11:45:44.117" v="4811" actId="20577"/>
          <ac:spMkLst>
            <pc:docMk/>
            <pc:sldMk cId="4242334030" sldId="277"/>
            <ac:spMk id="3" creationId="{A0092C54-56DC-F001-1D66-9CBFB36F7667}"/>
          </ac:spMkLst>
        </pc:spChg>
      </pc:sldChg>
      <pc:sldChg chg="modSp add mod">
        <pc:chgData name="mohamed anas" userId="5f30e499c9ffa245" providerId="LiveId" clId="{CBD8DF9C-2CE1-497D-A860-658431A6A37A}" dt="2024-05-24T11:27:46.994" v="4775" actId="20577"/>
        <pc:sldMkLst>
          <pc:docMk/>
          <pc:sldMk cId="783462899" sldId="278"/>
        </pc:sldMkLst>
        <pc:spChg chg="mod">
          <ac:chgData name="mohamed anas" userId="5f30e499c9ffa245" providerId="LiveId" clId="{CBD8DF9C-2CE1-497D-A860-658431A6A37A}" dt="2024-05-24T11:14:42.459" v="4470" actId="20577"/>
          <ac:spMkLst>
            <pc:docMk/>
            <pc:sldMk cId="783462899" sldId="278"/>
            <ac:spMk id="2" creationId="{FA20AA5E-E41B-5B1A-39CD-A4EF51FD3154}"/>
          </ac:spMkLst>
        </pc:spChg>
        <pc:spChg chg="mod">
          <ac:chgData name="mohamed anas" userId="5f30e499c9ffa245" providerId="LiveId" clId="{CBD8DF9C-2CE1-497D-A860-658431A6A37A}" dt="2024-05-24T11:27:46.994" v="4775" actId="20577"/>
          <ac:spMkLst>
            <pc:docMk/>
            <pc:sldMk cId="783462899" sldId="278"/>
            <ac:spMk id="3" creationId="{A0092C54-56DC-F001-1D66-9CBFB36F7667}"/>
          </ac:spMkLst>
        </pc:spChg>
      </pc:sldChg>
      <pc:sldChg chg="modSp add mod">
        <pc:chgData name="mohamed anas" userId="5f30e499c9ffa245" providerId="LiveId" clId="{CBD8DF9C-2CE1-497D-A860-658431A6A37A}" dt="2024-05-24T11:23:54.179" v="4549" actId="20577"/>
        <pc:sldMkLst>
          <pc:docMk/>
          <pc:sldMk cId="2567416496" sldId="279"/>
        </pc:sldMkLst>
        <pc:spChg chg="mod">
          <ac:chgData name="mohamed anas" userId="5f30e499c9ffa245" providerId="LiveId" clId="{CBD8DF9C-2CE1-497D-A860-658431A6A37A}" dt="2024-05-24T11:02:33.237" v="4244" actId="27636"/>
          <ac:spMkLst>
            <pc:docMk/>
            <pc:sldMk cId="2567416496" sldId="279"/>
            <ac:spMk id="2" creationId="{FA20AA5E-E41B-5B1A-39CD-A4EF51FD3154}"/>
          </ac:spMkLst>
        </pc:spChg>
        <pc:spChg chg="mod">
          <ac:chgData name="mohamed anas" userId="5f30e499c9ffa245" providerId="LiveId" clId="{CBD8DF9C-2CE1-497D-A860-658431A6A37A}" dt="2024-05-24T11:23:54.179" v="4549" actId="20577"/>
          <ac:spMkLst>
            <pc:docMk/>
            <pc:sldMk cId="2567416496" sldId="279"/>
            <ac:spMk id="3" creationId="{A0092C54-56DC-F001-1D66-9CBFB36F7667}"/>
          </ac:spMkLst>
        </pc:spChg>
      </pc:sldChg>
      <pc:sldChg chg="addSp delSp modSp add mod">
        <pc:chgData name="mohamed anas" userId="5f30e499c9ffa245" providerId="LiveId" clId="{CBD8DF9C-2CE1-497D-A860-658431A6A37A}" dt="2024-05-24T11:17:34.679" v="4474" actId="20577"/>
        <pc:sldMkLst>
          <pc:docMk/>
          <pc:sldMk cId="2818819882" sldId="280"/>
        </pc:sldMkLst>
        <pc:spChg chg="add del mod">
          <ac:chgData name="mohamed anas" userId="5f30e499c9ffa245" providerId="LiveId" clId="{CBD8DF9C-2CE1-497D-A860-658431A6A37A}" dt="2024-05-24T11:07:05.052" v="4273" actId="1032"/>
          <ac:spMkLst>
            <pc:docMk/>
            <pc:sldMk cId="2818819882" sldId="280"/>
            <ac:spMk id="3" creationId="{0024685C-E272-63D1-E6FA-0FFE1F8DFB20}"/>
          </ac:spMkLst>
        </pc:spChg>
        <pc:spChg chg="add del mod">
          <ac:chgData name="mohamed anas" userId="5f30e499c9ffa245" providerId="LiveId" clId="{CBD8DF9C-2CE1-497D-A860-658431A6A37A}" dt="2024-05-24T11:09:23.386" v="4319" actId="1032"/>
          <ac:spMkLst>
            <pc:docMk/>
            <pc:sldMk cId="2818819882" sldId="280"/>
            <ac:spMk id="7" creationId="{6CA5A6EA-32E6-B810-D1EC-EB92BD16B7A2}"/>
          </ac:spMkLst>
        </pc:spChg>
        <pc:graphicFrameChg chg="add del mod modGraphic">
          <ac:chgData name="mohamed anas" userId="5f30e499c9ffa245" providerId="LiveId" clId="{CBD8DF9C-2CE1-497D-A860-658431A6A37A}" dt="2024-05-24T11:08:58.487" v="4318" actId="478"/>
          <ac:graphicFrameMkLst>
            <pc:docMk/>
            <pc:sldMk cId="2818819882" sldId="280"/>
            <ac:graphicFrameMk id="5" creationId="{D01FABA6-0489-C20C-E48A-BE04C05B9281}"/>
          </ac:graphicFrameMkLst>
        </pc:graphicFrameChg>
        <pc:graphicFrameChg chg="del">
          <ac:chgData name="mohamed anas" userId="5f30e499c9ffa245" providerId="LiveId" clId="{CBD8DF9C-2CE1-497D-A860-658431A6A37A}" dt="2024-05-24T11:06:38.232" v="4272" actId="478"/>
          <ac:graphicFrameMkLst>
            <pc:docMk/>
            <pc:sldMk cId="2818819882" sldId="280"/>
            <ac:graphicFrameMk id="8" creationId="{7EDBD9B8-39A6-8AE7-AB39-0E3A1A5B72FB}"/>
          </ac:graphicFrameMkLst>
        </pc:graphicFrameChg>
        <pc:graphicFrameChg chg="add mod modGraphic">
          <ac:chgData name="mohamed anas" userId="5f30e499c9ffa245" providerId="LiveId" clId="{CBD8DF9C-2CE1-497D-A860-658431A6A37A}" dt="2024-05-24T11:17:34.679" v="4474" actId="20577"/>
          <ac:graphicFrameMkLst>
            <pc:docMk/>
            <pc:sldMk cId="2818819882" sldId="280"/>
            <ac:graphicFrameMk id="9" creationId="{6F7B1FCE-307C-49D5-44E8-2E62CA625D21}"/>
          </ac:graphicFrameMkLst>
        </pc:graphicFrameChg>
      </pc:sldChg>
      <pc:sldChg chg="modSp add mod ord">
        <pc:chgData name="mohamed anas" userId="5f30e499c9ffa245" providerId="LiveId" clId="{CBD8DF9C-2CE1-497D-A860-658431A6A37A}" dt="2024-05-24T11:22:00.492" v="4542" actId="122"/>
        <pc:sldMkLst>
          <pc:docMk/>
          <pc:sldMk cId="4215148607" sldId="281"/>
        </pc:sldMkLst>
        <pc:spChg chg="mod">
          <ac:chgData name="mohamed anas" userId="5f30e499c9ffa245" providerId="LiveId" clId="{CBD8DF9C-2CE1-497D-A860-658431A6A37A}" dt="2024-05-24T11:22:00.492" v="4542" actId="122"/>
          <ac:spMkLst>
            <pc:docMk/>
            <pc:sldMk cId="4215148607" sldId="281"/>
            <ac:spMk id="3" creationId="{614F4278-1E08-4DA1-E9A6-8EFC0C575F3C}"/>
          </ac:spMkLst>
        </pc:spChg>
      </pc:sldChg>
      <pc:sldChg chg="modSp add mod">
        <pc:chgData name="mohamed anas" userId="5f30e499c9ffa245" providerId="LiveId" clId="{CBD8DF9C-2CE1-497D-A860-658431A6A37A}" dt="2024-05-24T11:21:37.428" v="4540" actId="6549"/>
        <pc:sldMkLst>
          <pc:docMk/>
          <pc:sldMk cId="198167603" sldId="282"/>
        </pc:sldMkLst>
        <pc:spChg chg="mod">
          <ac:chgData name="mohamed anas" userId="5f30e499c9ffa245" providerId="LiveId" clId="{CBD8DF9C-2CE1-497D-A860-658431A6A37A}" dt="2024-05-24T11:21:37.428" v="4540" actId="6549"/>
          <ac:spMkLst>
            <pc:docMk/>
            <pc:sldMk cId="198167603" sldId="282"/>
            <ac:spMk id="3" creationId="{614F4278-1E08-4DA1-E9A6-8EFC0C575F3C}"/>
          </ac:spMkLst>
        </pc:spChg>
      </pc:sldChg>
    </pc:docChg>
  </pc:docChgLst>
  <pc:docChgLst>
    <pc:chgData name="mohamed anas" userId="5f30e499c9ffa245" providerId="LiveId" clId="{ABD03B64-5C24-498B-A2B0-8F414D449D80}"/>
    <pc:docChg chg="custSel modSld">
      <pc:chgData name="mohamed anas" userId="5f30e499c9ffa245" providerId="LiveId" clId="{ABD03B64-5C24-498B-A2B0-8F414D449D80}" dt="2024-05-22T22:15:09.534" v="474" actId="2711"/>
      <pc:docMkLst>
        <pc:docMk/>
      </pc:docMkLst>
      <pc:sldChg chg="modSp mod">
        <pc:chgData name="mohamed anas" userId="5f30e499c9ffa245" providerId="LiveId" clId="{ABD03B64-5C24-498B-A2B0-8F414D449D80}" dt="2024-05-22T22:15:09.534" v="474" actId="2711"/>
        <pc:sldMkLst>
          <pc:docMk/>
          <pc:sldMk cId="2230077847" sldId="267"/>
        </pc:sldMkLst>
        <pc:spChg chg="mod">
          <ac:chgData name="mohamed anas" userId="5f30e499c9ffa245" providerId="LiveId" clId="{ABD03B64-5C24-498B-A2B0-8F414D449D80}" dt="2024-05-22T22:15:09.534" v="474" actId="2711"/>
          <ac:spMkLst>
            <pc:docMk/>
            <pc:sldMk cId="2230077847" sldId="267"/>
            <ac:spMk id="3" creationId="{614F4278-1E08-4DA1-E9A6-8EFC0C575F3C}"/>
          </ac:spMkLst>
        </pc:spChg>
      </pc:sldChg>
      <pc:sldChg chg="modSp mod">
        <pc:chgData name="mohamed anas" userId="5f30e499c9ffa245" providerId="LiveId" clId="{ABD03B64-5C24-498B-A2B0-8F414D449D80}" dt="2024-05-22T22:13:46.374" v="465" actId="14100"/>
        <pc:sldMkLst>
          <pc:docMk/>
          <pc:sldMk cId="2177168784" sldId="268"/>
        </pc:sldMkLst>
        <pc:spChg chg="mod">
          <ac:chgData name="mohamed anas" userId="5f30e499c9ffa245" providerId="LiveId" clId="{ABD03B64-5C24-498B-A2B0-8F414D449D80}" dt="2024-05-22T22:13:46.374" v="465" actId="14100"/>
          <ac:spMkLst>
            <pc:docMk/>
            <pc:sldMk cId="2177168784" sldId="268"/>
            <ac:spMk id="2" creationId="{FA20AA5E-E41B-5B1A-39CD-A4EF51FD3154}"/>
          </ac:spMkLst>
        </pc:spChg>
        <pc:spChg chg="mod">
          <ac:chgData name="mohamed anas" userId="5f30e499c9ffa245" providerId="LiveId" clId="{ABD03B64-5C24-498B-A2B0-8F414D449D80}" dt="2024-05-22T22:13:29.030" v="464" actId="20577"/>
          <ac:spMkLst>
            <pc:docMk/>
            <pc:sldMk cId="2177168784" sldId="268"/>
            <ac:spMk id="3" creationId="{A0092C54-56DC-F001-1D66-9CBFB36F7667}"/>
          </ac:spMkLst>
        </pc:spChg>
      </pc:sldChg>
    </pc:docChg>
  </pc:docChgLst>
  <pc:docChgLst>
    <pc:chgData name="mohamed anas" userId="5f30e499c9ffa245" providerId="LiveId" clId="{FEB8325E-E722-4167-9FED-5F5ED7B33310}"/>
    <pc:docChg chg="custSel modSld">
      <pc:chgData name="mohamed anas" userId="5f30e499c9ffa245" providerId="LiveId" clId="{FEB8325E-E722-4167-9FED-5F5ED7B33310}" dt="2024-05-24T14:35:26.489" v="1356" actId="403"/>
      <pc:docMkLst>
        <pc:docMk/>
      </pc:docMkLst>
      <pc:sldChg chg="modSp mod">
        <pc:chgData name="mohamed anas" userId="5f30e499c9ffa245" providerId="LiveId" clId="{FEB8325E-E722-4167-9FED-5F5ED7B33310}" dt="2024-05-24T14:21:46.466" v="470" actId="27636"/>
        <pc:sldMkLst>
          <pc:docMk/>
          <pc:sldMk cId="1030957826" sldId="269"/>
        </pc:sldMkLst>
        <pc:spChg chg="mod">
          <ac:chgData name="mohamed anas" userId="5f30e499c9ffa245" providerId="LiveId" clId="{FEB8325E-E722-4167-9FED-5F5ED7B33310}" dt="2024-05-24T14:21:46.466" v="470" actId="27636"/>
          <ac:spMkLst>
            <pc:docMk/>
            <pc:sldMk cId="1030957826" sldId="269"/>
            <ac:spMk id="3" creationId="{432FB92C-07E5-075B-1B4F-EA64DB3DBFF3}"/>
          </ac:spMkLst>
        </pc:spChg>
      </pc:sldChg>
      <pc:sldChg chg="modSp mod">
        <pc:chgData name="mohamed anas" userId="5f30e499c9ffa245" providerId="LiveId" clId="{FEB8325E-E722-4167-9FED-5F5ED7B33310}" dt="2024-05-24T14:18:02.697" v="356" actId="20577"/>
        <pc:sldMkLst>
          <pc:docMk/>
          <pc:sldMk cId="1623798880" sldId="272"/>
        </pc:sldMkLst>
        <pc:graphicFrameChg chg="modGraphic">
          <ac:chgData name="mohamed anas" userId="5f30e499c9ffa245" providerId="LiveId" clId="{FEB8325E-E722-4167-9FED-5F5ED7B33310}" dt="2024-05-24T14:18:02.697" v="356" actId="20577"/>
          <ac:graphicFrameMkLst>
            <pc:docMk/>
            <pc:sldMk cId="1623798880" sldId="272"/>
            <ac:graphicFrameMk id="8" creationId="{7EDBD9B8-39A6-8AE7-AB39-0E3A1A5B72FB}"/>
          </ac:graphicFrameMkLst>
        </pc:graphicFrameChg>
      </pc:sldChg>
      <pc:sldChg chg="modSp mod">
        <pc:chgData name="mohamed anas" userId="5f30e499c9ffa245" providerId="LiveId" clId="{FEB8325E-E722-4167-9FED-5F5ED7B33310}" dt="2024-05-24T14:29:04.458" v="952" actId="20577"/>
        <pc:sldMkLst>
          <pc:docMk/>
          <pc:sldMk cId="1415818647" sldId="274"/>
        </pc:sldMkLst>
        <pc:spChg chg="mod">
          <ac:chgData name="mohamed anas" userId="5f30e499c9ffa245" providerId="LiveId" clId="{FEB8325E-E722-4167-9FED-5F5ED7B33310}" dt="2024-05-24T14:29:04.458" v="952" actId="20577"/>
          <ac:spMkLst>
            <pc:docMk/>
            <pc:sldMk cId="1415818647" sldId="274"/>
            <ac:spMk id="3" creationId="{A0092C54-56DC-F001-1D66-9CBFB36F7667}"/>
          </ac:spMkLst>
        </pc:spChg>
      </pc:sldChg>
      <pc:sldChg chg="modSp mod">
        <pc:chgData name="mohamed anas" userId="5f30e499c9ffa245" providerId="LiveId" clId="{FEB8325E-E722-4167-9FED-5F5ED7B33310}" dt="2024-05-24T14:25:52.063" v="731" actId="20577"/>
        <pc:sldMkLst>
          <pc:docMk/>
          <pc:sldMk cId="3463423142" sldId="275"/>
        </pc:sldMkLst>
        <pc:spChg chg="mod">
          <ac:chgData name="mohamed anas" userId="5f30e499c9ffa245" providerId="LiveId" clId="{FEB8325E-E722-4167-9FED-5F5ED7B33310}" dt="2024-05-24T14:25:52.063" v="731" actId="20577"/>
          <ac:spMkLst>
            <pc:docMk/>
            <pc:sldMk cId="3463423142" sldId="275"/>
            <ac:spMk id="3" creationId="{A0092C54-56DC-F001-1D66-9CBFB36F7667}"/>
          </ac:spMkLst>
        </pc:spChg>
      </pc:sldChg>
      <pc:sldChg chg="modSp mod">
        <pc:chgData name="mohamed anas" userId="5f30e499c9ffa245" providerId="LiveId" clId="{FEB8325E-E722-4167-9FED-5F5ED7B33310}" dt="2024-05-24T14:33:14.643" v="1221" actId="6549"/>
        <pc:sldMkLst>
          <pc:docMk/>
          <pc:sldMk cId="4242334030" sldId="277"/>
        </pc:sldMkLst>
        <pc:spChg chg="mod">
          <ac:chgData name="mohamed anas" userId="5f30e499c9ffa245" providerId="LiveId" clId="{FEB8325E-E722-4167-9FED-5F5ED7B33310}" dt="2024-05-24T14:32:20.920" v="1143" actId="27636"/>
          <ac:spMkLst>
            <pc:docMk/>
            <pc:sldMk cId="4242334030" sldId="277"/>
            <ac:spMk id="3" creationId="{A0092C54-56DC-F001-1D66-9CBFB36F7667}"/>
          </ac:spMkLst>
        </pc:spChg>
        <pc:spChg chg="mod">
          <ac:chgData name="mohamed anas" userId="5f30e499c9ffa245" providerId="LiveId" clId="{FEB8325E-E722-4167-9FED-5F5ED7B33310}" dt="2024-05-24T14:33:14.643" v="1221" actId="6549"/>
          <ac:spMkLst>
            <pc:docMk/>
            <pc:sldMk cId="4242334030" sldId="277"/>
            <ac:spMk id="4" creationId="{A099B2AC-EDA8-8089-781D-54B5ECA66369}"/>
          </ac:spMkLst>
        </pc:spChg>
      </pc:sldChg>
      <pc:sldChg chg="modSp">
        <pc:chgData name="mohamed anas" userId="5f30e499c9ffa245" providerId="LiveId" clId="{FEB8325E-E722-4167-9FED-5F5ED7B33310}" dt="2024-05-24T14:27:06.975" v="823" actId="20577"/>
        <pc:sldMkLst>
          <pc:docMk/>
          <pc:sldMk cId="2818819882" sldId="280"/>
        </pc:sldMkLst>
        <pc:graphicFrameChg chg="mod">
          <ac:chgData name="mohamed anas" userId="5f30e499c9ffa245" providerId="LiveId" clId="{FEB8325E-E722-4167-9FED-5F5ED7B33310}" dt="2024-05-24T14:27:06.975" v="823" actId="20577"/>
          <ac:graphicFrameMkLst>
            <pc:docMk/>
            <pc:sldMk cId="2818819882" sldId="280"/>
            <ac:graphicFrameMk id="9" creationId="{6F7B1FCE-307C-49D5-44E8-2E62CA625D21}"/>
          </ac:graphicFrameMkLst>
        </pc:graphicFrameChg>
      </pc:sldChg>
      <pc:sldChg chg="modSp mod">
        <pc:chgData name="mohamed anas" userId="5f30e499c9ffa245" providerId="LiveId" clId="{FEB8325E-E722-4167-9FED-5F5ED7B33310}" dt="2024-05-24T14:35:26.489" v="1356" actId="403"/>
        <pc:sldMkLst>
          <pc:docMk/>
          <pc:sldMk cId="4215148607" sldId="281"/>
        </pc:sldMkLst>
        <pc:spChg chg="mod">
          <ac:chgData name="mohamed anas" userId="5f30e499c9ffa245" providerId="LiveId" clId="{FEB8325E-E722-4167-9FED-5F5ED7B33310}" dt="2024-05-24T14:35:26.489" v="1356" actId="403"/>
          <ac:spMkLst>
            <pc:docMk/>
            <pc:sldMk cId="4215148607" sldId="281"/>
            <ac:spMk id="3" creationId="{614F4278-1E08-4DA1-E9A6-8EFC0C575F3C}"/>
          </ac:spMkLst>
        </pc:spChg>
      </pc:sldChg>
    </pc:docChg>
  </pc:docChgLst>
  <pc:docChgLst>
    <pc:chgData name="Vera Chilari" userId="ade8724ac67877a6" providerId="LiveId" clId="{247017B7-3BBB-4CD7-AB04-66225D239961}"/>
    <pc:docChg chg="undo custSel addSld delSld modSld">
      <pc:chgData name="Vera Chilari" userId="ade8724ac67877a6" providerId="LiveId" clId="{247017B7-3BBB-4CD7-AB04-66225D239961}" dt="2023-06-20T18:13:44.399" v="2235" actId="255"/>
      <pc:docMkLst>
        <pc:docMk/>
      </pc:docMkLst>
      <pc:sldChg chg="del">
        <pc:chgData name="Vera Chilari" userId="ade8724ac67877a6" providerId="LiveId" clId="{247017B7-3BBB-4CD7-AB04-66225D239961}" dt="2023-06-20T10:24:35.018" v="818" actId="47"/>
        <pc:sldMkLst>
          <pc:docMk/>
          <pc:sldMk cId="1848314111" sldId="256"/>
        </pc:sldMkLst>
      </pc:sldChg>
      <pc:sldChg chg="addSp delSp modSp mod">
        <pc:chgData name="Vera Chilari" userId="ade8724ac67877a6" providerId="LiveId" clId="{247017B7-3BBB-4CD7-AB04-66225D239961}" dt="2023-06-20T18:05:29.713" v="2140" actId="1076"/>
        <pc:sldMkLst>
          <pc:docMk/>
          <pc:sldMk cId="3666112740" sldId="257"/>
        </pc:sldMkLst>
        <pc:spChg chg="mod">
          <ac:chgData name="Vera Chilari" userId="ade8724ac67877a6" providerId="LiveId" clId="{247017B7-3BBB-4CD7-AB04-66225D239961}" dt="2023-06-20T18:05:24.465" v="2139" actId="207"/>
          <ac:spMkLst>
            <pc:docMk/>
            <pc:sldMk cId="3666112740" sldId="257"/>
            <ac:spMk id="2" creationId="{00000000-0000-0000-0000-000000000000}"/>
          </ac:spMkLst>
        </pc:spChg>
        <pc:spChg chg="add del">
          <ac:chgData name="Vera Chilari" userId="ade8724ac67877a6" providerId="LiveId" clId="{247017B7-3BBB-4CD7-AB04-66225D239961}" dt="2023-06-20T18:04:25.377" v="2124" actId="26606"/>
          <ac:spMkLst>
            <pc:docMk/>
            <pc:sldMk cId="3666112740" sldId="257"/>
            <ac:spMk id="15" creationId="{EE1530B0-6F96-46C0-8B3E-3215CB756BE4}"/>
          </ac:spMkLst>
        </pc:spChg>
        <pc:spChg chg="add del">
          <ac:chgData name="Vera Chilari" userId="ade8724ac67877a6" providerId="LiveId" clId="{247017B7-3BBB-4CD7-AB04-66225D239961}" dt="2023-06-20T18:04:25.377" v="2124" actId="26606"/>
          <ac:spMkLst>
            <pc:docMk/>
            <pc:sldMk cId="3666112740" sldId="257"/>
            <ac:spMk id="16" creationId="{754910CF-1B56-45D3-960A-E89F7B3B9131}"/>
          </ac:spMkLst>
        </pc:spChg>
        <pc:spChg chg="add del">
          <ac:chgData name="Vera Chilari" userId="ade8724ac67877a6" providerId="LiveId" clId="{247017B7-3BBB-4CD7-AB04-66225D239961}" dt="2023-06-20T18:04:25.377" v="2124" actId="26606"/>
          <ac:spMkLst>
            <pc:docMk/>
            <pc:sldMk cId="3666112740" sldId="257"/>
            <ac:spMk id="17" creationId="{6669F804-A677-4B75-95F4-A5E4426FB774}"/>
          </ac:spMkLst>
        </pc:spChg>
        <pc:spChg chg="add del">
          <ac:chgData name="Vera Chilari" userId="ade8724ac67877a6" providerId="LiveId" clId="{247017B7-3BBB-4CD7-AB04-66225D239961}" dt="2023-06-20T18:04:18.189" v="2121" actId="26606"/>
          <ac:spMkLst>
            <pc:docMk/>
            <pc:sldMk cId="3666112740" sldId="257"/>
            <ac:spMk id="23" creationId="{EE1530B0-6F96-46C0-8B3E-3215CB756BE4}"/>
          </ac:spMkLst>
        </pc:spChg>
        <pc:spChg chg="add del">
          <ac:chgData name="Vera Chilari" userId="ade8724ac67877a6" providerId="LiveId" clId="{247017B7-3BBB-4CD7-AB04-66225D239961}" dt="2023-06-20T18:04:18.189" v="2121" actId="26606"/>
          <ac:spMkLst>
            <pc:docMk/>
            <pc:sldMk cId="3666112740" sldId="257"/>
            <ac:spMk id="25" creationId="{754910CF-1B56-45D3-960A-E89F7B3B9131}"/>
          </ac:spMkLst>
        </pc:spChg>
        <pc:spChg chg="add del">
          <ac:chgData name="Vera Chilari" userId="ade8724ac67877a6" providerId="LiveId" clId="{247017B7-3BBB-4CD7-AB04-66225D239961}" dt="2023-06-20T18:04:18.189" v="2121" actId="26606"/>
          <ac:spMkLst>
            <pc:docMk/>
            <pc:sldMk cId="3666112740" sldId="257"/>
            <ac:spMk id="27" creationId="{6669F804-A677-4B75-95F4-A5E4426FB774}"/>
          </ac:spMkLst>
        </pc:spChg>
        <pc:spChg chg="add del">
          <ac:chgData name="Vera Chilari" userId="ade8724ac67877a6" providerId="LiveId" clId="{247017B7-3BBB-4CD7-AB04-66225D239961}" dt="2023-06-20T18:04:25.359" v="2123" actId="26606"/>
          <ac:spMkLst>
            <pc:docMk/>
            <pc:sldMk cId="3666112740" sldId="257"/>
            <ac:spMk id="29" creationId="{63E00694-E403-4987-8634-15F6D8E4C38C}"/>
          </ac:spMkLst>
        </pc:spChg>
        <pc:spChg chg="add del">
          <ac:chgData name="Vera Chilari" userId="ade8724ac67877a6" providerId="LiveId" clId="{247017B7-3BBB-4CD7-AB04-66225D239961}" dt="2023-06-20T18:05:02.075" v="2135" actId="26606"/>
          <ac:spMkLst>
            <pc:docMk/>
            <pc:sldMk cId="3666112740" sldId="257"/>
            <ac:spMk id="31" creationId="{EE1530B0-6F96-46C0-8B3E-3215CB756BE4}"/>
          </ac:spMkLst>
        </pc:spChg>
        <pc:spChg chg="add del">
          <ac:chgData name="Vera Chilari" userId="ade8724ac67877a6" providerId="LiveId" clId="{247017B7-3BBB-4CD7-AB04-66225D239961}" dt="2023-06-20T18:05:02.075" v="2135" actId="26606"/>
          <ac:spMkLst>
            <pc:docMk/>
            <pc:sldMk cId="3666112740" sldId="257"/>
            <ac:spMk id="32" creationId="{754910CF-1B56-45D3-960A-E89F7B3B9131}"/>
          </ac:spMkLst>
        </pc:spChg>
        <pc:spChg chg="add del">
          <ac:chgData name="Vera Chilari" userId="ade8724ac67877a6" providerId="LiveId" clId="{247017B7-3BBB-4CD7-AB04-66225D239961}" dt="2023-06-20T18:05:02.075" v="2135" actId="26606"/>
          <ac:spMkLst>
            <pc:docMk/>
            <pc:sldMk cId="3666112740" sldId="257"/>
            <ac:spMk id="33" creationId="{6669F804-A677-4B75-95F4-A5E4426FB774}"/>
          </ac:spMkLst>
        </pc:spChg>
        <pc:graphicFrameChg chg="mod ord modGraphic">
          <ac:chgData name="Vera Chilari" userId="ade8724ac67877a6" providerId="LiveId" clId="{247017B7-3BBB-4CD7-AB04-66225D239961}" dt="2023-06-20T18:05:02.075" v="2135" actId="26606"/>
          <ac:graphicFrameMkLst>
            <pc:docMk/>
            <pc:sldMk cId="3666112740" sldId="257"/>
            <ac:graphicFrameMk id="18" creationId="{ACE17D80-3C02-78F9-78C5-6D9327DEBB97}"/>
          </ac:graphicFrameMkLst>
        </pc:graphicFrameChg>
        <pc:picChg chg="add mod">
          <ac:chgData name="Vera Chilari" userId="ade8724ac67877a6" providerId="LiveId" clId="{247017B7-3BBB-4CD7-AB04-66225D239961}" dt="2023-06-20T18:05:29.713" v="2140" actId="1076"/>
          <ac:picMkLst>
            <pc:docMk/>
            <pc:sldMk cId="3666112740" sldId="257"/>
            <ac:picMk id="3" creationId="{9AF596C8-1B60-9CA8-DBF5-0D05BDD30173}"/>
          </ac:picMkLst>
        </pc:picChg>
      </pc:sldChg>
      <pc:sldChg chg="addSp delSp modSp add mod">
        <pc:chgData name="Vera Chilari" userId="ade8724ac67877a6" providerId="LiveId" clId="{247017B7-3BBB-4CD7-AB04-66225D239961}" dt="2023-06-20T18:13:44.399" v="2235" actId="255"/>
        <pc:sldMkLst>
          <pc:docMk/>
          <pc:sldMk cId="514610154" sldId="262"/>
        </pc:sldMkLst>
        <pc:spChg chg="mod">
          <ac:chgData name="Vera Chilari" userId="ade8724ac67877a6" providerId="LiveId" clId="{247017B7-3BBB-4CD7-AB04-66225D239961}" dt="2023-06-20T18:13:44.399" v="2235" actId="255"/>
          <ac:spMkLst>
            <pc:docMk/>
            <pc:sldMk cId="514610154" sldId="262"/>
            <ac:spMk id="2" creationId="{00000000-0000-0000-0000-000000000000}"/>
          </ac:spMkLst>
        </pc:spChg>
        <pc:spChg chg="mod">
          <ac:chgData name="Vera Chilari" userId="ade8724ac67877a6" providerId="LiveId" clId="{247017B7-3BBB-4CD7-AB04-66225D239961}" dt="2023-06-20T17:58:59.486" v="1999" actId="1076"/>
          <ac:spMkLst>
            <pc:docMk/>
            <pc:sldMk cId="514610154" sldId="262"/>
            <ac:spMk id="3" creationId="{00000000-0000-0000-0000-000000000000}"/>
          </ac:spMkLst>
        </pc:spChg>
        <pc:spChg chg="mod">
          <ac:chgData name="Vera Chilari" userId="ade8724ac67877a6" providerId="LiveId" clId="{247017B7-3BBB-4CD7-AB04-66225D239961}" dt="2023-06-20T17:58:45.918" v="1997" actId="1076"/>
          <ac:spMkLst>
            <pc:docMk/>
            <pc:sldMk cId="514610154" sldId="262"/>
            <ac:spMk id="7" creationId="{00000000-0000-0000-0000-000000000000}"/>
          </ac:spMkLst>
        </pc:spChg>
        <pc:spChg chg="mod">
          <ac:chgData name="Vera Chilari" userId="ade8724ac67877a6" providerId="LiveId" clId="{247017B7-3BBB-4CD7-AB04-66225D239961}" dt="2023-06-20T17:40:33.444" v="1711" actId="255"/>
          <ac:spMkLst>
            <pc:docMk/>
            <pc:sldMk cId="514610154" sldId="262"/>
            <ac:spMk id="8" creationId="{00000000-0000-0000-0000-000000000000}"/>
          </ac:spMkLst>
        </pc:spChg>
        <pc:spChg chg="del mod">
          <ac:chgData name="Vera Chilari" userId="ade8724ac67877a6" providerId="LiveId" clId="{247017B7-3BBB-4CD7-AB04-66225D239961}" dt="2023-06-20T17:26:52.316" v="1393" actId="478"/>
          <ac:spMkLst>
            <pc:docMk/>
            <pc:sldMk cId="514610154" sldId="262"/>
            <ac:spMk id="9" creationId="{00000000-0000-0000-0000-000000000000}"/>
          </ac:spMkLst>
        </pc:spChg>
        <pc:spChg chg="mod">
          <ac:chgData name="Vera Chilari" userId="ade8724ac67877a6" providerId="LiveId" clId="{247017B7-3BBB-4CD7-AB04-66225D239961}" dt="2023-06-20T17:43:23.368" v="1759" actId="255"/>
          <ac:spMkLst>
            <pc:docMk/>
            <pc:sldMk cId="514610154" sldId="262"/>
            <ac:spMk id="10" creationId="{00000000-0000-0000-0000-000000000000}"/>
          </ac:spMkLst>
        </pc:spChg>
        <pc:spChg chg="mod">
          <ac:chgData name="Vera Chilari" userId="ade8724ac67877a6" providerId="LiveId" clId="{247017B7-3BBB-4CD7-AB04-66225D239961}" dt="2023-06-20T17:41:47.933" v="1749" actId="120"/>
          <ac:spMkLst>
            <pc:docMk/>
            <pc:sldMk cId="514610154" sldId="262"/>
            <ac:spMk id="11" creationId="{00000000-0000-0000-0000-000000000000}"/>
          </ac:spMkLst>
        </pc:spChg>
        <pc:spChg chg="mod">
          <ac:chgData name="Vera Chilari" userId="ade8724ac67877a6" providerId="LiveId" clId="{247017B7-3BBB-4CD7-AB04-66225D239961}" dt="2023-06-20T17:38:52.893" v="1701" actId="120"/>
          <ac:spMkLst>
            <pc:docMk/>
            <pc:sldMk cId="514610154" sldId="262"/>
            <ac:spMk id="14" creationId="{00000000-0000-0000-0000-000000000000}"/>
          </ac:spMkLst>
        </pc:spChg>
        <pc:spChg chg="mod">
          <ac:chgData name="Vera Chilari" userId="ade8724ac67877a6" providerId="LiveId" clId="{247017B7-3BBB-4CD7-AB04-66225D239961}" dt="2023-06-20T17:39:35.909" v="1706" actId="1076"/>
          <ac:spMkLst>
            <pc:docMk/>
            <pc:sldMk cId="514610154" sldId="262"/>
            <ac:spMk id="15" creationId="{00000000-0000-0000-0000-000000000000}"/>
          </ac:spMkLst>
        </pc:spChg>
        <pc:spChg chg="mod">
          <ac:chgData name="Vera Chilari" userId="ade8724ac67877a6" providerId="LiveId" clId="{247017B7-3BBB-4CD7-AB04-66225D239961}" dt="2023-06-20T17:39:42.699" v="1707" actId="1076"/>
          <ac:spMkLst>
            <pc:docMk/>
            <pc:sldMk cId="514610154" sldId="262"/>
            <ac:spMk id="16" creationId="{00000000-0000-0000-0000-000000000000}"/>
          </ac:spMkLst>
        </pc:spChg>
        <pc:spChg chg="mod">
          <ac:chgData name="Vera Chilari" userId="ade8724ac67877a6" providerId="LiveId" clId="{247017B7-3BBB-4CD7-AB04-66225D239961}" dt="2023-06-20T17:39:54.034" v="1708" actId="255"/>
          <ac:spMkLst>
            <pc:docMk/>
            <pc:sldMk cId="514610154" sldId="262"/>
            <ac:spMk id="20" creationId="{00000000-0000-0000-0000-000000000000}"/>
          </ac:spMkLst>
        </pc:spChg>
        <pc:picChg chg="mod">
          <ac:chgData name="Vera Chilari" userId="ade8724ac67877a6" providerId="LiveId" clId="{247017B7-3BBB-4CD7-AB04-66225D239961}" dt="2023-06-20T18:13:13.781" v="2214" actId="1076"/>
          <ac:picMkLst>
            <pc:docMk/>
            <pc:sldMk cId="514610154" sldId="262"/>
            <ac:picMk id="6" creationId="{00000000-0000-0000-0000-000000000000}"/>
          </ac:picMkLst>
        </pc:picChg>
        <pc:picChg chg="mod">
          <ac:chgData name="Vera Chilari" userId="ade8724ac67877a6" providerId="LiveId" clId="{247017B7-3BBB-4CD7-AB04-66225D239961}" dt="2023-06-20T17:23:42.815" v="1354" actId="1076"/>
          <ac:picMkLst>
            <pc:docMk/>
            <pc:sldMk cId="514610154" sldId="262"/>
            <ac:picMk id="12" creationId="{00000000-0000-0000-0000-000000000000}"/>
          </ac:picMkLst>
        </pc:picChg>
        <pc:picChg chg="mod">
          <ac:chgData name="Vera Chilari" userId="ade8724ac67877a6" providerId="LiveId" clId="{247017B7-3BBB-4CD7-AB04-66225D239961}" dt="2023-06-20T17:40:37.501" v="1712" actId="14100"/>
          <ac:picMkLst>
            <pc:docMk/>
            <pc:sldMk cId="514610154" sldId="262"/>
            <ac:picMk id="1026" creationId="{00000000-0000-0000-0000-000000000000}"/>
          </ac:picMkLst>
        </pc:picChg>
        <pc:picChg chg="del">
          <ac:chgData name="Vera Chilari" userId="ade8724ac67877a6" providerId="LiveId" clId="{247017B7-3BBB-4CD7-AB04-66225D239961}" dt="2023-06-20T17:24:27.422" v="1355" actId="478"/>
          <ac:picMkLst>
            <pc:docMk/>
            <pc:sldMk cId="514610154" sldId="262"/>
            <ac:picMk id="1028" creationId="{00000000-0000-0000-0000-000000000000}"/>
          </ac:picMkLst>
        </pc:picChg>
        <pc:picChg chg="mod">
          <ac:chgData name="Vera Chilari" userId="ade8724ac67877a6" providerId="LiveId" clId="{247017B7-3BBB-4CD7-AB04-66225D239961}" dt="2023-06-20T17:58:29.490" v="1995" actId="1076"/>
          <ac:picMkLst>
            <pc:docMk/>
            <pc:sldMk cId="514610154" sldId="262"/>
            <ac:picMk id="1030" creationId="{00000000-0000-0000-0000-000000000000}"/>
          </ac:picMkLst>
        </pc:picChg>
        <pc:picChg chg="del">
          <ac:chgData name="Vera Chilari" userId="ade8724ac67877a6" providerId="LiveId" clId="{247017B7-3BBB-4CD7-AB04-66225D239961}" dt="2023-06-20T17:25:02.953" v="1363" actId="478"/>
          <ac:picMkLst>
            <pc:docMk/>
            <pc:sldMk cId="514610154" sldId="262"/>
            <ac:picMk id="1032" creationId="{00000000-0000-0000-0000-000000000000}"/>
          </ac:picMkLst>
        </pc:picChg>
        <pc:picChg chg="del">
          <ac:chgData name="Vera Chilari" userId="ade8724ac67877a6" providerId="LiveId" clId="{247017B7-3BBB-4CD7-AB04-66225D239961}" dt="2023-06-20T17:24:59.147" v="1362" actId="478"/>
          <ac:picMkLst>
            <pc:docMk/>
            <pc:sldMk cId="514610154" sldId="262"/>
            <ac:picMk id="1034" creationId="{00000000-0000-0000-0000-000000000000}"/>
          </ac:picMkLst>
        </pc:picChg>
        <pc:picChg chg="add mod">
          <ac:chgData name="Vera Chilari" userId="ade8724ac67877a6" providerId="LiveId" clId="{247017B7-3BBB-4CD7-AB04-66225D239961}" dt="2023-06-20T17:58:49.961" v="1998" actId="1076"/>
          <ac:picMkLst>
            <pc:docMk/>
            <pc:sldMk cId="514610154" sldId="262"/>
            <ac:picMk id="2050" creationId="{34306C30-0E1B-46C4-75E4-4A828430570A}"/>
          </ac:picMkLst>
        </pc:picChg>
        <pc:picChg chg="add del mod">
          <ac:chgData name="Vera Chilari" userId="ade8724ac67877a6" providerId="LiveId" clId="{247017B7-3BBB-4CD7-AB04-66225D239961}" dt="2023-06-20T17:27:39.290" v="1400" actId="478"/>
          <ac:picMkLst>
            <pc:docMk/>
            <pc:sldMk cId="514610154" sldId="262"/>
            <ac:picMk id="2052" creationId="{33951EAE-7694-CAE7-8FC5-9DC0F5846F61}"/>
          </ac:picMkLst>
        </pc:picChg>
        <pc:picChg chg="add mod">
          <ac:chgData name="Vera Chilari" userId="ade8724ac67877a6" providerId="LiveId" clId="{247017B7-3BBB-4CD7-AB04-66225D239961}" dt="2023-06-20T17:38:26.374" v="1699" actId="1076"/>
          <ac:picMkLst>
            <pc:docMk/>
            <pc:sldMk cId="514610154" sldId="262"/>
            <ac:picMk id="2054" creationId="{64C8768A-00B7-CD02-7DC5-A01631ADAA0B}"/>
          </ac:picMkLst>
        </pc:picChg>
      </pc:sldChg>
      <pc:sldChg chg="del">
        <pc:chgData name="Vera Chilari" userId="ade8724ac67877a6" providerId="LiveId" clId="{247017B7-3BBB-4CD7-AB04-66225D239961}" dt="2023-06-20T10:01:16.173" v="220" actId="47"/>
        <pc:sldMkLst>
          <pc:docMk/>
          <pc:sldMk cId="1540658606" sldId="265"/>
        </pc:sldMkLst>
      </pc:sldChg>
      <pc:sldChg chg="addSp delSp modSp mod">
        <pc:chgData name="Vera Chilari" userId="ade8724ac67877a6" providerId="LiveId" clId="{247017B7-3BBB-4CD7-AB04-66225D239961}" dt="2023-06-20T18:06:20.637" v="2145" actId="207"/>
        <pc:sldMkLst>
          <pc:docMk/>
          <pc:sldMk cId="2230077847" sldId="267"/>
        </pc:sldMkLst>
        <pc:spChg chg="add mod">
          <ac:chgData name="Vera Chilari" userId="ade8724ac67877a6" providerId="LiveId" clId="{247017B7-3BBB-4CD7-AB04-66225D239961}" dt="2023-06-20T18:06:20.637" v="2145" actId="207"/>
          <ac:spMkLst>
            <pc:docMk/>
            <pc:sldMk cId="2230077847" sldId="267"/>
            <ac:spMk id="3" creationId="{614F4278-1E08-4DA1-E9A6-8EFC0C575F3C}"/>
          </ac:spMkLst>
        </pc:spChg>
        <pc:spChg chg="add mod">
          <ac:chgData name="Vera Chilari" userId="ade8724ac67877a6" providerId="LiveId" clId="{247017B7-3BBB-4CD7-AB04-66225D239961}" dt="2023-06-20T17:52:56.323" v="1935" actId="20577"/>
          <ac:spMkLst>
            <pc:docMk/>
            <pc:sldMk cId="2230077847" sldId="267"/>
            <ac:spMk id="4" creationId="{4E35BCCA-1D73-817A-0019-4DCA881B7DF3}"/>
          </ac:spMkLst>
        </pc:spChg>
        <pc:picChg chg="del">
          <ac:chgData name="Vera Chilari" userId="ade8724ac67877a6" providerId="LiveId" clId="{247017B7-3BBB-4CD7-AB04-66225D239961}" dt="2023-06-20T09:51:10.421" v="0" actId="478"/>
          <ac:picMkLst>
            <pc:docMk/>
            <pc:sldMk cId="2230077847" sldId="267"/>
            <ac:picMk id="10" creationId="{FDFBDF4E-EE51-3107-A916-244D5FAE5C69}"/>
          </ac:picMkLst>
        </pc:picChg>
      </pc:sldChg>
      <pc:sldChg chg="addSp delSp modSp mod">
        <pc:chgData name="Vera Chilari" userId="ade8724ac67877a6" providerId="LiveId" clId="{247017B7-3BBB-4CD7-AB04-66225D239961}" dt="2023-06-20T18:11:14.877" v="2177" actId="20577"/>
        <pc:sldMkLst>
          <pc:docMk/>
          <pc:sldMk cId="1587253276" sldId="271"/>
        </pc:sldMkLst>
        <pc:spChg chg="add del">
          <ac:chgData name="Vera Chilari" userId="ade8724ac67877a6" providerId="LiveId" clId="{247017B7-3BBB-4CD7-AB04-66225D239961}" dt="2023-06-20T18:09:52.266" v="2165" actId="22"/>
          <ac:spMkLst>
            <pc:docMk/>
            <pc:sldMk cId="1587253276" sldId="271"/>
            <ac:spMk id="8" creationId="{075D7960-AE7A-C130-096D-5361EA511CC3}"/>
          </ac:spMkLst>
        </pc:spChg>
        <pc:spChg chg="add mod">
          <ac:chgData name="Vera Chilari" userId="ade8724ac67877a6" providerId="LiveId" clId="{247017B7-3BBB-4CD7-AB04-66225D239961}" dt="2023-06-20T18:10:32.785" v="2170" actId="2711"/>
          <ac:spMkLst>
            <pc:docMk/>
            <pc:sldMk cId="1587253276" sldId="271"/>
            <ac:spMk id="10" creationId="{D1B11FDC-F123-727D-7B33-AF1DED30C3F0}"/>
          </ac:spMkLst>
        </pc:spChg>
        <pc:spChg chg="add del">
          <ac:chgData name="Vera Chilari" userId="ade8724ac67877a6" providerId="LiveId" clId="{247017B7-3BBB-4CD7-AB04-66225D239961}" dt="2023-06-20T10:27:08.560" v="843" actId="26606"/>
          <ac:spMkLst>
            <pc:docMk/>
            <pc:sldMk cId="1587253276" sldId="271"/>
            <ac:spMk id="83" creationId="{8F834F50-341F-42A5-8C78-91B137699B0F}"/>
          </ac:spMkLst>
        </pc:spChg>
        <pc:spChg chg="add del">
          <ac:chgData name="Vera Chilari" userId="ade8724ac67877a6" providerId="LiveId" clId="{247017B7-3BBB-4CD7-AB04-66225D239961}" dt="2023-06-20T10:27:08.560" v="843" actId="26606"/>
          <ac:spMkLst>
            <pc:docMk/>
            <pc:sldMk cId="1587253276" sldId="271"/>
            <ac:spMk id="84" creationId="{333EC967-C9F3-4E15-95C7-C2E77A1E1690}"/>
          </ac:spMkLst>
        </pc:spChg>
        <pc:spChg chg="add del">
          <ac:chgData name="Vera Chilari" userId="ade8724ac67877a6" providerId="LiveId" clId="{247017B7-3BBB-4CD7-AB04-66225D239961}" dt="2023-06-20T10:27:08.560" v="843" actId="26606"/>
          <ac:spMkLst>
            <pc:docMk/>
            <pc:sldMk cId="1587253276" sldId="271"/>
            <ac:spMk id="86" creationId="{84C52DF9-7BBB-4086-9445-24F81FE0169E}"/>
          </ac:spMkLst>
        </pc:spChg>
        <pc:spChg chg="add del">
          <ac:chgData name="Vera Chilari" userId="ade8724ac67877a6" providerId="LiveId" clId="{247017B7-3BBB-4CD7-AB04-66225D239961}" dt="2023-06-20T10:27:08.560" v="843" actId="26606"/>
          <ac:spMkLst>
            <pc:docMk/>
            <pc:sldMk cId="1587253276" sldId="271"/>
            <ac:spMk id="88" creationId="{811A5B11-7F0F-482F-85FA-5B5DB19F2439}"/>
          </ac:spMkLst>
        </pc:spChg>
        <pc:spChg chg="add del">
          <ac:chgData name="Vera Chilari" userId="ade8724ac67877a6" providerId="LiveId" clId="{247017B7-3BBB-4CD7-AB04-66225D239961}" dt="2023-06-20T10:27:08.560" v="843" actId="26606"/>
          <ac:spMkLst>
            <pc:docMk/>
            <pc:sldMk cId="1587253276" sldId="271"/>
            <ac:spMk id="89" creationId="{F73D5830-0E43-45BC-A729-059604F9D1EF}"/>
          </ac:spMkLst>
        </pc:spChg>
        <pc:spChg chg="add del">
          <ac:chgData name="Vera Chilari" userId="ade8724ac67877a6" providerId="LiveId" clId="{247017B7-3BBB-4CD7-AB04-66225D239961}" dt="2023-06-20T10:27:08.422" v="842" actId="26606"/>
          <ac:spMkLst>
            <pc:docMk/>
            <pc:sldMk cId="1587253276" sldId="271"/>
            <ac:spMk id="91" creationId="{8F834F50-341F-42A5-8C78-91B137699B0F}"/>
          </ac:spMkLst>
        </pc:spChg>
        <pc:spChg chg="add del">
          <ac:chgData name="Vera Chilari" userId="ade8724ac67877a6" providerId="LiveId" clId="{247017B7-3BBB-4CD7-AB04-66225D239961}" dt="2023-06-20T10:27:08.422" v="842" actId="26606"/>
          <ac:spMkLst>
            <pc:docMk/>
            <pc:sldMk cId="1587253276" sldId="271"/>
            <ac:spMk id="92" creationId="{333EC967-C9F3-4E15-95C7-C2E77A1E1690}"/>
          </ac:spMkLst>
        </pc:spChg>
        <pc:spChg chg="add del">
          <ac:chgData name="Vera Chilari" userId="ade8724ac67877a6" providerId="LiveId" clId="{247017B7-3BBB-4CD7-AB04-66225D239961}" dt="2023-06-20T10:26:02.928" v="829" actId="26606"/>
          <ac:spMkLst>
            <pc:docMk/>
            <pc:sldMk cId="1587253276" sldId="271"/>
            <ac:spMk id="94" creationId="{0182F701-1D9A-4047-A9CA-73A707EA0A14}"/>
          </ac:spMkLst>
        </pc:spChg>
        <pc:spChg chg="add del">
          <ac:chgData name="Vera Chilari" userId="ade8724ac67877a6" providerId="LiveId" clId="{247017B7-3BBB-4CD7-AB04-66225D239961}" dt="2023-06-20T10:27:08.422" v="842" actId="26606"/>
          <ac:spMkLst>
            <pc:docMk/>
            <pc:sldMk cId="1587253276" sldId="271"/>
            <ac:spMk id="95" creationId="{E36F1772-5B88-4687-974A-52C4564FFF24}"/>
          </ac:spMkLst>
        </pc:spChg>
        <pc:spChg chg="add del">
          <ac:chgData name="Vera Chilari" userId="ade8724ac67877a6" providerId="LiveId" clId="{247017B7-3BBB-4CD7-AB04-66225D239961}" dt="2023-06-20T10:26:02.928" v="829" actId="26606"/>
          <ac:spMkLst>
            <pc:docMk/>
            <pc:sldMk cId="1587253276" sldId="271"/>
            <ac:spMk id="96" creationId="{FD46288E-4C86-4ADB-893C-3C29FDE84B5B}"/>
          </ac:spMkLst>
        </pc:spChg>
        <pc:spChg chg="add del">
          <ac:chgData name="Vera Chilari" userId="ade8724ac67877a6" providerId="LiveId" clId="{247017B7-3BBB-4CD7-AB04-66225D239961}" dt="2023-06-20T10:27:08.422" v="842" actId="26606"/>
          <ac:spMkLst>
            <pc:docMk/>
            <pc:sldMk cId="1587253276" sldId="271"/>
            <ac:spMk id="99" creationId="{C7E8667B-49C4-4E47-AB3E-78AC18E95CB5}"/>
          </ac:spMkLst>
        </pc:spChg>
        <pc:spChg chg="add del">
          <ac:chgData name="Vera Chilari" userId="ade8724ac67877a6" providerId="LiveId" clId="{247017B7-3BBB-4CD7-AB04-66225D239961}" dt="2023-06-20T10:26:02.928" v="829" actId="26606"/>
          <ac:spMkLst>
            <pc:docMk/>
            <pc:sldMk cId="1587253276" sldId="271"/>
            <ac:spMk id="100" creationId="{699373FF-C78A-430B-A246-6048999CE98D}"/>
          </ac:spMkLst>
        </pc:spChg>
        <pc:spChg chg="add del">
          <ac:chgData name="Vera Chilari" userId="ade8724ac67877a6" providerId="LiveId" clId="{247017B7-3BBB-4CD7-AB04-66225D239961}" dt="2023-06-20T10:27:08.422" v="842" actId="26606"/>
          <ac:spMkLst>
            <pc:docMk/>
            <pc:sldMk cId="1587253276" sldId="271"/>
            <ac:spMk id="101" creationId="{8A1780B1-1435-4EBC-947B-9609953FD3FE}"/>
          </ac:spMkLst>
        </pc:spChg>
        <pc:spChg chg="add del">
          <ac:chgData name="Vera Chilari" userId="ade8724ac67877a6" providerId="LiveId" clId="{247017B7-3BBB-4CD7-AB04-66225D239961}" dt="2023-06-20T18:08:29.965" v="2157" actId="26606"/>
          <ac:spMkLst>
            <pc:docMk/>
            <pc:sldMk cId="1587253276" sldId="271"/>
            <ac:spMk id="103" creationId="{8F834F50-341F-42A5-8C78-91B137699B0F}"/>
          </ac:spMkLst>
        </pc:spChg>
        <pc:spChg chg="add del">
          <ac:chgData name="Vera Chilari" userId="ade8724ac67877a6" providerId="LiveId" clId="{247017B7-3BBB-4CD7-AB04-66225D239961}" dt="2023-06-20T10:26:02.928" v="829" actId="26606"/>
          <ac:spMkLst>
            <pc:docMk/>
            <pc:sldMk cId="1587253276" sldId="271"/>
            <ac:spMk id="104" creationId="{109B2863-A1A5-4050-8DE8-9BC0AD47F40B}"/>
          </ac:spMkLst>
        </pc:spChg>
        <pc:spChg chg="add del">
          <ac:chgData name="Vera Chilari" userId="ade8724ac67877a6" providerId="LiveId" clId="{247017B7-3BBB-4CD7-AB04-66225D239961}" dt="2023-06-20T18:08:29.965" v="2157" actId="26606"/>
          <ac:spMkLst>
            <pc:docMk/>
            <pc:sldMk cId="1587253276" sldId="271"/>
            <ac:spMk id="105" creationId="{333EC967-C9F3-4E15-95C7-C2E77A1E1690}"/>
          </ac:spMkLst>
        </pc:spChg>
        <pc:spChg chg="add del">
          <ac:chgData name="Vera Chilari" userId="ade8724ac67877a6" providerId="LiveId" clId="{247017B7-3BBB-4CD7-AB04-66225D239961}" dt="2023-06-20T10:26:02.928" v="829" actId="26606"/>
          <ac:spMkLst>
            <pc:docMk/>
            <pc:sldMk cId="1587253276" sldId="271"/>
            <ac:spMk id="106" creationId="{F1F76955-21E0-4116-A6AA-19DB89B503F7}"/>
          </ac:spMkLst>
        </pc:spChg>
        <pc:spChg chg="add del">
          <ac:chgData name="Vera Chilari" userId="ade8724ac67877a6" providerId="LiveId" clId="{247017B7-3BBB-4CD7-AB04-66225D239961}" dt="2023-06-20T10:26:07.385" v="831" actId="26606"/>
          <ac:spMkLst>
            <pc:docMk/>
            <pc:sldMk cId="1587253276" sldId="271"/>
            <ac:spMk id="108" creationId="{0182F701-1D9A-4047-A9CA-73A707EA0A14}"/>
          </ac:spMkLst>
        </pc:spChg>
        <pc:spChg chg="add del">
          <ac:chgData name="Vera Chilari" userId="ade8724ac67877a6" providerId="LiveId" clId="{247017B7-3BBB-4CD7-AB04-66225D239961}" dt="2023-06-20T10:26:07.385" v="831" actId="26606"/>
          <ac:spMkLst>
            <pc:docMk/>
            <pc:sldMk cId="1587253276" sldId="271"/>
            <ac:spMk id="109" creationId="{FD46288E-4C86-4ADB-893C-3C29FDE84B5B}"/>
          </ac:spMkLst>
        </pc:spChg>
        <pc:spChg chg="add del">
          <ac:chgData name="Vera Chilari" userId="ade8724ac67877a6" providerId="LiveId" clId="{247017B7-3BBB-4CD7-AB04-66225D239961}" dt="2023-06-20T10:26:07.385" v="831" actId="26606"/>
          <ac:spMkLst>
            <pc:docMk/>
            <pc:sldMk cId="1587253276" sldId="271"/>
            <ac:spMk id="111" creationId="{699373FF-C78A-430B-A246-6048999CE98D}"/>
          </ac:spMkLst>
        </pc:spChg>
        <pc:spChg chg="add del">
          <ac:chgData name="Vera Chilari" userId="ade8724ac67877a6" providerId="LiveId" clId="{247017B7-3BBB-4CD7-AB04-66225D239961}" dt="2023-06-20T10:26:07.385" v="831" actId="26606"/>
          <ac:spMkLst>
            <pc:docMk/>
            <pc:sldMk cId="1587253276" sldId="271"/>
            <ac:spMk id="113" creationId="{109B2863-A1A5-4050-8DE8-9BC0AD47F40B}"/>
          </ac:spMkLst>
        </pc:spChg>
        <pc:spChg chg="add del">
          <ac:chgData name="Vera Chilari" userId="ade8724ac67877a6" providerId="LiveId" clId="{247017B7-3BBB-4CD7-AB04-66225D239961}" dt="2023-06-20T10:26:07.385" v="831" actId="26606"/>
          <ac:spMkLst>
            <pc:docMk/>
            <pc:sldMk cId="1587253276" sldId="271"/>
            <ac:spMk id="114" creationId="{F1F76955-21E0-4116-A6AA-19DB89B503F7}"/>
          </ac:spMkLst>
        </pc:spChg>
        <pc:spChg chg="add del">
          <ac:chgData name="Vera Chilari" userId="ade8724ac67877a6" providerId="LiveId" clId="{247017B7-3BBB-4CD7-AB04-66225D239961}" dt="2023-06-20T18:08:29.965" v="2157" actId="26606"/>
          <ac:spMkLst>
            <pc:docMk/>
            <pc:sldMk cId="1587253276" sldId="271"/>
            <ac:spMk id="115" creationId="{E36F1772-5B88-4687-974A-52C4564FFF24}"/>
          </ac:spMkLst>
        </pc:spChg>
        <pc:spChg chg="add del">
          <ac:chgData name="Vera Chilari" userId="ade8724ac67877a6" providerId="LiveId" clId="{247017B7-3BBB-4CD7-AB04-66225D239961}" dt="2023-06-20T10:26:12.616" v="833" actId="26606"/>
          <ac:spMkLst>
            <pc:docMk/>
            <pc:sldMk cId="1587253276" sldId="271"/>
            <ac:spMk id="116" creationId="{0182F701-1D9A-4047-A9CA-73A707EA0A14}"/>
          </ac:spMkLst>
        </pc:spChg>
        <pc:spChg chg="add del">
          <ac:chgData name="Vera Chilari" userId="ade8724ac67877a6" providerId="LiveId" clId="{247017B7-3BBB-4CD7-AB04-66225D239961}" dt="2023-06-20T10:26:12.616" v="833" actId="26606"/>
          <ac:spMkLst>
            <pc:docMk/>
            <pc:sldMk cId="1587253276" sldId="271"/>
            <ac:spMk id="117" creationId="{FD46288E-4C86-4ADB-893C-3C29FDE84B5B}"/>
          </ac:spMkLst>
        </pc:spChg>
        <pc:spChg chg="add del">
          <ac:chgData name="Vera Chilari" userId="ade8724ac67877a6" providerId="LiveId" clId="{247017B7-3BBB-4CD7-AB04-66225D239961}" dt="2023-06-20T10:26:12.616" v="833" actId="26606"/>
          <ac:spMkLst>
            <pc:docMk/>
            <pc:sldMk cId="1587253276" sldId="271"/>
            <ac:spMk id="119" creationId="{699373FF-C78A-430B-A246-6048999CE98D}"/>
          </ac:spMkLst>
        </pc:spChg>
        <pc:spChg chg="add del">
          <ac:chgData name="Vera Chilari" userId="ade8724ac67877a6" providerId="LiveId" clId="{247017B7-3BBB-4CD7-AB04-66225D239961}" dt="2023-06-20T10:26:12.616" v="833" actId="26606"/>
          <ac:spMkLst>
            <pc:docMk/>
            <pc:sldMk cId="1587253276" sldId="271"/>
            <ac:spMk id="121" creationId="{109B2863-A1A5-4050-8DE8-9BC0AD47F40B}"/>
          </ac:spMkLst>
        </pc:spChg>
        <pc:spChg chg="add del">
          <ac:chgData name="Vera Chilari" userId="ade8724ac67877a6" providerId="LiveId" clId="{247017B7-3BBB-4CD7-AB04-66225D239961}" dt="2023-06-20T10:26:12.616" v="833" actId="26606"/>
          <ac:spMkLst>
            <pc:docMk/>
            <pc:sldMk cId="1587253276" sldId="271"/>
            <ac:spMk id="122" creationId="{F1F76955-21E0-4116-A6AA-19DB89B503F7}"/>
          </ac:spMkLst>
        </pc:spChg>
        <pc:spChg chg="add del">
          <ac:chgData name="Vera Chilari" userId="ade8724ac67877a6" providerId="LiveId" clId="{247017B7-3BBB-4CD7-AB04-66225D239961}" dt="2023-06-20T10:26:15.263" v="835" actId="26606"/>
          <ac:spMkLst>
            <pc:docMk/>
            <pc:sldMk cId="1587253276" sldId="271"/>
            <ac:spMk id="124" creationId="{0182F701-1D9A-4047-A9CA-73A707EA0A14}"/>
          </ac:spMkLst>
        </pc:spChg>
        <pc:spChg chg="add del">
          <ac:chgData name="Vera Chilari" userId="ade8724ac67877a6" providerId="LiveId" clId="{247017B7-3BBB-4CD7-AB04-66225D239961}" dt="2023-06-20T10:26:15.263" v="835" actId="26606"/>
          <ac:spMkLst>
            <pc:docMk/>
            <pc:sldMk cId="1587253276" sldId="271"/>
            <ac:spMk id="125" creationId="{FD46288E-4C86-4ADB-893C-3C29FDE84B5B}"/>
          </ac:spMkLst>
        </pc:spChg>
        <pc:spChg chg="add del">
          <ac:chgData name="Vera Chilari" userId="ade8724ac67877a6" providerId="LiveId" clId="{247017B7-3BBB-4CD7-AB04-66225D239961}" dt="2023-06-20T10:26:15.263" v="835" actId="26606"/>
          <ac:spMkLst>
            <pc:docMk/>
            <pc:sldMk cId="1587253276" sldId="271"/>
            <ac:spMk id="127" creationId="{699373FF-C78A-430B-A246-6048999CE98D}"/>
          </ac:spMkLst>
        </pc:spChg>
        <pc:spChg chg="add del">
          <ac:chgData name="Vera Chilari" userId="ade8724ac67877a6" providerId="LiveId" clId="{247017B7-3BBB-4CD7-AB04-66225D239961}" dt="2023-06-20T10:26:15.263" v="835" actId="26606"/>
          <ac:spMkLst>
            <pc:docMk/>
            <pc:sldMk cId="1587253276" sldId="271"/>
            <ac:spMk id="129" creationId="{109B2863-A1A5-4050-8DE8-9BC0AD47F40B}"/>
          </ac:spMkLst>
        </pc:spChg>
        <pc:spChg chg="add del">
          <ac:chgData name="Vera Chilari" userId="ade8724ac67877a6" providerId="LiveId" clId="{247017B7-3BBB-4CD7-AB04-66225D239961}" dt="2023-06-20T10:26:15.263" v="835" actId="26606"/>
          <ac:spMkLst>
            <pc:docMk/>
            <pc:sldMk cId="1587253276" sldId="271"/>
            <ac:spMk id="130" creationId="{F1F76955-21E0-4116-A6AA-19DB89B503F7}"/>
          </ac:spMkLst>
        </pc:spChg>
        <pc:spChg chg="add del">
          <ac:chgData name="Vera Chilari" userId="ade8724ac67877a6" providerId="LiveId" clId="{247017B7-3BBB-4CD7-AB04-66225D239961}" dt="2023-06-20T18:08:29.965" v="2157" actId="26606"/>
          <ac:spMkLst>
            <pc:docMk/>
            <pc:sldMk cId="1587253276" sldId="271"/>
            <ac:spMk id="131" creationId="{C7E8667B-49C4-4E47-AB3E-78AC18E95CB5}"/>
          </ac:spMkLst>
        </pc:spChg>
        <pc:spChg chg="add del">
          <ac:chgData name="Vera Chilari" userId="ade8724ac67877a6" providerId="LiveId" clId="{247017B7-3BBB-4CD7-AB04-66225D239961}" dt="2023-06-20T10:26:28.024" v="837" actId="26606"/>
          <ac:spMkLst>
            <pc:docMk/>
            <pc:sldMk cId="1587253276" sldId="271"/>
            <ac:spMk id="132" creationId="{0182F701-1D9A-4047-A9CA-73A707EA0A14}"/>
          </ac:spMkLst>
        </pc:spChg>
        <pc:spChg chg="add del">
          <ac:chgData name="Vera Chilari" userId="ade8724ac67877a6" providerId="LiveId" clId="{247017B7-3BBB-4CD7-AB04-66225D239961}" dt="2023-06-20T10:26:28.024" v="837" actId="26606"/>
          <ac:spMkLst>
            <pc:docMk/>
            <pc:sldMk cId="1587253276" sldId="271"/>
            <ac:spMk id="133" creationId="{FD46288E-4C86-4ADB-893C-3C29FDE84B5B}"/>
          </ac:spMkLst>
        </pc:spChg>
        <pc:spChg chg="add del">
          <ac:chgData name="Vera Chilari" userId="ade8724ac67877a6" providerId="LiveId" clId="{247017B7-3BBB-4CD7-AB04-66225D239961}" dt="2023-06-20T10:26:28.024" v="837" actId="26606"/>
          <ac:spMkLst>
            <pc:docMk/>
            <pc:sldMk cId="1587253276" sldId="271"/>
            <ac:spMk id="135" creationId="{699373FF-C78A-430B-A246-6048999CE98D}"/>
          </ac:spMkLst>
        </pc:spChg>
        <pc:spChg chg="add del">
          <ac:chgData name="Vera Chilari" userId="ade8724ac67877a6" providerId="LiveId" clId="{247017B7-3BBB-4CD7-AB04-66225D239961}" dt="2023-06-20T10:26:28.024" v="837" actId="26606"/>
          <ac:spMkLst>
            <pc:docMk/>
            <pc:sldMk cId="1587253276" sldId="271"/>
            <ac:spMk id="137" creationId="{109B2863-A1A5-4050-8DE8-9BC0AD47F40B}"/>
          </ac:spMkLst>
        </pc:spChg>
        <pc:spChg chg="add del">
          <ac:chgData name="Vera Chilari" userId="ade8724ac67877a6" providerId="LiveId" clId="{247017B7-3BBB-4CD7-AB04-66225D239961}" dt="2023-06-20T10:26:28.024" v="837" actId="26606"/>
          <ac:spMkLst>
            <pc:docMk/>
            <pc:sldMk cId="1587253276" sldId="271"/>
            <ac:spMk id="138" creationId="{F1F76955-21E0-4116-A6AA-19DB89B503F7}"/>
          </ac:spMkLst>
        </pc:spChg>
        <pc:spChg chg="add del">
          <ac:chgData name="Vera Chilari" userId="ade8724ac67877a6" providerId="LiveId" clId="{247017B7-3BBB-4CD7-AB04-66225D239961}" dt="2023-06-20T18:08:29.965" v="2157" actId="26606"/>
          <ac:spMkLst>
            <pc:docMk/>
            <pc:sldMk cId="1587253276" sldId="271"/>
            <ac:spMk id="139" creationId="{8A1780B1-1435-4EBC-947B-9609953FD3FE}"/>
          </ac:spMkLst>
        </pc:spChg>
        <pc:spChg chg="add del">
          <ac:chgData name="Vera Chilari" userId="ade8724ac67877a6" providerId="LiveId" clId="{247017B7-3BBB-4CD7-AB04-66225D239961}" dt="2023-06-20T10:26:49.562" v="839" actId="26606"/>
          <ac:spMkLst>
            <pc:docMk/>
            <pc:sldMk cId="1587253276" sldId="271"/>
            <ac:spMk id="140" creationId="{DF285549-A579-44CD-BB87-5378E6BA5629}"/>
          </ac:spMkLst>
        </pc:spChg>
        <pc:spChg chg="add del">
          <ac:chgData name="Vera Chilari" userId="ade8724ac67877a6" providerId="LiveId" clId="{247017B7-3BBB-4CD7-AB04-66225D239961}" dt="2023-06-20T10:26:49.562" v="839" actId="26606"/>
          <ac:spMkLst>
            <pc:docMk/>
            <pc:sldMk cId="1587253276" sldId="271"/>
            <ac:spMk id="141" creationId="{3D2A6BD0-1E51-4DF3-A80A-FBBE496EF6D6}"/>
          </ac:spMkLst>
        </pc:spChg>
        <pc:spChg chg="add del">
          <ac:chgData name="Vera Chilari" userId="ade8724ac67877a6" providerId="LiveId" clId="{247017B7-3BBB-4CD7-AB04-66225D239961}" dt="2023-06-20T10:26:49.562" v="839" actId="26606"/>
          <ac:spMkLst>
            <pc:docMk/>
            <pc:sldMk cId="1587253276" sldId="271"/>
            <ac:spMk id="143" creationId="{B5BCD510-93A9-4966-A563-FB782168D332}"/>
          </ac:spMkLst>
        </pc:spChg>
        <pc:spChg chg="add del">
          <ac:chgData name="Vera Chilari" userId="ade8724ac67877a6" providerId="LiveId" clId="{247017B7-3BBB-4CD7-AB04-66225D239961}" dt="2023-06-20T10:26:49.562" v="839" actId="26606"/>
          <ac:spMkLst>
            <pc:docMk/>
            <pc:sldMk cId="1587253276" sldId="271"/>
            <ac:spMk id="144" creationId="{3EDB6D41-8D36-4B92-9C2F-AAD29B88635C}"/>
          </ac:spMkLst>
        </pc:spChg>
        <pc:spChg chg="add del">
          <ac:chgData name="Vera Chilari" userId="ade8724ac67877a6" providerId="LiveId" clId="{247017B7-3BBB-4CD7-AB04-66225D239961}" dt="2023-06-20T10:26:49.562" v="839" actId="26606"/>
          <ac:spMkLst>
            <pc:docMk/>
            <pc:sldMk cId="1587253276" sldId="271"/>
            <ac:spMk id="145" creationId="{387330B4-0DF4-4584-90DA-589DCC87C340}"/>
          </ac:spMkLst>
        </pc:spChg>
        <pc:spChg chg="add del">
          <ac:chgData name="Vera Chilari" userId="ade8724ac67877a6" providerId="LiveId" clId="{247017B7-3BBB-4CD7-AB04-66225D239961}" dt="2023-06-20T10:26:49.562" v="839" actId="26606"/>
          <ac:spMkLst>
            <pc:docMk/>
            <pc:sldMk cId="1587253276" sldId="271"/>
            <ac:spMk id="147" creationId="{09D93267-567D-426D-A72B-82F112433A79}"/>
          </ac:spMkLst>
        </pc:spChg>
        <pc:spChg chg="add del">
          <ac:chgData name="Vera Chilari" userId="ade8724ac67877a6" providerId="LiveId" clId="{247017B7-3BBB-4CD7-AB04-66225D239961}" dt="2023-06-20T10:26:49.562" v="839" actId="26606"/>
          <ac:spMkLst>
            <pc:docMk/>
            <pc:sldMk cId="1587253276" sldId="271"/>
            <ac:spMk id="148" creationId="{CCDF13AB-740D-415A-853D-97637D0C5EC4}"/>
          </ac:spMkLst>
        </pc:spChg>
        <pc:spChg chg="add del">
          <ac:chgData name="Vera Chilari" userId="ade8724ac67877a6" providerId="LiveId" clId="{247017B7-3BBB-4CD7-AB04-66225D239961}" dt="2023-06-20T10:26:49.562" v="839" actId="26606"/>
          <ac:spMkLst>
            <pc:docMk/>
            <pc:sldMk cId="1587253276" sldId="271"/>
            <ac:spMk id="149" creationId="{B1EBF041-7A82-4F93-953E-40896536AF5B}"/>
          </ac:spMkLst>
        </pc:spChg>
        <pc:spChg chg="add del">
          <ac:chgData name="Vera Chilari" userId="ade8724ac67877a6" providerId="LiveId" clId="{247017B7-3BBB-4CD7-AB04-66225D239961}" dt="2023-06-20T10:26:49.562" v="839" actId="26606"/>
          <ac:spMkLst>
            <pc:docMk/>
            <pc:sldMk cId="1587253276" sldId="271"/>
            <ac:spMk id="150" creationId="{ECE8C664-87C0-45C0-9E60-611142E96A2F}"/>
          </ac:spMkLst>
        </pc:spChg>
        <pc:spChg chg="add del">
          <ac:chgData name="Vera Chilari" userId="ade8724ac67877a6" providerId="LiveId" clId="{247017B7-3BBB-4CD7-AB04-66225D239961}" dt="2023-06-20T18:08:29.877" v="2156" actId="26606"/>
          <ac:spMkLst>
            <pc:docMk/>
            <pc:sldMk cId="1587253276" sldId="271"/>
            <ac:spMk id="151" creationId="{0182F701-1D9A-4047-A9CA-73A707EA0A14}"/>
          </ac:spMkLst>
        </pc:spChg>
        <pc:spChg chg="add del">
          <ac:chgData name="Vera Chilari" userId="ade8724ac67877a6" providerId="LiveId" clId="{247017B7-3BBB-4CD7-AB04-66225D239961}" dt="2023-06-20T18:08:29.877" v="2156" actId="26606"/>
          <ac:spMkLst>
            <pc:docMk/>
            <pc:sldMk cId="1587253276" sldId="271"/>
            <ac:spMk id="153" creationId="{FD46288E-4C86-4ADB-893C-3C29FDE84B5B}"/>
          </ac:spMkLst>
        </pc:spChg>
        <pc:spChg chg="add del">
          <ac:chgData name="Vera Chilari" userId="ade8724ac67877a6" providerId="LiveId" clId="{247017B7-3BBB-4CD7-AB04-66225D239961}" dt="2023-06-20T18:08:29.877" v="2156" actId="26606"/>
          <ac:spMkLst>
            <pc:docMk/>
            <pc:sldMk cId="1587253276" sldId="271"/>
            <ac:spMk id="154" creationId="{109B2863-A1A5-4050-8DE8-9BC0AD47F40B}"/>
          </ac:spMkLst>
        </pc:spChg>
        <pc:spChg chg="add del">
          <ac:chgData name="Vera Chilari" userId="ade8724ac67877a6" providerId="LiveId" clId="{247017B7-3BBB-4CD7-AB04-66225D239961}" dt="2023-06-20T18:08:29.877" v="2156" actId="26606"/>
          <ac:spMkLst>
            <pc:docMk/>
            <pc:sldMk cId="1587253276" sldId="271"/>
            <ac:spMk id="156" creationId="{F1F76955-21E0-4116-A6AA-19DB89B503F7}"/>
          </ac:spMkLst>
        </pc:spChg>
        <pc:spChg chg="add del">
          <ac:chgData name="Vera Chilari" userId="ade8724ac67877a6" providerId="LiveId" clId="{247017B7-3BBB-4CD7-AB04-66225D239961}" dt="2023-06-20T18:08:29.877" v="2156" actId="26606"/>
          <ac:spMkLst>
            <pc:docMk/>
            <pc:sldMk cId="1587253276" sldId="271"/>
            <ac:spMk id="157" creationId="{699373FF-C78A-430B-A246-6048999CE98D}"/>
          </ac:spMkLst>
        </pc:spChg>
        <pc:spChg chg="add">
          <ac:chgData name="Vera Chilari" userId="ade8724ac67877a6" providerId="LiveId" clId="{247017B7-3BBB-4CD7-AB04-66225D239961}" dt="2023-06-20T18:08:29.965" v="2157" actId="26606"/>
          <ac:spMkLst>
            <pc:docMk/>
            <pc:sldMk cId="1587253276" sldId="271"/>
            <ac:spMk id="159" creationId="{0182F701-1D9A-4047-A9CA-73A707EA0A14}"/>
          </ac:spMkLst>
        </pc:spChg>
        <pc:spChg chg="add">
          <ac:chgData name="Vera Chilari" userId="ade8724ac67877a6" providerId="LiveId" clId="{247017B7-3BBB-4CD7-AB04-66225D239961}" dt="2023-06-20T18:08:29.965" v="2157" actId="26606"/>
          <ac:spMkLst>
            <pc:docMk/>
            <pc:sldMk cId="1587253276" sldId="271"/>
            <ac:spMk id="160" creationId="{FD46288E-4C86-4ADB-893C-3C29FDE84B5B}"/>
          </ac:spMkLst>
        </pc:spChg>
        <pc:spChg chg="add">
          <ac:chgData name="Vera Chilari" userId="ade8724ac67877a6" providerId="LiveId" clId="{247017B7-3BBB-4CD7-AB04-66225D239961}" dt="2023-06-20T18:08:29.965" v="2157" actId="26606"/>
          <ac:spMkLst>
            <pc:docMk/>
            <pc:sldMk cId="1587253276" sldId="271"/>
            <ac:spMk id="162" creationId="{699373FF-C78A-430B-A246-6048999CE98D}"/>
          </ac:spMkLst>
        </pc:spChg>
        <pc:spChg chg="add">
          <ac:chgData name="Vera Chilari" userId="ade8724ac67877a6" providerId="LiveId" clId="{247017B7-3BBB-4CD7-AB04-66225D239961}" dt="2023-06-20T18:08:29.965" v="2157" actId="26606"/>
          <ac:spMkLst>
            <pc:docMk/>
            <pc:sldMk cId="1587253276" sldId="271"/>
            <ac:spMk id="164" creationId="{109B2863-A1A5-4050-8DE8-9BC0AD47F40B}"/>
          </ac:spMkLst>
        </pc:spChg>
        <pc:spChg chg="add">
          <ac:chgData name="Vera Chilari" userId="ade8724ac67877a6" providerId="LiveId" clId="{247017B7-3BBB-4CD7-AB04-66225D239961}" dt="2023-06-20T18:08:29.965" v="2157" actId="26606"/>
          <ac:spMkLst>
            <pc:docMk/>
            <pc:sldMk cId="1587253276" sldId="271"/>
            <ac:spMk id="165" creationId="{F1F76955-21E0-4116-A6AA-19DB89B503F7}"/>
          </ac:spMkLst>
        </pc:spChg>
        <pc:graphicFrameChg chg="mod ord modGraphic">
          <ac:chgData name="Vera Chilari" userId="ade8724ac67877a6" providerId="LiveId" clId="{247017B7-3BBB-4CD7-AB04-66225D239961}" dt="2023-06-20T18:11:14.877" v="2177" actId="20577"/>
          <ac:graphicFrameMkLst>
            <pc:docMk/>
            <pc:sldMk cId="1587253276" sldId="271"/>
            <ac:graphicFrameMk id="49" creationId="{B3486888-53C4-5769-41CD-07BCF92428ED}"/>
          </ac:graphicFrameMkLst>
        </pc:graphicFrameChg>
        <pc:picChg chg="add del mod ord">
          <ac:chgData name="Vera Chilari" userId="ade8724ac67877a6" providerId="LiveId" clId="{247017B7-3BBB-4CD7-AB04-66225D239961}" dt="2023-06-20T10:26:59.593" v="840" actId="478"/>
          <ac:picMkLst>
            <pc:docMk/>
            <pc:sldMk cId="1587253276" sldId="271"/>
            <ac:picMk id="2" creationId="{7F1EAB52-918A-263E-0234-2A1AD83DA9CB}"/>
          </ac:picMkLst>
        </pc:picChg>
        <pc:picChg chg="add del mod">
          <ac:chgData name="Vera Chilari" userId="ade8724ac67877a6" providerId="LiveId" clId="{247017B7-3BBB-4CD7-AB04-66225D239961}" dt="2023-06-20T18:03:39.551" v="2116" actId="478"/>
          <ac:picMkLst>
            <pc:docMk/>
            <pc:sldMk cId="1587253276" sldId="271"/>
            <ac:picMk id="3" creationId="{DD089F60-28D0-3521-1DCC-5B17371C21B4}"/>
          </ac:picMkLst>
        </pc:picChg>
        <pc:picChg chg="add mod">
          <ac:chgData name="Vera Chilari" userId="ade8724ac67877a6" providerId="LiveId" clId="{247017B7-3BBB-4CD7-AB04-66225D239961}" dt="2023-06-20T18:09:19.548" v="2160" actId="1076"/>
          <ac:picMkLst>
            <pc:docMk/>
            <pc:sldMk cId="1587253276" sldId="271"/>
            <ac:picMk id="4" creationId="{4B727019-BAE3-102E-A134-09866C3C7CB1}"/>
          </ac:picMkLst>
        </pc:picChg>
        <pc:picChg chg="mod">
          <ac:chgData name="Vera Chilari" userId="ade8724ac67877a6" providerId="LiveId" clId="{247017B7-3BBB-4CD7-AB04-66225D239961}" dt="2023-06-20T18:09:31.939" v="2162" actId="1076"/>
          <ac:picMkLst>
            <pc:docMk/>
            <pc:sldMk cId="1587253276" sldId="271"/>
            <ac:picMk id="5" creationId="{5BB73122-3B9F-02E5-DB09-31CACC70D7D3}"/>
          </ac:picMkLst>
        </pc:picChg>
        <pc:picChg chg="mod">
          <ac:chgData name="Vera Chilari" userId="ade8724ac67877a6" providerId="LiveId" clId="{247017B7-3BBB-4CD7-AB04-66225D239961}" dt="2023-06-20T18:08:29.965" v="2157" actId="26606"/>
          <ac:picMkLst>
            <pc:docMk/>
            <pc:sldMk cId="1587253276" sldId="271"/>
            <ac:picMk id="7" creationId="{16C8CFC3-D06E-3F4B-1039-0F3EBE106A9E}"/>
          </ac:picMkLst>
        </pc:picChg>
        <pc:cxnChg chg="add del">
          <ac:chgData name="Vera Chilari" userId="ade8724ac67877a6" providerId="LiveId" clId="{247017B7-3BBB-4CD7-AB04-66225D239961}" dt="2023-06-20T10:27:08.560" v="843" actId="26606"/>
          <ac:cxnSpMkLst>
            <pc:docMk/>
            <pc:sldMk cId="1587253276" sldId="271"/>
            <ac:cxnSpMk id="85" creationId="{58A9D3D4-1F89-47F0-A597-FE1A004D9737}"/>
          </ac:cxnSpMkLst>
        </pc:cxnChg>
        <pc:cxnChg chg="add del">
          <ac:chgData name="Vera Chilari" userId="ade8724ac67877a6" providerId="LiveId" clId="{247017B7-3BBB-4CD7-AB04-66225D239961}" dt="2023-06-20T10:27:08.560" v="843" actId="26606"/>
          <ac:cxnSpMkLst>
            <pc:docMk/>
            <pc:sldMk cId="1587253276" sldId="271"/>
            <ac:cxnSpMk id="87" creationId="{0DC77CFF-B49F-4BD3-B799-FB82540F93F8}"/>
          </ac:cxnSpMkLst>
        </pc:cxnChg>
        <pc:cxnChg chg="add del">
          <ac:chgData name="Vera Chilari" userId="ade8724ac67877a6" providerId="LiveId" clId="{247017B7-3BBB-4CD7-AB04-66225D239961}" dt="2023-06-20T10:27:08.422" v="842" actId="26606"/>
          <ac:cxnSpMkLst>
            <pc:docMk/>
            <pc:sldMk cId="1587253276" sldId="271"/>
            <ac:cxnSpMk id="93" creationId="{58A9D3D4-1F89-47F0-A597-FE1A004D9737}"/>
          </ac:cxnSpMkLst>
        </pc:cxnChg>
        <pc:cxnChg chg="add del">
          <ac:chgData name="Vera Chilari" userId="ade8724ac67877a6" providerId="LiveId" clId="{247017B7-3BBB-4CD7-AB04-66225D239961}" dt="2023-06-20T10:27:08.422" v="842" actId="26606"/>
          <ac:cxnSpMkLst>
            <pc:docMk/>
            <pc:sldMk cId="1587253276" sldId="271"/>
            <ac:cxnSpMk id="97" creationId="{FC2C99CD-8BCA-45F5-BA47-7A6D80CA8924}"/>
          </ac:cxnSpMkLst>
        </pc:cxnChg>
        <pc:cxnChg chg="add del">
          <ac:chgData name="Vera Chilari" userId="ade8724ac67877a6" providerId="LiveId" clId="{247017B7-3BBB-4CD7-AB04-66225D239961}" dt="2023-06-20T10:26:02.928" v="829" actId="26606"/>
          <ac:cxnSpMkLst>
            <pc:docMk/>
            <pc:sldMk cId="1587253276" sldId="271"/>
            <ac:cxnSpMk id="98" creationId="{318EA713-6EC5-4E3B-9ABC-DDF657C87A80}"/>
          </ac:cxnSpMkLst>
        </pc:cxnChg>
        <pc:cxnChg chg="add del">
          <ac:chgData name="Vera Chilari" userId="ade8724ac67877a6" providerId="LiveId" clId="{247017B7-3BBB-4CD7-AB04-66225D239961}" dt="2023-06-20T10:26:02.928" v="829" actId="26606"/>
          <ac:cxnSpMkLst>
            <pc:docMk/>
            <pc:sldMk cId="1587253276" sldId="271"/>
            <ac:cxnSpMk id="102" creationId="{03EBB925-FEC3-4CD5-9271-3D75EBB53262}"/>
          </ac:cxnSpMkLst>
        </pc:cxnChg>
        <pc:cxnChg chg="add del">
          <ac:chgData name="Vera Chilari" userId="ade8724ac67877a6" providerId="LiveId" clId="{247017B7-3BBB-4CD7-AB04-66225D239961}" dt="2023-06-20T18:08:29.965" v="2157" actId="26606"/>
          <ac:cxnSpMkLst>
            <pc:docMk/>
            <pc:sldMk cId="1587253276" sldId="271"/>
            <ac:cxnSpMk id="107" creationId="{58A9D3D4-1F89-47F0-A597-FE1A004D9737}"/>
          </ac:cxnSpMkLst>
        </pc:cxnChg>
        <pc:cxnChg chg="add del">
          <ac:chgData name="Vera Chilari" userId="ade8724ac67877a6" providerId="LiveId" clId="{247017B7-3BBB-4CD7-AB04-66225D239961}" dt="2023-06-20T10:26:07.385" v="831" actId="26606"/>
          <ac:cxnSpMkLst>
            <pc:docMk/>
            <pc:sldMk cId="1587253276" sldId="271"/>
            <ac:cxnSpMk id="110" creationId="{318EA713-6EC5-4E3B-9ABC-DDF657C87A80}"/>
          </ac:cxnSpMkLst>
        </pc:cxnChg>
        <pc:cxnChg chg="add del">
          <ac:chgData name="Vera Chilari" userId="ade8724ac67877a6" providerId="LiveId" clId="{247017B7-3BBB-4CD7-AB04-66225D239961}" dt="2023-06-20T10:26:07.385" v="831" actId="26606"/>
          <ac:cxnSpMkLst>
            <pc:docMk/>
            <pc:sldMk cId="1587253276" sldId="271"/>
            <ac:cxnSpMk id="112" creationId="{03EBB925-FEC3-4CD5-9271-3D75EBB53262}"/>
          </ac:cxnSpMkLst>
        </pc:cxnChg>
        <pc:cxnChg chg="add del">
          <ac:chgData name="Vera Chilari" userId="ade8724ac67877a6" providerId="LiveId" clId="{247017B7-3BBB-4CD7-AB04-66225D239961}" dt="2023-06-20T10:26:12.616" v="833" actId="26606"/>
          <ac:cxnSpMkLst>
            <pc:docMk/>
            <pc:sldMk cId="1587253276" sldId="271"/>
            <ac:cxnSpMk id="118" creationId="{318EA713-6EC5-4E3B-9ABC-DDF657C87A80}"/>
          </ac:cxnSpMkLst>
        </pc:cxnChg>
        <pc:cxnChg chg="add del">
          <ac:chgData name="Vera Chilari" userId="ade8724ac67877a6" providerId="LiveId" clId="{247017B7-3BBB-4CD7-AB04-66225D239961}" dt="2023-06-20T10:26:12.616" v="833" actId="26606"/>
          <ac:cxnSpMkLst>
            <pc:docMk/>
            <pc:sldMk cId="1587253276" sldId="271"/>
            <ac:cxnSpMk id="120" creationId="{03EBB925-FEC3-4CD5-9271-3D75EBB53262}"/>
          </ac:cxnSpMkLst>
        </pc:cxnChg>
        <pc:cxnChg chg="add del">
          <ac:chgData name="Vera Chilari" userId="ade8724ac67877a6" providerId="LiveId" clId="{247017B7-3BBB-4CD7-AB04-66225D239961}" dt="2023-06-20T18:08:29.965" v="2157" actId="26606"/>
          <ac:cxnSpMkLst>
            <pc:docMk/>
            <pc:sldMk cId="1587253276" sldId="271"/>
            <ac:cxnSpMk id="123" creationId="{FC2C99CD-8BCA-45F5-BA47-7A6D80CA8924}"/>
          </ac:cxnSpMkLst>
        </pc:cxnChg>
        <pc:cxnChg chg="add del">
          <ac:chgData name="Vera Chilari" userId="ade8724ac67877a6" providerId="LiveId" clId="{247017B7-3BBB-4CD7-AB04-66225D239961}" dt="2023-06-20T10:26:15.263" v="835" actId="26606"/>
          <ac:cxnSpMkLst>
            <pc:docMk/>
            <pc:sldMk cId="1587253276" sldId="271"/>
            <ac:cxnSpMk id="126" creationId="{318EA713-6EC5-4E3B-9ABC-DDF657C87A80}"/>
          </ac:cxnSpMkLst>
        </pc:cxnChg>
        <pc:cxnChg chg="add del">
          <ac:chgData name="Vera Chilari" userId="ade8724ac67877a6" providerId="LiveId" clId="{247017B7-3BBB-4CD7-AB04-66225D239961}" dt="2023-06-20T10:26:15.263" v="835" actId="26606"/>
          <ac:cxnSpMkLst>
            <pc:docMk/>
            <pc:sldMk cId="1587253276" sldId="271"/>
            <ac:cxnSpMk id="128" creationId="{03EBB925-FEC3-4CD5-9271-3D75EBB53262}"/>
          </ac:cxnSpMkLst>
        </pc:cxnChg>
        <pc:cxnChg chg="add del">
          <ac:chgData name="Vera Chilari" userId="ade8724ac67877a6" providerId="LiveId" clId="{247017B7-3BBB-4CD7-AB04-66225D239961}" dt="2023-06-20T10:26:28.024" v="837" actId="26606"/>
          <ac:cxnSpMkLst>
            <pc:docMk/>
            <pc:sldMk cId="1587253276" sldId="271"/>
            <ac:cxnSpMk id="134" creationId="{318EA713-6EC5-4E3B-9ABC-DDF657C87A80}"/>
          </ac:cxnSpMkLst>
        </pc:cxnChg>
        <pc:cxnChg chg="add del">
          <ac:chgData name="Vera Chilari" userId="ade8724ac67877a6" providerId="LiveId" clId="{247017B7-3BBB-4CD7-AB04-66225D239961}" dt="2023-06-20T10:26:28.024" v="837" actId="26606"/>
          <ac:cxnSpMkLst>
            <pc:docMk/>
            <pc:sldMk cId="1587253276" sldId="271"/>
            <ac:cxnSpMk id="136" creationId="{03EBB925-FEC3-4CD5-9271-3D75EBB53262}"/>
          </ac:cxnSpMkLst>
        </pc:cxnChg>
        <pc:cxnChg chg="add del">
          <ac:chgData name="Vera Chilari" userId="ade8724ac67877a6" providerId="LiveId" clId="{247017B7-3BBB-4CD7-AB04-66225D239961}" dt="2023-06-20T10:26:49.562" v="839" actId="26606"/>
          <ac:cxnSpMkLst>
            <pc:docMk/>
            <pc:sldMk cId="1587253276" sldId="271"/>
            <ac:cxnSpMk id="142" creationId="{8E8D1179-8E63-4B25-AEAE-6FC380A9FE6C}"/>
          </ac:cxnSpMkLst>
        </pc:cxnChg>
        <pc:cxnChg chg="add del">
          <ac:chgData name="Vera Chilari" userId="ade8724ac67877a6" providerId="LiveId" clId="{247017B7-3BBB-4CD7-AB04-66225D239961}" dt="2023-06-20T10:26:49.562" v="839" actId="26606"/>
          <ac:cxnSpMkLst>
            <pc:docMk/>
            <pc:sldMk cId="1587253276" sldId="271"/>
            <ac:cxnSpMk id="146" creationId="{52016CC1-F3CD-4CC2-9A6B-4D413E08E3AB}"/>
          </ac:cxnSpMkLst>
        </pc:cxnChg>
        <pc:cxnChg chg="add del">
          <ac:chgData name="Vera Chilari" userId="ade8724ac67877a6" providerId="LiveId" clId="{247017B7-3BBB-4CD7-AB04-66225D239961}" dt="2023-06-20T18:08:29.877" v="2156" actId="26606"/>
          <ac:cxnSpMkLst>
            <pc:docMk/>
            <pc:sldMk cId="1587253276" sldId="271"/>
            <ac:cxnSpMk id="152" creationId="{03EBB925-FEC3-4CD5-9271-3D75EBB53262}"/>
          </ac:cxnSpMkLst>
        </pc:cxnChg>
        <pc:cxnChg chg="add del">
          <ac:chgData name="Vera Chilari" userId="ade8724ac67877a6" providerId="LiveId" clId="{247017B7-3BBB-4CD7-AB04-66225D239961}" dt="2023-06-20T18:08:29.877" v="2156" actId="26606"/>
          <ac:cxnSpMkLst>
            <pc:docMk/>
            <pc:sldMk cId="1587253276" sldId="271"/>
            <ac:cxnSpMk id="155" creationId="{318EA713-6EC5-4E3B-9ABC-DDF657C87A80}"/>
          </ac:cxnSpMkLst>
        </pc:cxnChg>
        <pc:cxnChg chg="add">
          <ac:chgData name="Vera Chilari" userId="ade8724ac67877a6" providerId="LiveId" clId="{247017B7-3BBB-4CD7-AB04-66225D239961}" dt="2023-06-20T18:08:29.965" v="2157" actId="26606"/>
          <ac:cxnSpMkLst>
            <pc:docMk/>
            <pc:sldMk cId="1587253276" sldId="271"/>
            <ac:cxnSpMk id="161" creationId="{318EA713-6EC5-4E3B-9ABC-DDF657C87A80}"/>
          </ac:cxnSpMkLst>
        </pc:cxnChg>
        <pc:cxnChg chg="add">
          <ac:chgData name="Vera Chilari" userId="ade8724ac67877a6" providerId="LiveId" clId="{247017B7-3BBB-4CD7-AB04-66225D239961}" dt="2023-06-20T18:08:29.965" v="2157" actId="26606"/>
          <ac:cxnSpMkLst>
            <pc:docMk/>
            <pc:sldMk cId="1587253276" sldId="271"/>
            <ac:cxnSpMk id="163" creationId="{03EBB925-FEC3-4CD5-9271-3D75EBB53262}"/>
          </ac:cxnSpMkLst>
        </pc:cxnChg>
      </pc:sldChg>
      <pc:sldChg chg="addSp modSp new del mod">
        <pc:chgData name="Vera Chilari" userId="ade8724ac67877a6" providerId="LiveId" clId="{247017B7-3BBB-4CD7-AB04-66225D239961}" dt="2023-06-20T10:47:48.648" v="1189" actId="47"/>
        <pc:sldMkLst>
          <pc:docMk/>
          <pc:sldMk cId="1187369146" sldId="272"/>
        </pc:sldMkLst>
        <pc:picChg chg="add mod">
          <ac:chgData name="Vera Chilari" userId="ade8724ac67877a6" providerId="LiveId" clId="{247017B7-3BBB-4CD7-AB04-66225D239961}" dt="2023-06-20T10:25:39.130" v="826" actId="1076"/>
          <ac:picMkLst>
            <pc:docMk/>
            <pc:sldMk cId="1187369146" sldId="272"/>
            <ac:picMk id="2" creationId="{F1B8A642-8CEF-ADA7-E851-6F4B99F55DD5}"/>
          </ac:picMkLst>
        </pc:picChg>
      </pc:sldChg>
      <pc:sldChg chg="addSp modSp new mod">
        <pc:chgData name="Vera Chilari" userId="ade8724ac67877a6" providerId="LiveId" clId="{247017B7-3BBB-4CD7-AB04-66225D239961}" dt="2023-06-20T18:05:51.253" v="2143" actId="207"/>
        <pc:sldMkLst>
          <pc:docMk/>
          <pc:sldMk cId="3411661579" sldId="273"/>
        </pc:sldMkLst>
        <pc:spChg chg="mod">
          <ac:chgData name="Vera Chilari" userId="ade8724ac67877a6" providerId="LiveId" clId="{247017B7-3BBB-4CD7-AB04-66225D239961}" dt="2023-06-20T18:05:51.253" v="2143" actId="207"/>
          <ac:spMkLst>
            <pc:docMk/>
            <pc:sldMk cId="3411661579" sldId="273"/>
            <ac:spMk id="2" creationId="{7016E505-A16B-E121-26A9-5C32A711E13E}"/>
          </ac:spMkLst>
        </pc:spChg>
        <pc:spChg chg="mod">
          <ac:chgData name="Vera Chilari" userId="ade8724ac67877a6" providerId="LiveId" clId="{247017B7-3BBB-4CD7-AB04-66225D239961}" dt="2023-06-20T17:56:14.785" v="1980" actId="255"/>
          <ac:spMkLst>
            <pc:docMk/>
            <pc:sldMk cId="3411661579" sldId="273"/>
            <ac:spMk id="3" creationId="{A865FEC1-BD55-010F-BD3C-1A8EDC1AC348}"/>
          </ac:spMkLst>
        </pc:spChg>
        <pc:picChg chg="add mod">
          <ac:chgData name="Vera Chilari" userId="ade8724ac67877a6" providerId="LiveId" clId="{247017B7-3BBB-4CD7-AB04-66225D239961}" dt="2023-06-20T18:05:41.978" v="2142" actId="1076"/>
          <ac:picMkLst>
            <pc:docMk/>
            <pc:sldMk cId="3411661579" sldId="273"/>
            <ac:picMk id="4" creationId="{9D978A3D-7519-F297-9DF6-89DFD6C2FC5F}"/>
          </ac:picMkLst>
        </pc:picChg>
      </pc:sldChg>
      <pc:sldChg chg="addSp modSp mod">
        <pc:chgData name="Vera Chilari" userId="ade8724ac67877a6" providerId="LiveId" clId="{247017B7-3BBB-4CD7-AB04-66225D239961}" dt="2023-06-20T18:07:12.968" v="2148" actId="207"/>
        <pc:sldMkLst>
          <pc:docMk/>
          <pc:sldMk cId="2057967351" sldId="274"/>
        </pc:sldMkLst>
        <pc:spChg chg="mod">
          <ac:chgData name="Vera Chilari" userId="ade8724ac67877a6" providerId="LiveId" clId="{247017B7-3BBB-4CD7-AB04-66225D239961}" dt="2023-06-20T18:07:12.968" v="2148" actId="207"/>
          <ac:spMkLst>
            <pc:docMk/>
            <pc:sldMk cId="2057967351" sldId="274"/>
            <ac:spMk id="2" creationId="{7016E505-A16B-E121-26A9-5C32A711E13E}"/>
          </ac:spMkLst>
        </pc:spChg>
        <pc:spChg chg="mod">
          <ac:chgData name="Vera Chilari" userId="ade8724ac67877a6" providerId="LiveId" clId="{247017B7-3BBB-4CD7-AB04-66225D239961}" dt="2023-06-20T17:56:32.376" v="1982" actId="20577"/>
          <ac:spMkLst>
            <pc:docMk/>
            <pc:sldMk cId="2057967351" sldId="274"/>
            <ac:spMk id="3" creationId="{A865FEC1-BD55-010F-BD3C-1A8EDC1AC348}"/>
          </ac:spMkLst>
        </pc:spChg>
        <pc:picChg chg="add mod">
          <ac:chgData name="Vera Chilari" userId="ade8724ac67877a6" providerId="LiveId" clId="{247017B7-3BBB-4CD7-AB04-66225D239961}" dt="2023-06-20T18:07:07.249" v="2147" actId="1076"/>
          <ac:picMkLst>
            <pc:docMk/>
            <pc:sldMk cId="2057967351" sldId="274"/>
            <ac:picMk id="4" creationId="{41E2B863-A173-36EC-6A1E-AA41582B4B83}"/>
          </ac:picMkLst>
        </pc:picChg>
      </pc:sldChg>
      <pc:sldChg chg="addSp delSp modSp add mod">
        <pc:chgData name="Vera Chilari" userId="ade8724ac67877a6" providerId="LiveId" clId="{247017B7-3BBB-4CD7-AB04-66225D239961}" dt="2023-06-20T17:57:20.613" v="1988" actId="113"/>
        <pc:sldMkLst>
          <pc:docMk/>
          <pc:sldMk cId="3660510639" sldId="275"/>
        </pc:sldMkLst>
        <pc:spChg chg="mod">
          <ac:chgData name="Vera Chilari" userId="ade8724ac67877a6" providerId="LiveId" clId="{247017B7-3BBB-4CD7-AB04-66225D239961}" dt="2023-06-20T17:57:06.399" v="1986" actId="1076"/>
          <ac:spMkLst>
            <pc:docMk/>
            <pc:sldMk cId="3660510639" sldId="275"/>
            <ac:spMk id="2" creationId="{7016E505-A16B-E121-26A9-5C32A711E13E}"/>
          </ac:spMkLst>
        </pc:spChg>
        <pc:spChg chg="add del mod">
          <ac:chgData name="Vera Chilari" userId="ade8724ac67877a6" providerId="LiveId" clId="{247017B7-3BBB-4CD7-AB04-66225D239961}" dt="2023-06-20T17:03:25.120" v="1257"/>
          <ac:spMkLst>
            <pc:docMk/>
            <pc:sldMk cId="3660510639" sldId="275"/>
            <ac:spMk id="3" creationId="{A865FEC1-BD55-010F-BD3C-1A8EDC1AC348}"/>
          </ac:spMkLst>
        </pc:spChg>
        <pc:graphicFrameChg chg="add del mod modGraphic">
          <ac:chgData name="Vera Chilari" userId="ade8724ac67877a6" providerId="LiveId" clId="{247017B7-3BBB-4CD7-AB04-66225D239961}" dt="2023-06-20T10:50:33.079" v="1240"/>
          <ac:graphicFrameMkLst>
            <pc:docMk/>
            <pc:sldMk cId="3660510639" sldId="275"/>
            <ac:graphicFrameMk id="4" creationId="{3C18BEA9-AE4E-4E0C-6ED2-814843D421CD}"/>
          </ac:graphicFrameMkLst>
        </pc:graphicFrameChg>
        <pc:graphicFrameChg chg="add del mod">
          <ac:chgData name="Vera Chilari" userId="ade8724ac67877a6" providerId="LiveId" clId="{247017B7-3BBB-4CD7-AB04-66225D239961}" dt="2023-06-20T16:37:13.941" v="1246" actId="478"/>
          <ac:graphicFrameMkLst>
            <pc:docMk/>
            <pc:sldMk cId="3660510639" sldId="275"/>
            <ac:graphicFrameMk id="5" creationId="{F0929C1E-7882-95BB-43B3-38F21C3E4003}"/>
          </ac:graphicFrameMkLst>
        </pc:graphicFrameChg>
        <pc:graphicFrameChg chg="add del mod">
          <ac:chgData name="Vera Chilari" userId="ade8724ac67877a6" providerId="LiveId" clId="{247017B7-3BBB-4CD7-AB04-66225D239961}" dt="2023-06-20T16:37:15.632" v="1247" actId="478"/>
          <ac:graphicFrameMkLst>
            <pc:docMk/>
            <pc:sldMk cId="3660510639" sldId="275"/>
            <ac:graphicFrameMk id="6" creationId="{9E58F4FF-E8DC-E5CB-E0E2-D3B5D55D0E58}"/>
          </ac:graphicFrameMkLst>
        </pc:graphicFrameChg>
        <pc:graphicFrameChg chg="add del mod">
          <ac:chgData name="Vera Chilari" userId="ade8724ac67877a6" providerId="LiveId" clId="{247017B7-3BBB-4CD7-AB04-66225D239961}" dt="2023-06-20T16:37:27.840" v="1249"/>
          <ac:graphicFrameMkLst>
            <pc:docMk/>
            <pc:sldMk cId="3660510639" sldId="275"/>
            <ac:graphicFrameMk id="7" creationId="{0CA83B6F-1758-7193-C3E9-C8A4E3EAB22B}"/>
          </ac:graphicFrameMkLst>
        </pc:graphicFrameChg>
        <pc:graphicFrameChg chg="add del mod">
          <ac:chgData name="Vera Chilari" userId="ade8724ac67877a6" providerId="LiveId" clId="{247017B7-3BBB-4CD7-AB04-66225D239961}" dt="2023-06-20T17:02:28.713" v="1251"/>
          <ac:graphicFrameMkLst>
            <pc:docMk/>
            <pc:sldMk cId="3660510639" sldId="275"/>
            <ac:graphicFrameMk id="8" creationId="{538B4DC6-CC0B-0774-99C1-56B3E0EC56E6}"/>
          </ac:graphicFrameMkLst>
        </pc:graphicFrameChg>
        <pc:graphicFrameChg chg="add del mod">
          <ac:chgData name="Vera Chilari" userId="ade8724ac67877a6" providerId="LiveId" clId="{247017B7-3BBB-4CD7-AB04-66225D239961}" dt="2023-06-20T17:02:35.048" v="1253"/>
          <ac:graphicFrameMkLst>
            <pc:docMk/>
            <pc:sldMk cId="3660510639" sldId="275"/>
            <ac:graphicFrameMk id="9" creationId="{2A54C891-194B-C287-4C54-6F4B99908DCF}"/>
          </ac:graphicFrameMkLst>
        </pc:graphicFrameChg>
        <pc:graphicFrameChg chg="add mod modGraphic">
          <ac:chgData name="Vera Chilari" userId="ade8724ac67877a6" providerId="LiveId" clId="{247017B7-3BBB-4CD7-AB04-66225D239961}" dt="2023-06-20T17:09:33.635" v="1295" actId="14100"/>
          <ac:graphicFrameMkLst>
            <pc:docMk/>
            <pc:sldMk cId="3660510639" sldId="275"/>
            <ac:graphicFrameMk id="10" creationId="{F3DC028B-9D91-4943-6562-2E2D51E14F48}"/>
          </ac:graphicFrameMkLst>
        </pc:graphicFrameChg>
        <pc:graphicFrameChg chg="add mod modGraphic">
          <ac:chgData name="Vera Chilari" userId="ade8724ac67877a6" providerId="LiveId" clId="{247017B7-3BBB-4CD7-AB04-66225D239961}" dt="2023-06-20T17:57:20.613" v="1988" actId="113"/>
          <ac:graphicFrameMkLst>
            <pc:docMk/>
            <pc:sldMk cId="3660510639" sldId="275"/>
            <ac:graphicFrameMk id="11" creationId="{19FC914C-6F87-4D53-2167-FA9A4888632D}"/>
          </ac:graphicFrameMkLst>
        </pc:graphicFrameChg>
      </pc:sldChg>
      <pc:sldChg chg="addSp delSp modSp mod setBg">
        <pc:chgData name="Vera Chilari" userId="ade8724ac67877a6" providerId="LiveId" clId="{247017B7-3BBB-4CD7-AB04-66225D239961}" dt="2023-06-20T18:12:24.079" v="2213" actId="20577"/>
        <pc:sldMkLst>
          <pc:docMk/>
          <pc:sldMk cId="1451104476" sldId="276"/>
        </pc:sldMkLst>
        <pc:spChg chg="mod">
          <ac:chgData name="Vera Chilari" userId="ade8724ac67877a6" providerId="LiveId" clId="{247017B7-3BBB-4CD7-AB04-66225D239961}" dt="2023-06-20T18:06:10.225" v="2144" actId="207"/>
          <ac:spMkLst>
            <pc:docMk/>
            <pc:sldMk cId="1451104476" sldId="276"/>
            <ac:spMk id="2" creationId="{7016E505-A16B-E121-26A9-5C32A711E13E}"/>
          </ac:spMkLst>
        </pc:spChg>
        <pc:spChg chg="add del mod">
          <ac:chgData name="Vera Chilari" userId="ade8724ac67877a6" providerId="LiveId" clId="{247017B7-3BBB-4CD7-AB04-66225D239961}" dt="2023-06-20T18:01:14.510" v="2014" actId="26606"/>
          <ac:spMkLst>
            <pc:docMk/>
            <pc:sldMk cId="1451104476" sldId="276"/>
            <ac:spMk id="3" creationId="{A865FEC1-BD55-010F-BD3C-1A8EDC1AC348}"/>
          </ac:spMkLst>
        </pc:spChg>
        <pc:graphicFrameChg chg="add del">
          <ac:chgData name="Vera Chilari" userId="ade8724ac67877a6" providerId="LiveId" clId="{247017B7-3BBB-4CD7-AB04-66225D239961}" dt="2023-06-20T18:00:54.278" v="2009" actId="26606"/>
          <ac:graphicFrameMkLst>
            <pc:docMk/>
            <pc:sldMk cId="1451104476" sldId="276"/>
            <ac:graphicFrameMk id="6" creationId="{7D06CDFC-246A-392E-4BCA-EBFE927FE93F}"/>
          </ac:graphicFrameMkLst>
        </pc:graphicFrameChg>
        <pc:graphicFrameChg chg="add del">
          <ac:chgData name="Vera Chilari" userId="ade8724ac67877a6" providerId="LiveId" clId="{247017B7-3BBB-4CD7-AB04-66225D239961}" dt="2023-06-20T18:01:08.779" v="2011" actId="26606"/>
          <ac:graphicFrameMkLst>
            <pc:docMk/>
            <pc:sldMk cId="1451104476" sldId="276"/>
            <ac:graphicFrameMk id="8" creationId="{B35BAE13-A4DE-69EC-5CE8-D0D05A234BD9}"/>
          </ac:graphicFrameMkLst>
        </pc:graphicFrameChg>
        <pc:graphicFrameChg chg="add del">
          <ac:chgData name="Vera Chilari" userId="ade8724ac67877a6" providerId="LiveId" clId="{247017B7-3BBB-4CD7-AB04-66225D239961}" dt="2023-06-20T18:01:14.483" v="2013" actId="26606"/>
          <ac:graphicFrameMkLst>
            <pc:docMk/>
            <pc:sldMk cId="1451104476" sldId="276"/>
            <ac:graphicFrameMk id="10" creationId="{925F5841-2860-32DB-D2D0-4F8FF11E58DB}"/>
          </ac:graphicFrameMkLst>
        </pc:graphicFrameChg>
        <pc:graphicFrameChg chg="add mod ord modGraphic">
          <ac:chgData name="Vera Chilari" userId="ade8724ac67877a6" providerId="LiveId" clId="{247017B7-3BBB-4CD7-AB04-66225D239961}" dt="2023-06-20T18:12:24.079" v="2213" actId="20577"/>
          <ac:graphicFrameMkLst>
            <pc:docMk/>
            <pc:sldMk cId="1451104476" sldId="276"/>
            <ac:graphicFrameMk id="12" creationId="{7D06CDFC-246A-392E-4BCA-EBFE927FE93F}"/>
          </ac:graphicFrameMkLst>
        </pc:graphicFrameChg>
        <pc:picChg chg="add mod">
          <ac:chgData name="Vera Chilari" userId="ade8724ac67877a6" providerId="LiveId" clId="{247017B7-3BBB-4CD7-AB04-66225D239961}" dt="2023-06-20T18:01:35.384" v="2016" actId="1076"/>
          <ac:picMkLst>
            <pc:docMk/>
            <pc:sldMk cId="1451104476" sldId="276"/>
            <ac:picMk id="4" creationId="{3D1DA653-03F6-7058-087E-C1BA391BEB1E}"/>
          </ac:picMkLst>
        </pc:picChg>
      </pc:sldChg>
      <pc:sldChg chg="addSp delSp modSp mod setBg">
        <pc:chgData name="Vera Chilari" userId="ade8724ac67877a6" providerId="LiveId" clId="{247017B7-3BBB-4CD7-AB04-66225D239961}" dt="2023-06-20T18:03:55.187" v="2119" actId="1076"/>
        <pc:sldMkLst>
          <pc:docMk/>
          <pc:sldMk cId="3501262734" sldId="277"/>
        </pc:sldMkLst>
        <pc:spChg chg="mod">
          <ac:chgData name="Vera Chilari" userId="ade8724ac67877a6" providerId="LiveId" clId="{247017B7-3BBB-4CD7-AB04-66225D239961}" dt="2023-06-20T17:59:55.566" v="2005" actId="14100"/>
          <ac:spMkLst>
            <pc:docMk/>
            <pc:sldMk cId="3501262734" sldId="277"/>
            <ac:spMk id="2" creationId="{7016E505-A16B-E121-26A9-5C32A711E13E}"/>
          </ac:spMkLst>
        </pc:spChg>
        <pc:spChg chg="del mod">
          <ac:chgData name="Vera Chilari" userId="ade8724ac67877a6" providerId="LiveId" clId="{247017B7-3BBB-4CD7-AB04-66225D239961}" dt="2023-06-20T17:50:22.355" v="1905"/>
          <ac:spMkLst>
            <pc:docMk/>
            <pc:sldMk cId="3501262734" sldId="277"/>
            <ac:spMk id="3" creationId="{A865FEC1-BD55-010F-BD3C-1A8EDC1AC348}"/>
          </ac:spMkLst>
        </pc:spChg>
        <pc:spChg chg="add">
          <ac:chgData name="Vera Chilari" userId="ade8724ac67877a6" providerId="LiveId" clId="{247017B7-3BBB-4CD7-AB04-66225D239961}" dt="2023-06-20T17:50:28.558" v="1906" actId="26606"/>
          <ac:spMkLst>
            <pc:docMk/>
            <pc:sldMk cId="3501262734" sldId="277"/>
            <ac:spMk id="3079" creationId="{F240A2FC-E2C3-458D-96B4-5DF9028D93A5}"/>
          </ac:spMkLst>
        </pc:spChg>
        <pc:spChg chg="add">
          <ac:chgData name="Vera Chilari" userId="ade8724ac67877a6" providerId="LiveId" clId="{247017B7-3BBB-4CD7-AB04-66225D239961}" dt="2023-06-20T17:50:28.558" v="1906" actId="26606"/>
          <ac:spMkLst>
            <pc:docMk/>
            <pc:sldMk cId="3501262734" sldId="277"/>
            <ac:spMk id="3081" creationId="{5F097929-F3D6-4D1F-8AFC-CF348171A9E1}"/>
          </ac:spMkLst>
        </pc:spChg>
        <pc:spChg chg="add">
          <ac:chgData name="Vera Chilari" userId="ade8724ac67877a6" providerId="LiveId" clId="{247017B7-3BBB-4CD7-AB04-66225D239961}" dt="2023-06-20T17:50:28.558" v="1906" actId="26606"/>
          <ac:spMkLst>
            <pc:docMk/>
            <pc:sldMk cId="3501262734" sldId="277"/>
            <ac:spMk id="3085" creationId="{33428ACC-71EC-4171-9527-10983BA6B41D}"/>
          </ac:spMkLst>
        </pc:spChg>
        <pc:spChg chg="add">
          <ac:chgData name="Vera Chilari" userId="ade8724ac67877a6" providerId="LiveId" clId="{247017B7-3BBB-4CD7-AB04-66225D239961}" dt="2023-06-20T17:50:28.558" v="1906" actId="26606"/>
          <ac:spMkLst>
            <pc:docMk/>
            <pc:sldMk cId="3501262734" sldId="277"/>
            <ac:spMk id="3089" creationId="{2B9BBBC4-97A3-47D2-BFFE-A68530CDB9DC}"/>
          </ac:spMkLst>
        </pc:spChg>
        <pc:spChg chg="add">
          <ac:chgData name="Vera Chilari" userId="ade8724ac67877a6" providerId="LiveId" clId="{247017B7-3BBB-4CD7-AB04-66225D239961}" dt="2023-06-20T17:50:28.558" v="1906" actId="26606"/>
          <ac:spMkLst>
            <pc:docMk/>
            <pc:sldMk cId="3501262734" sldId="277"/>
            <ac:spMk id="3091" creationId="{78967BEA-EA6A-4FF1-94E2-B010B61A36A9}"/>
          </ac:spMkLst>
        </pc:spChg>
        <pc:picChg chg="add mod">
          <ac:chgData name="Vera Chilari" userId="ade8724ac67877a6" providerId="LiveId" clId="{247017B7-3BBB-4CD7-AB04-66225D239961}" dt="2023-06-20T18:03:55.187" v="2119" actId="1076"/>
          <ac:picMkLst>
            <pc:docMk/>
            <pc:sldMk cId="3501262734" sldId="277"/>
            <ac:picMk id="4" creationId="{C981E8D1-3657-960A-2266-CB9ADB88C9F7}"/>
          </ac:picMkLst>
        </pc:picChg>
        <pc:picChg chg="add mod">
          <ac:chgData name="Vera Chilari" userId="ade8724ac67877a6" providerId="LiveId" clId="{247017B7-3BBB-4CD7-AB04-66225D239961}" dt="2023-06-20T17:50:28.558" v="1906" actId="26606"/>
          <ac:picMkLst>
            <pc:docMk/>
            <pc:sldMk cId="3501262734" sldId="277"/>
            <ac:picMk id="3074" creationId="{679FD9AA-0852-4A61-5B3A-80749F04700A}"/>
          </ac:picMkLst>
        </pc:picChg>
        <pc:cxnChg chg="add">
          <ac:chgData name="Vera Chilari" userId="ade8724ac67877a6" providerId="LiveId" clId="{247017B7-3BBB-4CD7-AB04-66225D239961}" dt="2023-06-20T17:50:28.558" v="1906" actId="26606"/>
          <ac:cxnSpMkLst>
            <pc:docMk/>
            <pc:sldMk cId="3501262734" sldId="277"/>
            <ac:cxnSpMk id="3083" creationId="{43074C91-9045-414B-B5F9-567DAE3EED25}"/>
          </ac:cxnSpMkLst>
        </pc:cxnChg>
        <pc:cxnChg chg="add">
          <ac:chgData name="Vera Chilari" userId="ade8724ac67877a6" providerId="LiveId" clId="{247017B7-3BBB-4CD7-AB04-66225D239961}" dt="2023-06-20T17:50:28.558" v="1906" actId="26606"/>
          <ac:cxnSpMkLst>
            <pc:docMk/>
            <pc:sldMk cId="3501262734" sldId="277"/>
            <ac:cxnSpMk id="3087" creationId="{BA22713B-ABB6-4391-97F9-0449A2B9B664}"/>
          </ac:cxnSpMkLst>
        </pc:cxnChg>
      </pc:sldChg>
      <pc:sldChg chg="modSp new del mod">
        <pc:chgData name="Vera Chilari" userId="ade8724ac67877a6" providerId="LiveId" clId="{247017B7-3BBB-4CD7-AB04-66225D239961}" dt="2023-06-20T17:38:01.723" v="1697" actId="47"/>
        <pc:sldMkLst>
          <pc:docMk/>
          <pc:sldMk cId="3839208526" sldId="277"/>
        </pc:sldMkLst>
        <pc:spChg chg="mod">
          <ac:chgData name="Vera Chilari" userId="ade8724ac67877a6" providerId="LiveId" clId="{247017B7-3BBB-4CD7-AB04-66225D239961}" dt="2023-06-20T17:19:47.732" v="1350" actId="20577"/>
          <ac:spMkLst>
            <pc:docMk/>
            <pc:sldMk cId="3839208526" sldId="277"/>
            <ac:spMk id="3" creationId="{3E942B9B-D46F-9C1A-68EB-1638E6037F72}"/>
          </ac:spMkLst>
        </pc:spChg>
      </pc:sldChg>
      <pc:sldChg chg="del">
        <pc:chgData name="Vera Chilari" userId="ade8724ac67877a6" providerId="LiveId" clId="{247017B7-3BBB-4CD7-AB04-66225D239961}" dt="2023-06-20T10:01:24.022" v="221" actId="47"/>
        <pc:sldMkLst>
          <pc:docMk/>
          <pc:sldMk cId="960849327" sldId="525"/>
        </pc:sldMkLst>
      </pc:sldChg>
      <pc:sldMasterChg chg="delSldLayout">
        <pc:chgData name="Vera Chilari" userId="ade8724ac67877a6" providerId="LiveId" clId="{247017B7-3BBB-4CD7-AB04-66225D239961}" dt="2023-06-20T10:47:48.648" v="1189" actId="47"/>
        <pc:sldMasterMkLst>
          <pc:docMk/>
          <pc:sldMasterMk cId="1811850703" sldId="2147483679"/>
        </pc:sldMasterMkLst>
        <pc:sldLayoutChg chg="del">
          <pc:chgData name="Vera Chilari" userId="ade8724ac67877a6" providerId="LiveId" clId="{247017B7-3BBB-4CD7-AB04-66225D239961}" dt="2023-06-20T10:47:48.648" v="1189" actId="47"/>
          <pc:sldLayoutMkLst>
            <pc:docMk/>
            <pc:sldMasterMk cId="1811850703" sldId="2147483679"/>
            <pc:sldLayoutMk cId="1452675421" sldId="2147483691"/>
          </pc:sldLayoutMkLst>
        </pc:sldLayoutChg>
      </pc:sldMasterChg>
    </pc:docChg>
  </pc:docChgLst>
</pc:chgInfo>
</file>

<file path=ppt/diagrams/_rels/data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ata7.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rawing7.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1B01F0-D047-4EB3-AB14-8FB81341D63F}" type="doc">
      <dgm:prSet loTypeId="urn:microsoft.com/office/officeart/2005/8/layout/gear1" loCatId="process" qsTypeId="urn:microsoft.com/office/officeart/2005/8/quickstyle/simple1" qsCatId="simple" csTypeId="urn:microsoft.com/office/officeart/2005/8/colors/accent1_2" csCatId="accent1" phldr="1"/>
      <dgm:spPr/>
    </dgm:pt>
    <dgm:pt modelId="{368DB27F-616E-4174-B5FC-5EA36E81F773}">
      <dgm:prSet phldrT="[Text]"/>
      <dgm:spPr/>
      <dgm:t>
        <a:bodyPr/>
        <a:lstStyle/>
        <a:p>
          <a:r>
            <a:rPr lang="ar-SA" dirty="0">
              <a:solidFill>
                <a:schemeClr val="tx1"/>
              </a:solidFill>
            </a:rPr>
            <a:t>اعداد خطة عمل</a:t>
          </a:r>
          <a:endParaRPr lang="en-US" dirty="0">
            <a:solidFill>
              <a:schemeClr val="tx1"/>
            </a:solidFill>
          </a:endParaRPr>
        </a:p>
      </dgm:t>
    </dgm:pt>
    <dgm:pt modelId="{5F068DF6-A2DC-47DE-8F22-575FDA7D6ED2}" type="parTrans" cxnId="{32340A7D-FFEB-4F20-8069-B9483EB5CA19}">
      <dgm:prSet/>
      <dgm:spPr/>
      <dgm:t>
        <a:bodyPr/>
        <a:lstStyle/>
        <a:p>
          <a:endParaRPr lang="en-US"/>
        </a:p>
      </dgm:t>
    </dgm:pt>
    <dgm:pt modelId="{FF26573D-BF86-4580-87C8-76FE46E27190}" type="sibTrans" cxnId="{32340A7D-FFEB-4F20-8069-B9483EB5CA19}">
      <dgm:prSet/>
      <dgm:spPr/>
      <dgm:t>
        <a:bodyPr/>
        <a:lstStyle/>
        <a:p>
          <a:endParaRPr lang="en-US"/>
        </a:p>
      </dgm:t>
    </dgm:pt>
    <dgm:pt modelId="{C929B83F-8B50-43AE-BAC2-BDB557924899}">
      <dgm:prSet phldrT="[Text]"/>
      <dgm:spPr/>
      <dgm:t>
        <a:bodyPr/>
        <a:lstStyle/>
        <a:p>
          <a:r>
            <a:rPr lang="ar-SA" dirty="0">
              <a:solidFill>
                <a:schemeClr val="tx1"/>
              </a:solidFill>
            </a:rPr>
            <a:t>العصف الذهني</a:t>
          </a:r>
          <a:endParaRPr lang="en-US" dirty="0">
            <a:solidFill>
              <a:schemeClr val="tx1"/>
            </a:solidFill>
          </a:endParaRPr>
        </a:p>
      </dgm:t>
    </dgm:pt>
    <dgm:pt modelId="{D146643A-218E-4136-963F-8AB6CD1044A8}" type="parTrans" cxnId="{08901F7D-855F-4D49-9EEC-4950C536B513}">
      <dgm:prSet/>
      <dgm:spPr/>
      <dgm:t>
        <a:bodyPr/>
        <a:lstStyle/>
        <a:p>
          <a:endParaRPr lang="en-US"/>
        </a:p>
      </dgm:t>
    </dgm:pt>
    <dgm:pt modelId="{FEC4FC7C-1AAC-4CEA-80AB-86E9B58649EB}" type="sibTrans" cxnId="{08901F7D-855F-4D49-9EEC-4950C536B513}">
      <dgm:prSet/>
      <dgm:spPr/>
      <dgm:t>
        <a:bodyPr/>
        <a:lstStyle/>
        <a:p>
          <a:endParaRPr lang="en-US"/>
        </a:p>
      </dgm:t>
    </dgm:pt>
    <dgm:pt modelId="{DAEAEA06-A016-40DD-B186-BB09E8C04FDB}">
      <dgm:prSet phldrT="[Text]"/>
      <dgm:spPr/>
      <dgm:t>
        <a:bodyPr/>
        <a:lstStyle/>
        <a:p>
          <a:r>
            <a:rPr lang="ar-SA" dirty="0">
              <a:solidFill>
                <a:schemeClr val="tx1"/>
              </a:solidFill>
            </a:rPr>
            <a:t>تساؤلات</a:t>
          </a:r>
          <a:endParaRPr lang="en-US" dirty="0">
            <a:solidFill>
              <a:schemeClr val="tx1"/>
            </a:solidFill>
          </a:endParaRPr>
        </a:p>
      </dgm:t>
    </dgm:pt>
    <dgm:pt modelId="{9F536E25-9370-4B35-AD50-0D35C23B3780}" type="parTrans" cxnId="{39196664-BA17-478B-808A-89D46E65DD90}">
      <dgm:prSet/>
      <dgm:spPr/>
      <dgm:t>
        <a:bodyPr/>
        <a:lstStyle/>
        <a:p>
          <a:endParaRPr lang="en-US"/>
        </a:p>
      </dgm:t>
    </dgm:pt>
    <dgm:pt modelId="{3523F5BB-3618-4EFB-AC79-B45DCD07D533}" type="sibTrans" cxnId="{39196664-BA17-478B-808A-89D46E65DD90}">
      <dgm:prSet/>
      <dgm:spPr/>
      <dgm:t>
        <a:bodyPr/>
        <a:lstStyle/>
        <a:p>
          <a:endParaRPr lang="en-US"/>
        </a:p>
      </dgm:t>
    </dgm:pt>
    <dgm:pt modelId="{704240B8-CCE2-437B-8391-B3311744C11D}" type="pres">
      <dgm:prSet presAssocID="{E21B01F0-D047-4EB3-AB14-8FB81341D63F}" presName="composite" presStyleCnt="0">
        <dgm:presLayoutVars>
          <dgm:chMax val="3"/>
          <dgm:animLvl val="lvl"/>
          <dgm:resizeHandles val="exact"/>
        </dgm:presLayoutVars>
      </dgm:prSet>
      <dgm:spPr/>
    </dgm:pt>
    <dgm:pt modelId="{30BB2945-589C-4716-B840-66E794CD2A13}" type="pres">
      <dgm:prSet presAssocID="{368DB27F-616E-4174-B5FC-5EA36E81F773}" presName="gear1" presStyleLbl="node1" presStyleIdx="0" presStyleCnt="3">
        <dgm:presLayoutVars>
          <dgm:chMax val="1"/>
          <dgm:bulletEnabled val="1"/>
        </dgm:presLayoutVars>
      </dgm:prSet>
      <dgm:spPr/>
    </dgm:pt>
    <dgm:pt modelId="{B00E47E6-856F-42A5-8EE9-C81DB1B6A956}" type="pres">
      <dgm:prSet presAssocID="{368DB27F-616E-4174-B5FC-5EA36E81F773}" presName="gear1srcNode" presStyleLbl="node1" presStyleIdx="0" presStyleCnt="3"/>
      <dgm:spPr/>
    </dgm:pt>
    <dgm:pt modelId="{7E01709D-3918-41D2-8ED4-B2AFE4934B0B}" type="pres">
      <dgm:prSet presAssocID="{368DB27F-616E-4174-B5FC-5EA36E81F773}" presName="gear1dstNode" presStyleLbl="node1" presStyleIdx="0" presStyleCnt="3"/>
      <dgm:spPr/>
    </dgm:pt>
    <dgm:pt modelId="{B12B60B3-10F8-48D6-9877-3F4DAFD840B5}" type="pres">
      <dgm:prSet presAssocID="{C929B83F-8B50-43AE-BAC2-BDB557924899}" presName="gear2" presStyleLbl="node1" presStyleIdx="1" presStyleCnt="3">
        <dgm:presLayoutVars>
          <dgm:chMax val="1"/>
          <dgm:bulletEnabled val="1"/>
        </dgm:presLayoutVars>
      </dgm:prSet>
      <dgm:spPr/>
    </dgm:pt>
    <dgm:pt modelId="{CA18AFBE-9BB6-4F30-B019-24AEA98958D0}" type="pres">
      <dgm:prSet presAssocID="{C929B83F-8B50-43AE-BAC2-BDB557924899}" presName="gear2srcNode" presStyleLbl="node1" presStyleIdx="1" presStyleCnt="3"/>
      <dgm:spPr/>
    </dgm:pt>
    <dgm:pt modelId="{C4B904BF-087A-4C43-8903-72D76979D9F7}" type="pres">
      <dgm:prSet presAssocID="{C929B83F-8B50-43AE-BAC2-BDB557924899}" presName="gear2dstNode" presStyleLbl="node1" presStyleIdx="1" presStyleCnt="3"/>
      <dgm:spPr/>
    </dgm:pt>
    <dgm:pt modelId="{7609B1E6-861B-4958-80B7-916B8140BCC2}" type="pres">
      <dgm:prSet presAssocID="{DAEAEA06-A016-40DD-B186-BB09E8C04FDB}" presName="gear3" presStyleLbl="node1" presStyleIdx="2" presStyleCnt="3"/>
      <dgm:spPr/>
    </dgm:pt>
    <dgm:pt modelId="{6EC75C18-3877-457D-8A45-FB640D8D5F8D}" type="pres">
      <dgm:prSet presAssocID="{DAEAEA06-A016-40DD-B186-BB09E8C04FDB}" presName="gear3tx" presStyleLbl="node1" presStyleIdx="2" presStyleCnt="3">
        <dgm:presLayoutVars>
          <dgm:chMax val="1"/>
          <dgm:bulletEnabled val="1"/>
        </dgm:presLayoutVars>
      </dgm:prSet>
      <dgm:spPr/>
    </dgm:pt>
    <dgm:pt modelId="{AD67B4AC-0606-4D1D-9064-60C9984EE3EF}" type="pres">
      <dgm:prSet presAssocID="{DAEAEA06-A016-40DD-B186-BB09E8C04FDB}" presName="gear3srcNode" presStyleLbl="node1" presStyleIdx="2" presStyleCnt="3"/>
      <dgm:spPr/>
    </dgm:pt>
    <dgm:pt modelId="{0AF21C57-680D-438C-AAC7-D57BCBC9FD9E}" type="pres">
      <dgm:prSet presAssocID="{DAEAEA06-A016-40DD-B186-BB09E8C04FDB}" presName="gear3dstNode" presStyleLbl="node1" presStyleIdx="2" presStyleCnt="3"/>
      <dgm:spPr/>
    </dgm:pt>
    <dgm:pt modelId="{06F5380B-47D9-4795-853C-57AE2EA8E771}" type="pres">
      <dgm:prSet presAssocID="{FF26573D-BF86-4580-87C8-76FE46E27190}" presName="connector1" presStyleLbl="sibTrans2D1" presStyleIdx="0" presStyleCnt="3"/>
      <dgm:spPr/>
    </dgm:pt>
    <dgm:pt modelId="{730E6D6C-798A-4433-8CED-487625E0EE5A}" type="pres">
      <dgm:prSet presAssocID="{FEC4FC7C-1AAC-4CEA-80AB-86E9B58649EB}" presName="connector2" presStyleLbl="sibTrans2D1" presStyleIdx="1" presStyleCnt="3"/>
      <dgm:spPr/>
    </dgm:pt>
    <dgm:pt modelId="{844005B5-5F2F-4866-BC45-CB93214ABC61}" type="pres">
      <dgm:prSet presAssocID="{3523F5BB-3618-4EFB-AC79-B45DCD07D533}" presName="connector3" presStyleLbl="sibTrans2D1" presStyleIdx="2" presStyleCnt="3"/>
      <dgm:spPr/>
    </dgm:pt>
  </dgm:ptLst>
  <dgm:cxnLst>
    <dgm:cxn modelId="{6E513404-8A36-47F7-8558-AEF4DB059612}" type="presOf" srcId="{FEC4FC7C-1AAC-4CEA-80AB-86E9B58649EB}" destId="{730E6D6C-798A-4433-8CED-487625E0EE5A}" srcOrd="0" destOrd="0" presId="urn:microsoft.com/office/officeart/2005/8/layout/gear1"/>
    <dgm:cxn modelId="{58D7BA11-A76F-4DF8-B691-213FC5FB47A9}" type="presOf" srcId="{FF26573D-BF86-4580-87C8-76FE46E27190}" destId="{06F5380B-47D9-4795-853C-57AE2EA8E771}" srcOrd="0" destOrd="0" presId="urn:microsoft.com/office/officeart/2005/8/layout/gear1"/>
    <dgm:cxn modelId="{D3674C1C-D9C6-47B7-8FA7-EAA567DF214D}" type="presOf" srcId="{368DB27F-616E-4174-B5FC-5EA36E81F773}" destId="{30BB2945-589C-4716-B840-66E794CD2A13}" srcOrd="0" destOrd="0" presId="urn:microsoft.com/office/officeart/2005/8/layout/gear1"/>
    <dgm:cxn modelId="{8F19172D-D7EB-4231-8C3C-F62D77B94A9B}" type="presOf" srcId="{C929B83F-8B50-43AE-BAC2-BDB557924899}" destId="{CA18AFBE-9BB6-4F30-B019-24AEA98958D0}" srcOrd="1" destOrd="0" presId="urn:microsoft.com/office/officeart/2005/8/layout/gear1"/>
    <dgm:cxn modelId="{59C9555F-22C0-4A84-85E5-1C7BBF02A5B5}" type="presOf" srcId="{DAEAEA06-A016-40DD-B186-BB09E8C04FDB}" destId="{7609B1E6-861B-4958-80B7-916B8140BCC2}" srcOrd="0" destOrd="0" presId="urn:microsoft.com/office/officeart/2005/8/layout/gear1"/>
    <dgm:cxn modelId="{4F492B44-34F7-45B0-B721-73DCF99725A1}" type="presOf" srcId="{C929B83F-8B50-43AE-BAC2-BDB557924899}" destId="{C4B904BF-087A-4C43-8903-72D76979D9F7}" srcOrd="2" destOrd="0" presId="urn:microsoft.com/office/officeart/2005/8/layout/gear1"/>
    <dgm:cxn modelId="{39196664-BA17-478B-808A-89D46E65DD90}" srcId="{E21B01F0-D047-4EB3-AB14-8FB81341D63F}" destId="{DAEAEA06-A016-40DD-B186-BB09E8C04FDB}" srcOrd="2" destOrd="0" parTransId="{9F536E25-9370-4B35-AD50-0D35C23B3780}" sibTransId="{3523F5BB-3618-4EFB-AC79-B45DCD07D533}"/>
    <dgm:cxn modelId="{93610072-5620-42BF-BCCB-E9AFF1C1194A}" type="presOf" srcId="{DAEAEA06-A016-40DD-B186-BB09E8C04FDB}" destId="{0AF21C57-680D-438C-AAC7-D57BCBC9FD9E}" srcOrd="3" destOrd="0" presId="urn:microsoft.com/office/officeart/2005/8/layout/gear1"/>
    <dgm:cxn modelId="{32340A7D-FFEB-4F20-8069-B9483EB5CA19}" srcId="{E21B01F0-D047-4EB3-AB14-8FB81341D63F}" destId="{368DB27F-616E-4174-B5FC-5EA36E81F773}" srcOrd="0" destOrd="0" parTransId="{5F068DF6-A2DC-47DE-8F22-575FDA7D6ED2}" sibTransId="{FF26573D-BF86-4580-87C8-76FE46E27190}"/>
    <dgm:cxn modelId="{08901F7D-855F-4D49-9EEC-4950C536B513}" srcId="{E21B01F0-D047-4EB3-AB14-8FB81341D63F}" destId="{C929B83F-8B50-43AE-BAC2-BDB557924899}" srcOrd="1" destOrd="0" parTransId="{D146643A-218E-4136-963F-8AB6CD1044A8}" sibTransId="{FEC4FC7C-1AAC-4CEA-80AB-86E9B58649EB}"/>
    <dgm:cxn modelId="{13658394-1B3F-4C1B-BD99-0A0527B97BA5}" type="presOf" srcId="{E21B01F0-D047-4EB3-AB14-8FB81341D63F}" destId="{704240B8-CCE2-437B-8391-B3311744C11D}" srcOrd="0" destOrd="0" presId="urn:microsoft.com/office/officeart/2005/8/layout/gear1"/>
    <dgm:cxn modelId="{19A05BB7-D13F-466B-A002-5B698219DA9C}" type="presOf" srcId="{DAEAEA06-A016-40DD-B186-BB09E8C04FDB}" destId="{6EC75C18-3877-457D-8A45-FB640D8D5F8D}" srcOrd="1" destOrd="0" presId="urn:microsoft.com/office/officeart/2005/8/layout/gear1"/>
    <dgm:cxn modelId="{C81BA8BA-47F8-41DA-A5D9-13B517D70FA3}" type="presOf" srcId="{C929B83F-8B50-43AE-BAC2-BDB557924899}" destId="{B12B60B3-10F8-48D6-9877-3F4DAFD840B5}" srcOrd="0" destOrd="0" presId="urn:microsoft.com/office/officeart/2005/8/layout/gear1"/>
    <dgm:cxn modelId="{1F603FE1-7F81-47EE-A5FA-CF972022ECA2}" type="presOf" srcId="{368DB27F-616E-4174-B5FC-5EA36E81F773}" destId="{7E01709D-3918-41D2-8ED4-B2AFE4934B0B}" srcOrd="2" destOrd="0" presId="urn:microsoft.com/office/officeart/2005/8/layout/gear1"/>
    <dgm:cxn modelId="{676F6CE8-C1C2-4D86-9D75-93D2E10608D0}" type="presOf" srcId="{3523F5BB-3618-4EFB-AC79-B45DCD07D533}" destId="{844005B5-5F2F-4866-BC45-CB93214ABC61}" srcOrd="0" destOrd="0" presId="urn:microsoft.com/office/officeart/2005/8/layout/gear1"/>
    <dgm:cxn modelId="{2E8A7DE9-B3F4-41E0-944C-3699D26CC534}" type="presOf" srcId="{368DB27F-616E-4174-B5FC-5EA36E81F773}" destId="{B00E47E6-856F-42A5-8EE9-C81DB1B6A956}" srcOrd="1" destOrd="0" presId="urn:microsoft.com/office/officeart/2005/8/layout/gear1"/>
    <dgm:cxn modelId="{40BFEFEE-5AB5-4C92-87AD-7F4549221CED}" type="presOf" srcId="{DAEAEA06-A016-40DD-B186-BB09E8C04FDB}" destId="{AD67B4AC-0606-4D1D-9064-60C9984EE3EF}" srcOrd="2" destOrd="0" presId="urn:microsoft.com/office/officeart/2005/8/layout/gear1"/>
    <dgm:cxn modelId="{6307ECED-1E6E-419D-8112-A46B890C85FA}" type="presParOf" srcId="{704240B8-CCE2-437B-8391-B3311744C11D}" destId="{30BB2945-589C-4716-B840-66E794CD2A13}" srcOrd="0" destOrd="0" presId="urn:microsoft.com/office/officeart/2005/8/layout/gear1"/>
    <dgm:cxn modelId="{3B72BF69-2AEC-44DA-BF76-F248D6E6AE3A}" type="presParOf" srcId="{704240B8-CCE2-437B-8391-B3311744C11D}" destId="{B00E47E6-856F-42A5-8EE9-C81DB1B6A956}" srcOrd="1" destOrd="0" presId="urn:microsoft.com/office/officeart/2005/8/layout/gear1"/>
    <dgm:cxn modelId="{95E524F9-BF76-4F07-BDF6-4A932E63B2BD}" type="presParOf" srcId="{704240B8-CCE2-437B-8391-B3311744C11D}" destId="{7E01709D-3918-41D2-8ED4-B2AFE4934B0B}" srcOrd="2" destOrd="0" presId="urn:microsoft.com/office/officeart/2005/8/layout/gear1"/>
    <dgm:cxn modelId="{33DDCD24-F009-484A-A149-FC1340842716}" type="presParOf" srcId="{704240B8-CCE2-437B-8391-B3311744C11D}" destId="{B12B60B3-10F8-48D6-9877-3F4DAFD840B5}" srcOrd="3" destOrd="0" presId="urn:microsoft.com/office/officeart/2005/8/layout/gear1"/>
    <dgm:cxn modelId="{2FBE3DD4-682A-42A1-BFC3-12D020334293}" type="presParOf" srcId="{704240B8-CCE2-437B-8391-B3311744C11D}" destId="{CA18AFBE-9BB6-4F30-B019-24AEA98958D0}" srcOrd="4" destOrd="0" presId="urn:microsoft.com/office/officeart/2005/8/layout/gear1"/>
    <dgm:cxn modelId="{93B0477D-5D1F-4607-B876-7A0E7BD61135}" type="presParOf" srcId="{704240B8-CCE2-437B-8391-B3311744C11D}" destId="{C4B904BF-087A-4C43-8903-72D76979D9F7}" srcOrd="5" destOrd="0" presId="urn:microsoft.com/office/officeart/2005/8/layout/gear1"/>
    <dgm:cxn modelId="{C2A4B6CA-DD74-4F86-80EF-C5312211F71D}" type="presParOf" srcId="{704240B8-CCE2-437B-8391-B3311744C11D}" destId="{7609B1E6-861B-4958-80B7-916B8140BCC2}" srcOrd="6" destOrd="0" presId="urn:microsoft.com/office/officeart/2005/8/layout/gear1"/>
    <dgm:cxn modelId="{A83BD171-5331-437E-A5C5-CBA312B9B0C9}" type="presParOf" srcId="{704240B8-CCE2-437B-8391-B3311744C11D}" destId="{6EC75C18-3877-457D-8A45-FB640D8D5F8D}" srcOrd="7" destOrd="0" presId="urn:microsoft.com/office/officeart/2005/8/layout/gear1"/>
    <dgm:cxn modelId="{7C420932-321D-46CD-B768-A0CB0E6FFAED}" type="presParOf" srcId="{704240B8-CCE2-437B-8391-B3311744C11D}" destId="{AD67B4AC-0606-4D1D-9064-60C9984EE3EF}" srcOrd="8" destOrd="0" presId="urn:microsoft.com/office/officeart/2005/8/layout/gear1"/>
    <dgm:cxn modelId="{B2881501-58E2-4D2C-BA6A-3EA202954F67}" type="presParOf" srcId="{704240B8-CCE2-437B-8391-B3311744C11D}" destId="{0AF21C57-680D-438C-AAC7-D57BCBC9FD9E}" srcOrd="9" destOrd="0" presId="urn:microsoft.com/office/officeart/2005/8/layout/gear1"/>
    <dgm:cxn modelId="{1AC45267-23B9-468D-9BAB-91074ED334A4}" type="presParOf" srcId="{704240B8-CCE2-437B-8391-B3311744C11D}" destId="{06F5380B-47D9-4795-853C-57AE2EA8E771}" srcOrd="10" destOrd="0" presId="urn:microsoft.com/office/officeart/2005/8/layout/gear1"/>
    <dgm:cxn modelId="{13C0EB3E-A4A3-4FDE-97D8-393C9874B178}" type="presParOf" srcId="{704240B8-CCE2-437B-8391-B3311744C11D}" destId="{730E6D6C-798A-4433-8CED-487625E0EE5A}" srcOrd="11" destOrd="0" presId="urn:microsoft.com/office/officeart/2005/8/layout/gear1"/>
    <dgm:cxn modelId="{BA0B2297-514D-4951-AFAB-A7B0D86F6E9F}" type="presParOf" srcId="{704240B8-CCE2-437B-8391-B3311744C11D}" destId="{844005B5-5F2F-4866-BC45-CB93214ABC6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6AF78D-9A5B-49C3-8B91-D1CBC23B9520}"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13AEB5F-312A-47D4-B604-D42EF78E8966}">
      <dgm:prSet/>
      <dgm:spPr/>
      <dgm:t>
        <a:bodyPr/>
        <a:lstStyle/>
        <a:p>
          <a:r>
            <a:rPr lang="ar-LB" dirty="0"/>
            <a:t>يزيد من مشاركة أصحاب المصلحة</a:t>
          </a:r>
          <a:endParaRPr lang="en-US" dirty="0"/>
        </a:p>
      </dgm:t>
    </dgm:pt>
    <dgm:pt modelId="{BD3444BB-F30E-42B7-822C-5E3F96DD918D}" type="parTrans" cxnId="{C2FD3D18-465D-4676-8FBA-6186AF94373D}">
      <dgm:prSet/>
      <dgm:spPr/>
      <dgm:t>
        <a:bodyPr/>
        <a:lstStyle/>
        <a:p>
          <a:endParaRPr lang="en-US"/>
        </a:p>
      </dgm:t>
    </dgm:pt>
    <dgm:pt modelId="{B50D79C1-4D40-428B-887B-DFE77E08FB3E}" type="sibTrans" cxnId="{C2FD3D18-465D-4676-8FBA-6186AF94373D}">
      <dgm:prSet/>
      <dgm:spPr/>
      <dgm:t>
        <a:bodyPr/>
        <a:lstStyle/>
        <a:p>
          <a:endParaRPr lang="en-US"/>
        </a:p>
      </dgm:t>
    </dgm:pt>
    <dgm:pt modelId="{C4C4B911-B0AB-4F68-A376-C0C6993A74AB}">
      <dgm:prSet/>
      <dgm:spPr/>
      <dgm:t>
        <a:bodyPr/>
        <a:lstStyle/>
        <a:p>
          <a:r>
            <a:rPr lang="ar-LB" dirty="0"/>
            <a:t>يوفر إطارًا للمتابعة والتقييم</a:t>
          </a:r>
          <a:endParaRPr lang="en-US" dirty="0"/>
        </a:p>
      </dgm:t>
    </dgm:pt>
    <dgm:pt modelId="{5E20F018-155F-40DB-AD47-9DB4FAFCEEFD}" type="parTrans" cxnId="{6C6A0CF7-B1CE-496F-AF78-24897121073B}">
      <dgm:prSet/>
      <dgm:spPr/>
      <dgm:t>
        <a:bodyPr/>
        <a:lstStyle/>
        <a:p>
          <a:endParaRPr lang="en-US"/>
        </a:p>
      </dgm:t>
    </dgm:pt>
    <dgm:pt modelId="{2F405014-3163-4884-9112-EFBB2028566C}" type="sibTrans" cxnId="{6C6A0CF7-B1CE-496F-AF78-24897121073B}">
      <dgm:prSet/>
      <dgm:spPr/>
      <dgm:t>
        <a:bodyPr/>
        <a:lstStyle/>
        <a:p>
          <a:endParaRPr lang="en-US"/>
        </a:p>
      </dgm:t>
    </dgm:pt>
    <dgm:pt modelId="{A8436454-D210-40BF-9681-BBC708CBF580}">
      <dgm:prSet/>
      <dgm:spPr/>
      <dgm:t>
        <a:bodyPr/>
        <a:lstStyle/>
        <a:p>
          <a:r>
            <a:rPr lang="ar-LB" dirty="0"/>
            <a:t>تعزيز التواصل والتعاون</a:t>
          </a:r>
          <a:endParaRPr lang="en-US" dirty="0"/>
        </a:p>
      </dgm:t>
    </dgm:pt>
    <dgm:pt modelId="{0CA4B853-FFE4-4C22-9865-BE5DE7475750}" type="parTrans" cxnId="{92284C31-9039-4F64-A389-4EAEDD5B7914}">
      <dgm:prSet/>
      <dgm:spPr/>
      <dgm:t>
        <a:bodyPr/>
        <a:lstStyle/>
        <a:p>
          <a:endParaRPr lang="en-US"/>
        </a:p>
      </dgm:t>
    </dgm:pt>
    <dgm:pt modelId="{30A3E047-4036-49A6-92CD-5E795C9B5429}" type="sibTrans" cxnId="{92284C31-9039-4F64-A389-4EAEDD5B7914}">
      <dgm:prSet/>
      <dgm:spPr/>
      <dgm:t>
        <a:bodyPr/>
        <a:lstStyle/>
        <a:p>
          <a:endParaRPr lang="en-US"/>
        </a:p>
      </dgm:t>
    </dgm:pt>
    <dgm:pt modelId="{9972C661-D162-4496-BC63-50CD8D673989}">
      <dgm:prSet/>
      <dgm:spPr/>
      <dgm:t>
        <a:bodyPr/>
        <a:lstStyle/>
        <a:p>
          <a:r>
            <a:rPr lang="ar-LB"/>
            <a:t>تحسين فعالية البرنامج وكفاءته</a:t>
          </a:r>
          <a:endParaRPr lang="en-US" dirty="0"/>
        </a:p>
      </dgm:t>
    </dgm:pt>
    <dgm:pt modelId="{42B38B9C-F7A0-4B9F-8E73-FB35DF3F2AB9}" type="parTrans" cxnId="{AA3F1115-2EC4-402E-8E26-C7DBF7A200B4}">
      <dgm:prSet/>
      <dgm:spPr/>
      <dgm:t>
        <a:bodyPr/>
        <a:lstStyle/>
        <a:p>
          <a:endParaRPr lang="en-US"/>
        </a:p>
      </dgm:t>
    </dgm:pt>
    <dgm:pt modelId="{5F6A8C9C-43B5-45BD-9731-A80F42031D74}" type="sibTrans" cxnId="{AA3F1115-2EC4-402E-8E26-C7DBF7A200B4}">
      <dgm:prSet/>
      <dgm:spPr/>
      <dgm:t>
        <a:bodyPr/>
        <a:lstStyle/>
        <a:p>
          <a:endParaRPr lang="en-US"/>
        </a:p>
      </dgm:t>
    </dgm:pt>
    <dgm:pt modelId="{69B4F131-9430-459C-B8EC-5FC73D5E405C}" type="pres">
      <dgm:prSet presAssocID="{7E6AF78D-9A5B-49C3-8B91-D1CBC23B9520}" presName="hierChild1" presStyleCnt="0">
        <dgm:presLayoutVars>
          <dgm:chPref val="1"/>
          <dgm:dir/>
          <dgm:animOne val="branch"/>
          <dgm:animLvl val="lvl"/>
          <dgm:resizeHandles/>
        </dgm:presLayoutVars>
      </dgm:prSet>
      <dgm:spPr/>
    </dgm:pt>
    <dgm:pt modelId="{76717C53-F7C1-46AB-B6C8-1903B26FA9C4}" type="pres">
      <dgm:prSet presAssocID="{113AEB5F-312A-47D4-B604-D42EF78E8966}" presName="hierRoot1" presStyleCnt="0"/>
      <dgm:spPr/>
    </dgm:pt>
    <dgm:pt modelId="{9A62A07D-E497-4383-A241-313881D3E7C6}" type="pres">
      <dgm:prSet presAssocID="{113AEB5F-312A-47D4-B604-D42EF78E8966}" presName="composite" presStyleCnt="0"/>
      <dgm:spPr/>
    </dgm:pt>
    <dgm:pt modelId="{24C1371D-08BB-4A21-A1AA-E8BD946E9EB0}" type="pres">
      <dgm:prSet presAssocID="{113AEB5F-312A-47D4-B604-D42EF78E8966}" presName="background" presStyleLbl="node0" presStyleIdx="0" presStyleCnt="4"/>
      <dgm:spPr/>
    </dgm:pt>
    <dgm:pt modelId="{6FCC6F7E-3A41-4CBB-AD91-098A4FC6B73E}" type="pres">
      <dgm:prSet presAssocID="{113AEB5F-312A-47D4-B604-D42EF78E8966}" presName="text" presStyleLbl="fgAcc0" presStyleIdx="0" presStyleCnt="4">
        <dgm:presLayoutVars>
          <dgm:chPref val="3"/>
        </dgm:presLayoutVars>
      </dgm:prSet>
      <dgm:spPr/>
    </dgm:pt>
    <dgm:pt modelId="{AB75B894-53C4-4908-891A-428696D389F0}" type="pres">
      <dgm:prSet presAssocID="{113AEB5F-312A-47D4-B604-D42EF78E8966}" presName="hierChild2" presStyleCnt="0"/>
      <dgm:spPr/>
    </dgm:pt>
    <dgm:pt modelId="{0AB2B781-885B-4615-85B1-E103A8BAB638}" type="pres">
      <dgm:prSet presAssocID="{C4C4B911-B0AB-4F68-A376-C0C6993A74AB}" presName="hierRoot1" presStyleCnt="0"/>
      <dgm:spPr/>
    </dgm:pt>
    <dgm:pt modelId="{1B9A5D27-A8EB-4933-967C-790B573BD3DA}" type="pres">
      <dgm:prSet presAssocID="{C4C4B911-B0AB-4F68-A376-C0C6993A74AB}" presName="composite" presStyleCnt="0"/>
      <dgm:spPr/>
    </dgm:pt>
    <dgm:pt modelId="{1F790978-0D5F-4E24-A887-EADED73A7942}" type="pres">
      <dgm:prSet presAssocID="{C4C4B911-B0AB-4F68-A376-C0C6993A74AB}" presName="background" presStyleLbl="node0" presStyleIdx="1" presStyleCnt="4"/>
      <dgm:spPr/>
    </dgm:pt>
    <dgm:pt modelId="{64FA846A-CFF4-4493-BC06-00DC385A45B2}" type="pres">
      <dgm:prSet presAssocID="{C4C4B911-B0AB-4F68-A376-C0C6993A74AB}" presName="text" presStyleLbl="fgAcc0" presStyleIdx="1" presStyleCnt="4">
        <dgm:presLayoutVars>
          <dgm:chPref val="3"/>
        </dgm:presLayoutVars>
      </dgm:prSet>
      <dgm:spPr/>
    </dgm:pt>
    <dgm:pt modelId="{837EF7A2-547E-4390-AB52-FAE4F85F7261}" type="pres">
      <dgm:prSet presAssocID="{C4C4B911-B0AB-4F68-A376-C0C6993A74AB}" presName="hierChild2" presStyleCnt="0"/>
      <dgm:spPr/>
    </dgm:pt>
    <dgm:pt modelId="{2BA29D06-2770-417D-8F3C-FCCA870E1CED}" type="pres">
      <dgm:prSet presAssocID="{A8436454-D210-40BF-9681-BBC708CBF580}" presName="hierRoot1" presStyleCnt="0"/>
      <dgm:spPr/>
    </dgm:pt>
    <dgm:pt modelId="{D2951CC8-FF8A-44BB-8B7E-3CB8EB0F87C6}" type="pres">
      <dgm:prSet presAssocID="{A8436454-D210-40BF-9681-BBC708CBF580}" presName="composite" presStyleCnt="0"/>
      <dgm:spPr/>
    </dgm:pt>
    <dgm:pt modelId="{26E200AC-7F6E-4B13-A65D-878789AF1B58}" type="pres">
      <dgm:prSet presAssocID="{A8436454-D210-40BF-9681-BBC708CBF580}" presName="background" presStyleLbl="node0" presStyleIdx="2" presStyleCnt="4"/>
      <dgm:spPr/>
    </dgm:pt>
    <dgm:pt modelId="{A80BC7DB-B45D-4241-A9EA-85103FFE3F0A}" type="pres">
      <dgm:prSet presAssocID="{A8436454-D210-40BF-9681-BBC708CBF580}" presName="text" presStyleLbl="fgAcc0" presStyleIdx="2" presStyleCnt="4">
        <dgm:presLayoutVars>
          <dgm:chPref val="3"/>
        </dgm:presLayoutVars>
      </dgm:prSet>
      <dgm:spPr/>
    </dgm:pt>
    <dgm:pt modelId="{8DC9388C-E0AB-423A-8F5A-0CA89914E23B}" type="pres">
      <dgm:prSet presAssocID="{A8436454-D210-40BF-9681-BBC708CBF580}" presName="hierChild2" presStyleCnt="0"/>
      <dgm:spPr/>
    </dgm:pt>
    <dgm:pt modelId="{C446E2E1-918F-49E3-A836-1CE0EDB18B77}" type="pres">
      <dgm:prSet presAssocID="{9972C661-D162-4496-BC63-50CD8D673989}" presName="hierRoot1" presStyleCnt="0"/>
      <dgm:spPr/>
    </dgm:pt>
    <dgm:pt modelId="{9B515BD1-D13E-485C-99E4-675235D7D298}" type="pres">
      <dgm:prSet presAssocID="{9972C661-D162-4496-BC63-50CD8D673989}" presName="composite" presStyleCnt="0"/>
      <dgm:spPr/>
    </dgm:pt>
    <dgm:pt modelId="{D89B5AE7-94B0-421F-B58C-DE45E33DE177}" type="pres">
      <dgm:prSet presAssocID="{9972C661-D162-4496-BC63-50CD8D673989}" presName="background" presStyleLbl="node0" presStyleIdx="3" presStyleCnt="4"/>
      <dgm:spPr/>
    </dgm:pt>
    <dgm:pt modelId="{4089EBE2-8959-4FDB-9B61-93808E8B736C}" type="pres">
      <dgm:prSet presAssocID="{9972C661-D162-4496-BC63-50CD8D673989}" presName="text" presStyleLbl="fgAcc0" presStyleIdx="3" presStyleCnt="4">
        <dgm:presLayoutVars>
          <dgm:chPref val="3"/>
        </dgm:presLayoutVars>
      </dgm:prSet>
      <dgm:spPr/>
    </dgm:pt>
    <dgm:pt modelId="{C2F3403A-10B4-4EA6-9483-5424875CC888}" type="pres">
      <dgm:prSet presAssocID="{9972C661-D162-4496-BC63-50CD8D673989}" presName="hierChild2" presStyleCnt="0"/>
      <dgm:spPr/>
    </dgm:pt>
  </dgm:ptLst>
  <dgm:cxnLst>
    <dgm:cxn modelId="{DC299701-3653-4848-99A8-5917E0A10546}" type="presOf" srcId="{A8436454-D210-40BF-9681-BBC708CBF580}" destId="{A80BC7DB-B45D-4241-A9EA-85103FFE3F0A}" srcOrd="0" destOrd="0" presId="urn:microsoft.com/office/officeart/2005/8/layout/hierarchy1"/>
    <dgm:cxn modelId="{8EF1CD03-8F7A-4D3E-B6FD-E4D10322D922}" type="presOf" srcId="{113AEB5F-312A-47D4-B604-D42EF78E8966}" destId="{6FCC6F7E-3A41-4CBB-AD91-098A4FC6B73E}" srcOrd="0" destOrd="0" presId="urn:microsoft.com/office/officeart/2005/8/layout/hierarchy1"/>
    <dgm:cxn modelId="{AA3F1115-2EC4-402E-8E26-C7DBF7A200B4}" srcId="{7E6AF78D-9A5B-49C3-8B91-D1CBC23B9520}" destId="{9972C661-D162-4496-BC63-50CD8D673989}" srcOrd="3" destOrd="0" parTransId="{42B38B9C-F7A0-4B9F-8E73-FB35DF3F2AB9}" sibTransId="{5F6A8C9C-43B5-45BD-9731-A80F42031D74}"/>
    <dgm:cxn modelId="{9CBDF916-C559-45C5-94C3-358DD920A08D}" type="presOf" srcId="{C4C4B911-B0AB-4F68-A376-C0C6993A74AB}" destId="{64FA846A-CFF4-4493-BC06-00DC385A45B2}" srcOrd="0" destOrd="0" presId="urn:microsoft.com/office/officeart/2005/8/layout/hierarchy1"/>
    <dgm:cxn modelId="{C2FD3D18-465D-4676-8FBA-6186AF94373D}" srcId="{7E6AF78D-9A5B-49C3-8B91-D1CBC23B9520}" destId="{113AEB5F-312A-47D4-B604-D42EF78E8966}" srcOrd="0" destOrd="0" parTransId="{BD3444BB-F30E-42B7-822C-5E3F96DD918D}" sibTransId="{B50D79C1-4D40-428B-887B-DFE77E08FB3E}"/>
    <dgm:cxn modelId="{92284C31-9039-4F64-A389-4EAEDD5B7914}" srcId="{7E6AF78D-9A5B-49C3-8B91-D1CBC23B9520}" destId="{A8436454-D210-40BF-9681-BBC708CBF580}" srcOrd="2" destOrd="0" parTransId="{0CA4B853-FFE4-4C22-9865-BE5DE7475750}" sibTransId="{30A3E047-4036-49A6-92CD-5E795C9B5429}"/>
    <dgm:cxn modelId="{6F53BA5F-EF94-47AE-83A3-D3FE74F165B7}" type="presOf" srcId="{7E6AF78D-9A5B-49C3-8B91-D1CBC23B9520}" destId="{69B4F131-9430-459C-B8EC-5FC73D5E405C}" srcOrd="0" destOrd="0" presId="urn:microsoft.com/office/officeart/2005/8/layout/hierarchy1"/>
    <dgm:cxn modelId="{1E022654-6423-43CC-8732-2290E78110BD}" type="presOf" srcId="{9972C661-D162-4496-BC63-50CD8D673989}" destId="{4089EBE2-8959-4FDB-9B61-93808E8B736C}" srcOrd="0" destOrd="0" presId="urn:microsoft.com/office/officeart/2005/8/layout/hierarchy1"/>
    <dgm:cxn modelId="{6C6A0CF7-B1CE-496F-AF78-24897121073B}" srcId="{7E6AF78D-9A5B-49C3-8B91-D1CBC23B9520}" destId="{C4C4B911-B0AB-4F68-A376-C0C6993A74AB}" srcOrd="1" destOrd="0" parTransId="{5E20F018-155F-40DB-AD47-9DB4FAFCEEFD}" sibTransId="{2F405014-3163-4884-9112-EFBB2028566C}"/>
    <dgm:cxn modelId="{3A96D19D-62AD-42BB-A916-F153FAFDFECC}" type="presParOf" srcId="{69B4F131-9430-459C-B8EC-5FC73D5E405C}" destId="{76717C53-F7C1-46AB-B6C8-1903B26FA9C4}" srcOrd="0" destOrd="0" presId="urn:microsoft.com/office/officeart/2005/8/layout/hierarchy1"/>
    <dgm:cxn modelId="{6172B2AE-E767-46C3-A1F2-6A84861F8470}" type="presParOf" srcId="{76717C53-F7C1-46AB-B6C8-1903B26FA9C4}" destId="{9A62A07D-E497-4383-A241-313881D3E7C6}" srcOrd="0" destOrd="0" presId="urn:microsoft.com/office/officeart/2005/8/layout/hierarchy1"/>
    <dgm:cxn modelId="{F890B9AF-E72A-4E41-8973-FD730F885D49}" type="presParOf" srcId="{9A62A07D-E497-4383-A241-313881D3E7C6}" destId="{24C1371D-08BB-4A21-A1AA-E8BD946E9EB0}" srcOrd="0" destOrd="0" presId="urn:microsoft.com/office/officeart/2005/8/layout/hierarchy1"/>
    <dgm:cxn modelId="{F60AB76E-B9BD-4773-B227-C1C161683FC5}" type="presParOf" srcId="{9A62A07D-E497-4383-A241-313881D3E7C6}" destId="{6FCC6F7E-3A41-4CBB-AD91-098A4FC6B73E}" srcOrd="1" destOrd="0" presId="urn:microsoft.com/office/officeart/2005/8/layout/hierarchy1"/>
    <dgm:cxn modelId="{D36DD2EB-BA7D-4254-A933-CD56C72B96A8}" type="presParOf" srcId="{76717C53-F7C1-46AB-B6C8-1903B26FA9C4}" destId="{AB75B894-53C4-4908-891A-428696D389F0}" srcOrd="1" destOrd="0" presId="urn:microsoft.com/office/officeart/2005/8/layout/hierarchy1"/>
    <dgm:cxn modelId="{E2E5CAD1-54F7-4225-AAD9-C0EF6D11A9D8}" type="presParOf" srcId="{69B4F131-9430-459C-B8EC-5FC73D5E405C}" destId="{0AB2B781-885B-4615-85B1-E103A8BAB638}" srcOrd="1" destOrd="0" presId="urn:microsoft.com/office/officeart/2005/8/layout/hierarchy1"/>
    <dgm:cxn modelId="{06D787A9-DDED-4FD2-8D1C-86E951BE3A87}" type="presParOf" srcId="{0AB2B781-885B-4615-85B1-E103A8BAB638}" destId="{1B9A5D27-A8EB-4933-967C-790B573BD3DA}" srcOrd="0" destOrd="0" presId="urn:microsoft.com/office/officeart/2005/8/layout/hierarchy1"/>
    <dgm:cxn modelId="{A6C67DB7-37F6-4AA0-BFF9-A91E475201D7}" type="presParOf" srcId="{1B9A5D27-A8EB-4933-967C-790B573BD3DA}" destId="{1F790978-0D5F-4E24-A887-EADED73A7942}" srcOrd="0" destOrd="0" presId="urn:microsoft.com/office/officeart/2005/8/layout/hierarchy1"/>
    <dgm:cxn modelId="{3F508CE1-8501-4ABD-B6A7-A8890C295BA7}" type="presParOf" srcId="{1B9A5D27-A8EB-4933-967C-790B573BD3DA}" destId="{64FA846A-CFF4-4493-BC06-00DC385A45B2}" srcOrd="1" destOrd="0" presId="urn:microsoft.com/office/officeart/2005/8/layout/hierarchy1"/>
    <dgm:cxn modelId="{535D736E-3DB6-433F-A978-C6EBB4A9FF7A}" type="presParOf" srcId="{0AB2B781-885B-4615-85B1-E103A8BAB638}" destId="{837EF7A2-547E-4390-AB52-FAE4F85F7261}" srcOrd="1" destOrd="0" presId="urn:microsoft.com/office/officeart/2005/8/layout/hierarchy1"/>
    <dgm:cxn modelId="{0003BE79-E3F7-4F82-9ADE-6FD3152EB8AD}" type="presParOf" srcId="{69B4F131-9430-459C-B8EC-5FC73D5E405C}" destId="{2BA29D06-2770-417D-8F3C-FCCA870E1CED}" srcOrd="2" destOrd="0" presId="urn:microsoft.com/office/officeart/2005/8/layout/hierarchy1"/>
    <dgm:cxn modelId="{7EADFF6E-059A-4586-B813-AE2349D5831C}" type="presParOf" srcId="{2BA29D06-2770-417D-8F3C-FCCA870E1CED}" destId="{D2951CC8-FF8A-44BB-8B7E-3CB8EB0F87C6}" srcOrd="0" destOrd="0" presId="urn:microsoft.com/office/officeart/2005/8/layout/hierarchy1"/>
    <dgm:cxn modelId="{36971B69-DA90-4CA0-87C3-61640280C166}" type="presParOf" srcId="{D2951CC8-FF8A-44BB-8B7E-3CB8EB0F87C6}" destId="{26E200AC-7F6E-4B13-A65D-878789AF1B58}" srcOrd="0" destOrd="0" presId="urn:microsoft.com/office/officeart/2005/8/layout/hierarchy1"/>
    <dgm:cxn modelId="{314EA0C0-676D-4F8A-B491-158CE489313C}" type="presParOf" srcId="{D2951CC8-FF8A-44BB-8B7E-3CB8EB0F87C6}" destId="{A80BC7DB-B45D-4241-A9EA-85103FFE3F0A}" srcOrd="1" destOrd="0" presId="urn:microsoft.com/office/officeart/2005/8/layout/hierarchy1"/>
    <dgm:cxn modelId="{3D70E304-D792-425A-8786-E5F92DD3F7C3}" type="presParOf" srcId="{2BA29D06-2770-417D-8F3C-FCCA870E1CED}" destId="{8DC9388C-E0AB-423A-8F5A-0CA89914E23B}" srcOrd="1" destOrd="0" presId="urn:microsoft.com/office/officeart/2005/8/layout/hierarchy1"/>
    <dgm:cxn modelId="{B853436E-0281-435D-A747-F7E609852E30}" type="presParOf" srcId="{69B4F131-9430-459C-B8EC-5FC73D5E405C}" destId="{C446E2E1-918F-49E3-A836-1CE0EDB18B77}" srcOrd="3" destOrd="0" presId="urn:microsoft.com/office/officeart/2005/8/layout/hierarchy1"/>
    <dgm:cxn modelId="{193891BB-B1B6-4209-9A00-F3169CA6D0D0}" type="presParOf" srcId="{C446E2E1-918F-49E3-A836-1CE0EDB18B77}" destId="{9B515BD1-D13E-485C-99E4-675235D7D298}" srcOrd="0" destOrd="0" presId="urn:microsoft.com/office/officeart/2005/8/layout/hierarchy1"/>
    <dgm:cxn modelId="{4F3852B9-AF2F-4F93-A038-D2CF0586604F}" type="presParOf" srcId="{9B515BD1-D13E-485C-99E4-675235D7D298}" destId="{D89B5AE7-94B0-421F-B58C-DE45E33DE177}" srcOrd="0" destOrd="0" presId="urn:microsoft.com/office/officeart/2005/8/layout/hierarchy1"/>
    <dgm:cxn modelId="{9F6E538F-63B6-46C1-B2CD-A62594E8DBB9}" type="presParOf" srcId="{9B515BD1-D13E-485C-99E4-675235D7D298}" destId="{4089EBE2-8959-4FDB-9B61-93808E8B736C}" srcOrd="1" destOrd="0" presId="urn:microsoft.com/office/officeart/2005/8/layout/hierarchy1"/>
    <dgm:cxn modelId="{C8DEDFD5-20BD-4FE0-8679-D4AD2B3899DD}" type="presParOf" srcId="{C446E2E1-918F-49E3-A836-1CE0EDB18B77}" destId="{C2F3403A-10B4-4EA6-9483-5424875CC88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6197C71-8611-4ECA-B9E8-3581413F645C}"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69A63B9D-324D-4D48-8A0E-642454DB2CD0}">
      <dgm:prSet/>
      <dgm:spPr/>
      <dgm:t>
        <a:bodyPr/>
        <a:lstStyle/>
        <a:p>
          <a:r>
            <a:rPr lang="ar-LB" b="1"/>
            <a:t>اجراء تقييم للاحتياجات لتحديد الثغرات في مهارات الفئة المستهدفة.</a:t>
          </a:r>
          <a:endParaRPr lang="en-US"/>
        </a:p>
      </dgm:t>
    </dgm:pt>
    <dgm:pt modelId="{89091064-0020-4D7E-ADF8-C0EAB66658F2}" type="parTrans" cxnId="{4A52CE9D-EF58-4309-BF6E-5ED4E2A7322F}">
      <dgm:prSet/>
      <dgm:spPr/>
      <dgm:t>
        <a:bodyPr/>
        <a:lstStyle/>
        <a:p>
          <a:endParaRPr lang="en-US"/>
        </a:p>
      </dgm:t>
    </dgm:pt>
    <dgm:pt modelId="{B2972A8C-2CCE-4C33-A251-0A5247C2E1C7}" type="sibTrans" cxnId="{4A52CE9D-EF58-4309-BF6E-5ED4E2A7322F}">
      <dgm:prSet/>
      <dgm:spPr/>
      <dgm:t>
        <a:bodyPr/>
        <a:lstStyle/>
        <a:p>
          <a:endParaRPr lang="en-US"/>
        </a:p>
      </dgm:t>
    </dgm:pt>
    <dgm:pt modelId="{9D12C4F6-9AC4-4933-8369-38C796B2BFED}">
      <dgm:prSet/>
      <dgm:spPr/>
      <dgm:t>
        <a:bodyPr/>
        <a:lstStyle/>
        <a:p>
          <a:r>
            <a:rPr lang="ar-LB" b="1"/>
            <a:t>حدد أهدافًا ذكية لبرنامجك.</a:t>
          </a:r>
          <a:endParaRPr lang="en-US"/>
        </a:p>
      </dgm:t>
    </dgm:pt>
    <dgm:pt modelId="{0ABAF263-4132-456F-BDE5-C5E07C23CF56}" type="parTrans" cxnId="{C100997E-D313-4249-B6FB-4E24D61D5D9F}">
      <dgm:prSet/>
      <dgm:spPr/>
      <dgm:t>
        <a:bodyPr/>
        <a:lstStyle/>
        <a:p>
          <a:endParaRPr lang="en-US"/>
        </a:p>
      </dgm:t>
    </dgm:pt>
    <dgm:pt modelId="{02722788-C088-404F-B078-F4932FAB6974}" type="sibTrans" cxnId="{C100997E-D313-4249-B6FB-4E24D61D5D9F}">
      <dgm:prSet/>
      <dgm:spPr/>
      <dgm:t>
        <a:bodyPr/>
        <a:lstStyle/>
        <a:p>
          <a:endParaRPr lang="en-US"/>
        </a:p>
      </dgm:t>
    </dgm:pt>
    <dgm:pt modelId="{D2727EFD-DB7D-412C-898D-C9F880A3159D}">
      <dgm:prSet/>
      <dgm:spPr/>
      <dgm:t>
        <a:bodyPr/>
        <a:lstStyle/>
        <a:p>
          <a:r>
            <a:rPr lang="ar-LB" b="1"/>
            <a:t>حدد الأنشطة التي يجب القيام بها لتحقيق أهدافك.</a:t>
          </a:r>
          <a:endParaRPr lang="en-US"/>
        </a:p>
      </dgm:t>
    </dgm:pt>
    <dgm:pt modelId="{5DD6A262-909D-4B27-A04A-52662761788F}" type="parTrans" cxnId="{2D3199AF-8774-4E8A-9876-1A843A4B05C8}">
      <dgm:prSet/>
      <dgm:spPr/>
      <dgm:t>
        <a:bodyPr/>
        <a:lstStyle/>
        <a:p>
          <a:endParaRPr lang="en-US"/>
        </a:p>
      </dgm:t>
    </dgm:pt>
    <dgm:pt modelId="{589C863B-8C98-421F-8330-BFEF43BCB81B}" type="sibTrans" cxnId="{2D3199AF-8774-4E8A-9876-1A843A4B05C8}">
      <dgm:prSet/>
      <dgm:spPr/>
      <dgm:t>
        <a:bodyPr/>
        <a:lstStyle/>
        <a:p>
          <a:endParaRPr lang="en-US"/>
        </a:p>
      </dgm:t>
    </dgm:pt>
    <dgm:pt modelId="{C07223BB-5055-4EFE-8833-21763E3AD92D}">
      <dgm:prSet/>
      <dgm:spPr/>
      <dgm:t>
        <a:bodyPr/>
        <a:lstStyle/>
        <a:p>
          <a:r>
            <a:rPr lang="ar-LB" b="1"/>
            <a:t>ضع جدولًا زمنيًا لإكمال كل نشاط.</a:t>
          </a:r>
          <a:endParaRPr lang="en-US"/>
        </a:p>
      </dgm:t>
    </dgm:pt>
    <dgm:pt modelId="{DA209126-387A-426D-9D79-B160425C08BA}" type="parTrans" cxnId="{C77C0CFC-F002-48F7-ACD0-D17787B2B686}">
      <dgm:prSet/>
      <dgm:spPr/>
      <dgm:t>
        <a:bodyPr/>
        <a:lstStyle/>
        <a:p>
          <a:endParaRPr lang="en-US"/>
        </a:p>
      </dgm:t>
    </dgm:pt>
    <dgm:pt modelId="{F25E6168-781A-4A82-8B41-D25C0226C91B}" type="sibTrans" cxnId="{C77C0CFC-F002-48F7-ACD0-D17787B2B686}">
      <dgm:prSet/>
      <dgm:spPr/>
      <dgm:t>
        <a:bodyPr/>
        <a:lstStyle/>
        <a:p>
          <a:endParaRPr lang="en-US"/>
        </a:p>
      </dgm:t>
    </dgm:pt>
    <dgm:pt modelId="{36B51F8A-3EF7-4FBC-AD4B-09496E179579}">
      <dgm:prSet/>
      <dgm:spPr/>
      <dgm:t>
        <a:bodyPr/>
        <a:lstStyle/>
        <a:p>
          <a:r>
            <a:rPr lang="ar-LB" b="1"/>
            <a:t>حدد الموارد التي ستحتاجها لتنفيذ خطة العمل الخاصة بك.</a:t>
          </a:r>
          <a:endParaRPr lang="en-US"/>
        </a:p>
      </dgm:t>
    </dgm:pt>
    <dgm:pt modelId="{6189AB08-0E0E-460D-BAA5-EEEBCA1F9B13}" type="parTrans" cxnId="{CAB1B8E5-3C61-40A4-B3A1-AE85006E2647}">
      <dgm:prSet/>
      <dgm:spPr/>
      <dgm:t>
        <a:bodyPr/>
        <a:lstStyle/>
        <a:p>
          <a:endParaRPr lang="en-US"/>
        </a:p>
      </dgm:t>
    </dgm:pt>
    <dgm:pt modelId="{FD32B731-783E-4115-B157-7E21D0EBB0EC}" type="sibTrans" cxnId="{CAB1B8E5-3C61-40A4-B3A1-AE85006E2647}">
      <dgm:prSet/>
      <dgm:spPr/>
      <dgm:t>
        <a:bodyPr/>
        <a:lstStyle/>
        <a:p>
          <a:endParaRPr lang="en-US"/>
        </a:p>
      </dgm:t>
    </dgm:pt>
    <dgm:pt modelId="{6B9EC834-FB93-45A1-8866-598F368C52BD}">
      <dgm:prSet/>
      <dgm:spPr/>
      <dgm:t>
        <a:bodyPr/>
        <a:lstStyle/>
        <a:p>
          <a:r>
            <a:rPr lang="en-US" b="1"/>
            <a:t>. </a:t>
          </a:r>
          <a:r>
            <a:rPr lang="ar-LB" b="1"/>
            <a:t>ضع خطة للمتابعة والتقييم.</a:t>
          </a:r>
          <a:endParaRPr lang="en-US"/>
        </a:p>
      </dgm:t>
    </dgm:pt>
    <dgm:pt modelId="{EC8A50E2-27F2-4F88-9F3A-538420C854C0}" type="parTrans" cxnId="{6AF5E022-3674-418E-93D3-FD5ED91B1163}">
      <dgm:prSet/>
      <dgm:spPr/>
      <dgm:t>
        <a:bodyPr/>
        <a:lstStyle/>
        <a:p>
          <a:endParaRPr lang="en-US"/>
        </a:p>
      </dgm:t>
    </dgm:pt>
    <dgm:pt modelId="{82BD43AF-191D-4F12-B37D-C69DC6CED421}" type="sibTrans" cxnId="{6AF5E022-3674-418E-93D3-FD5ED91B1163}">
      <dgm:prSet/>
      <dgm:spPr/>
      <dgm:t>
        <a:bodyPr/>
        <a:lstStyle/>
        <a:p>
          <a:endParaRPr lang="en-US"/>
        </a:p>
      </dgm:t>
    </dgm:pt>
    <dgm:pt modelId="{F61567AA-FFED-4BF8-BBA9-2F7879A3DF81}" type="pres">
      <dgm:prSet presAssocID="{06197C71-8611-4ECA-B9E8-3581413F645C}" presName="Name0" presStyleCnt="0">
        <dgm:presLayoutVars>
          <dgm:dir/>
          <dgm:resizeHandles val="exact"/>
        </dgm:presLayoutVars>
      </dgm:prSet>
      <dgm:spPr/>
    </dgm:pt>
    <dgm:pt modelId="{36288F83-11F0-4E63-80CA-D8F37564BDCA}" type="pres">
      <dgm:prSet presAssocID="{69A63B9D-324D-4D48-8A0E-642454DB2CD0}" presName="node" presStyleLbl="node1" presStyleIdx="0" presStyleCnt="6">
        <dgm:presLayoutVars>
          <dgm:bulletEnabled val="1"/>
        </dgm:presLayoutVars>
      </dgm:prSet>
      <dgm:spPr/>
    </dgm:pt>
    <dgm:pt modelId="{E2706B4D-50C9-4A0E-8D8D-A364FAA68A06}" type="pres">
      <dgm:prSet presAssocID="{B2972A8C-2CCE-4C33-A251-0A5247C2E1C7}" presName="sibTrans" presStyleLbl="sibTrans1D1" presStyleIdx="0" presStyleCnt="5"/>
      <dgm:spPr/>
    </dgm:pt>
    <dgm:pt modelId="{B3D41E33-7664-4B8C-B26E-096A20114D9C}" type="pres">
      <dgm:prSet presAssocID="{B2972A8C-2CCE-4C33-A251-0A5247C2E1C7}" presName="connectorText" presStyleLbl="sibTrans1D1" presStyleIdx="0" presStyleCnt="5"/>
      <dgm:spPr/>
    </dgm:pt>
    <dgm:pt modelId="{B8AD2EFD-9FEF-4177-B780-4C85DAF65266}" type="pres">
      <dgm:prSet presAssocID="{9D12C4F6-9AC4-4933-8369-38C796B2BFED}" presName="node" presStyleLbl="node1" presStyleIdx="1" presStyleCnt="6">
        <dgm:presLayoutVars>
          <dgm:bulletEnabled val="1"/>
        </dgm:presLayoutVars>
      </dgm:prSet>
      <dgm:spPr/>
    </dgm:pt>
    <dgm:pt modelId="{2C26D2C9-A626-4C77-9BE6-7514AE2D1593}" type="pres">
      <dgm:prSet presAssocID="{02722788-C088-404F-B078-F4932FAB6974}" presName="sibTrans" presStyleLbl="sibTrans1D1" presStyleIdx="1" presStyleCnt="5"/>
      <dgm:spPr/>
    </dgm:pt>
    <dgm:pt modelId="{D5E6C542-EF42-48CB-853E-10806EAA1901}" type="pres">
      <dgm:prSet presAssocID="{02722788-C088-404F-B078-F4932FAB6974}" presName="connectorText" presStyleLbl="sibTrans1D1" presStyleIdx="1" presStyleCnt="5"/>
      <dgm:spPr/>
    </dgm:pt>
    <dgm:pt modelId="{1E559F59-FB1E-4D5E-BDFB-9819654FAB84}" type="pres">
      <dgm:prSet presAssocID="{D2727EFD-DB7D-412C-898D-C9F880A3159D}" presName="node" presStyleLbl="node1" presStyleIdx="2" presStyleCnt="6">
        <dgm:presLayoutVars>
          <dgm:bulletEnabled val="1"/>
        </dgm:presLayoutVars>
      </dgm:prSet>
      <dgm:spPr/>
    </dgm:pt>
    <dgm:pt modelId="{073D602D-2420-4D81-B9D0-B883F9AAB329}" type="pres">
      <dgm:prSet presAssocID="{589C863B-8C98-421F-8330-BFEF43BCB81B}" presName="sibTrans" presStyleLbl="sibTrans1D1" presStyleIdx="2" presStyleCnt="5"/>
      <dgm:spPr/>
    </dgm:pt>
    <dgm:pt modelId="{C5CE1FA4-F9E6-4C25-967A-E559B74A2EAF}" type="pres">
      <dgm:prSet presAssocID="{589C863B-8C98-421F-8330-BFEF43BCB81B}" presName="connectorText" presStyleLbl="sibTrans1D1" presStyleIdx="2" presStyleCnt="5"/>
      <dgm:spPr/>
    </dgm:pt>
    <dgm:pt modelId="{539F5DE3-C141-488A-8B46-7670A797EBF2}" type="pres">
      <dgm:prSet presAssocID="{C07223BB-5055-4EFE-8833-21763E3AD92D}" presName="node" presStyleLbl="node1" presStyleIdx="3" presStyleCnt="6">
        <dgm:presLayoutVars>
          <dgm:bulletEnabled val="1"/>
        </dgm:presLayoutVars>
      </dgm:prSet>
      <dgm:spPr/>
    </dgm:pt>
    <dgm:pt modelId="{F750BD48-B8B4-4A0D-A17A-E4A47AD2AA81}" type="pres">
      <dgm:prSet presAssocID="{F25E6168-781A-4A82-8B41-D25C0226C91B}" presName="sibTrans" presStyleLbl="sibTrans1D1" presStyleIdx="3" presStyleCnt="5"/>
      <dgm:spPr/>
    </dgm:pt>
    <dgm:pt modelId="{9487BABC-56E9-45B5-94D5-F110777A9180}" type="pres">
      <dgm:prSet presAssocID="{F25E6168-781A-4A82-8B41-D25C0226C91B}" presName="connectorText" presStyleLbl="sibTrans1D1" presStyleIdx="3" presStyleCnt="5"/>
      <dgm:spPr/>
    </dgm:pt>
    <dgm:pt modelId="{F5B872F9-520F-4189-98B6-2922D17B5ABB}" type="pres">
      <dgm:prSet presAssocID="{36B51F8A-3EF7-4FBC-AD4B-09496E179579}" presName="node" presStyleLbl="node1" presStyleIdx="4" presStyleCnt="6">
        <dgm:presLayoutVars>
          <dgm:bulletEnabled val="1"/>
        </dgm:presLayoutVars>
      </dgm:prSet>
      <dgm:spPr/>
    </dgm:pt>
    <dgm:pt modelId="{A97B3F57-464B-4109-92F7-508B5427E548}" type="pres">
      <dgm:prSet presAssocID="{FD32B731-783E-4115-B157-7E21D0EBB0EC}" presName="sibTrans" presStyleLbl="sibTrans1D1" presStyleIdx="4" presStyleCnt="5"/>
      <dgm:spPr/>
    </dgm:pt>
    <dgm:pt modelId="{4A3366B9-E1E8-46A8-BEE9-E1C9A48A176A}" type="pres">
      <dgm:prSet presAssocID="{FD32B731-783E-4115-B157-7E21D0EBB0EC}" presName="connectorText" presStyleLbl="sibTrans1D1" presStyleIdx="4" presStyleCnt="5"/>
      <dgm:spPr/>
    </dgm:pt>
    <dgm:pt modelId="{19C79696-BD66-44F9-B1FB-270969E3E24C}" type="pres">
      <dgm:prSet presAssocID="{6B9EC834-FB93-45A1-8866-598F368C52BD}" presName="node" presStyleLbl="node1" presStyleIdx="5" presStyleCnt="6">
        <dgm:presLayoutVars>
          <dgm:bulletEnabled val="1"/>
        </dgm:presLayoutVars>
      </dgm:prSet>
      <dgm:spPr/>
    </dgm:pt>
  </dgm:ptLst>
  <dgm:cxnLst>
    <dgm:cxn modelId="{F3CACE14-268B-4369-BFFB-6A9F4D2A61B1}" type="presOf" srcId="{36B51F8A-3EF7-4FBC-AD4B-09496E179579}" destId="{F5B872F9-520F-4189-98B6-2922D17B5ABB}" srcOrd="0" destOrd="0" presId="urn:microsoft.com/office/officeart/2016/7/layout/RepeatingBendingProcessNew"/>
    <dgm:cxn modelId="{489B3C1E-17FF-41FF-A0C7-8BDAC2BA132C}" type="presOf" srcId="{589C863B-8C98-421F-8330-BFEF43BCB81B}" destId="{073D602D-2420-4D81-B9D0-B883F9AAB329}" srcOrd="0" destOrd="0" presId="urn:microsoft.com/office/officeart/2016/7/layout/RepeatingBendingProcessNew"/>
    <dgm:cxn modelId="{6AF5E022-3674-418E-93D3-FD5ED91B1163}" srcId="{06197C71-8611-4ECA-B9E8-3581413F645C}" destId="{6B9EC834-FB93-45A1-8866-598F368C52BD}" srcOrd="5" destOrd="0" parTransId="{EC8A50E2-27F2-4F88-9F3A-538420C854C0}" sibTransId="{82BD43AF-191D-4F12-B37D-C69DC6CED421}"/>
    <dgm:cxn modelId="{0EFE7528-4E88-49D5-A47D-906BFB5A3D6A}" type="presOf" srcId="{02722788-C088-404F-B078-F4932FAB6974}" destId="{2C26D2C9-A626-4C77-9BE6-7514AE2D1593}" srcOrd="0" destOrd="0" presId="urn:microsoft.com/office/officeart/2016/7/layout/RepeatingBendingProcessNew"/>
    <dgm:cxn modelId="{06B9262D-5632-4BF8-B10A-E5943564010A}" type="presOf" srcId="{06197C71-8611-4ECA-B9E8-3581413F645C}" destId="{F61567AA-FFED-4BF8-BBA9-2F7879A3DF81}" srcOrd="0" destOrd="0" presId="urn:microsoft.com/office/officeart/2016/7/layout/RepeatingBendingProcessNew"/>
    <dgm:cxn modelId="{58C6175B-707F-4B80-BCDF-F0099F16CAC0}" type="presOf" srcId="{02722788-C088-404F-B078-F4932FAB6974}" destId="{D5E6C542-EF42-48CB-853E-10806EAA1901}" srcOrd="1" destOrd="0" presId="urn:microsoft.com/office/officeart/2016/7/layout/RepeatingBendingProcessNew"/>
    <dgm:cxn modelId="{2DD32962-656F-4CD9-A91A-B7BFACBC50D9}" type="presOf" srcId="{D2727EFD-DB7D-412C-898D-C9F880A3159D}" destId="{1E559F59-FB1E-4D5E-BDFB-9819654FAB84}" srcOrd="0" destOrd="0" presId="urn:microsoft.com/office/officeart/2016/7/layout/RepeatingBendingProcessNew"/>
    <dgm:cxn modelId="{BA0D7E63-EEC1-4D1F-866F-BA7893AE9B34}" type="presOf" srcId="{589C863B-8C98-421F-8330-BFEF43BCB81B}" destId="{C5CE1FA4-F9E6-4C25-967A-E559B74A2EAF}" srcOrd="1" destOrd="0" presId="urn:microsoft.com/office/officeart/2016/7/layout/RepeatingBendingProcessNew"/>
    <dgm:cxn modelId="{27439868-D166-4D5C-9DBA-2E3CA3BB365E}" type="presOf" srcId="{9D12C4F6-9AC4-4933-8369-38C796B2BFED}" destId="{B8AD2EFD-9FEF-4177-B780-4C85DAF65266}" srcOrd="0" destOrd="0" presId="urn:microsoft.com/office/officeart/2016/7/layout/RepeatingBendingProcessNew"/>
    <dgm:cxn modelId="{2DFF2A56-0E4E-4E64-96D1-90C29E9E8975}" type="presOf" srcId="{C07223BB-5055-4EFE-8833-21763E3AD92D}" destId="{539F5DE3-C141-488A-8B46-7670A797EBF2}" srcOrd="0" destOrd="0" presId="urn:microsoft.com/office/officeart/2016/7/layout/RepeatingBendingProcessNew"/>
    <dgm:cxn modelId="{C100997E-D313-4249-B6FB-4E24D61D5D9F}" srcId="{06197C71-8611-4ECA-B9E8-3581413F645C}" destId="{9D12C4F6-9AC4-4933-8369-38C796B2BFED}" srcOrd="1" destOrd="0" parTransId="{0ABAF263-4132-456F-BDE5-C5E07C23CF56}" sibTransId="{02722788-C088-404F-B078-F4932FAB6974}"/>
    <dgm:cxn modelId="{67D5378A-C14A-4A78-B35F-A50988DEFEF7}" type="presOf" srcId="{F25E6168-781A-4A82-8B41-D25C0226C91B}" destId="{F750BD48-B8B4-4A0D-A17A-E4A47AD2AA81}" srcOrd="0" destOrd="0" presId="urn:microsoft.com/office/officeart/2016/7/layout/RepeatingBendingProcessNew"/>
    <dgm:cxn modelId="{BC439791-F828-4E82-8957-D7DEDB9CF128}" type="presOf" srcId="{FD32B731-783E-4115-B157-7E21D0EBB0EC}" destId="{A97B3F57-464B-4109-92F7-508B5427E548}" srcOrd="0" destOrd="0" presId="urn:microsoft.com/office/officeart/2016/7/layout/RepeatingBendingProcessNew"/>
    <dgm:cxn modelId="{4A52CE9D-EF58-4309-BF6E-5ED4E2A7322F}" srcId="{06197C71-8611-4ECA-B9E8-3581413F645C}" destId="{69A63B9D-324D-4D48-8A0E-642454DB2CD0}" srcOrd="0" destOrd="0" parTransId="{89091064-0020-4D7E-ADF8-C0EAB66658F2}" sibTransId="{B2972A8C-2CCE-4C33-A251-0A5247C2E1C7}"/>
    <dgm:cxn modelId="{8A77229E-1DB3-4232-9FC7-6E1B9242C8EC}" type="presOf" srcId="{B2972A8C-2CCE-4C33-A251-0A5247C2E1C7}" destId="{E2706B4D-50C9-4A0E-8D8D-A364FAA68A06}" srcOrd="0" destOrd="0" presId="urn:microsoft.com/office/officeart/2016/7/layout/RepeatingBendingProcessNew"/>
    <dgm:cxn modelId="{33DAEFA7-EA33-42AC-A54B-F82ABD70EB09}" type="presOf" srcId="{69A63B9D-324D-4D48-8A0E-642454DB2CD0}" destId="{36288F83-11F0-4E63-80CA-D8F37564BDCA}" srcOrd="0" destOrd="0" presId="urn:microsoft.com/office/officeart/2016/7/layout/RepeatingBendingProcessNew"/>
    <dgm:cxn modelId="{D3F253AF-4BB6-4D12-8DC4-0CB22A4D9F4A}" type="presOf" srcId="{F25E6168-781A-4A82-8B41-D25C0226C91B}" destId="{9487BABC-56E9-45B5-94D5-F110777A9180}" srcOrd="1" destOrd="0" presId="urn:microsoft.com/office/officeart/2016/7/layout/RepeatingBendingProcessNew"/>
    <dgm:cxn modelId="{2D3199AF-8774-4E8A-9876-1A843A4B05C8}" srcId="{06197C71-8611-4ECA-B9E8-3581413F645C}" destId="{D2727EFD-DB7D-412C-898D-C9F880A3159D}" srcOrd="2" destOrd="0" parTransId="{5DD6A262-909D-4B27-A04A-52662761788F}" sibTransId="{589C863B-8C98-421F-8330-BFEF43BCB81B}"/>
    <dgm:cxn modelId="{8B86EAB9-D5C2-49C6-B3A4-AF752A24ED0C}" type="presOf" srcId="{FD32B731-783E-4115-B157-7E21D0EBB0EC}" destId="{4A3366B9-E1E8-46A8-BEE9-E1C9A48A176A}" srcOrd="1" destOrd="0" presId="urn:microsoft.com/office/officeart/2016/7/layout/RepeatingBendingProcessNew"/>
    <dgm:cxn modelId="{E7398EE0-7528-431D-B0FD-2D1FE1F48FA2}" type="presOf" srcId="{6B9EC834-FB93-45A1-8866-598F368C52BD}" destId="{19C79696-BD66-44F9-B1FB-270969E3E24C}" srcOrd="0" destOrd="0" presId="urn:microsoft.com/office/officeart/2016/7/layout/RepeatingBendingProcessNew"/>
    <dgm:cxn modelId="{CAB1B8E5-3C61-40A4-B3A1-AE85006E2647}" srcId="{06197C71-8611-4ECA-B9E8-3581413F645C}" destId="{36B51F8A-3EF7-4FBC-AD4B-09496E179579}" srcOrd="4" destOrd="0" parTransId="{6189AB08-0E0E-460D-BAA5-EEEBCA1F9B13}" sibTransId="{FD32B731-783E-4115-B157-7E21D0EBB0EC}"/>
    <dgm:cxn modelId="{E82A7FE9-C5B8-4B2F-BFFE-46E2F4DDEF7C}" type="presOf" srcId="{B2972A8C-2CCE-4C33-A251-0A5247C2E1C7}" destId="{B3D41E33-7664-4B8C-B26E-096A20114D9C}" srcOrd="1" destOrd="0" presId="urn:microsoft.com/office/officeart/2016/7/layout/RepeatingBendingProcessNew"/>
    <dgm:cxn modelId="{C77C0CFC-F002-48F7-ACD0-D17787B2B686}" srcId="{06197C71-8611-4ECA-B9E8-3581413F645C}" destId="{C07223BB-5055-4EFE-8833-21763E3AD92D}" srcOrd="3" destOrd="0" parTransId="{DA209126-387A-426D-9D79-B160425C08BA}" sibTransId="{F25E6168-781A-4A82-8B41-D25C0226C91B}"/>
    <dgm:cxn modelId="{D779C0C8-A649-4023-B3CD-75D20E84F424}" type="presParOf" srcId="{F61567AA-FFED-4BF8-BBA9-2F7879A3DF81}" destId="{36288F83-11F0-4E63-80CA-D8F37564BDCA}" srcOrd="0" destOrd="0" presId="urn:microsoft.com/office/officeart/2016/7/layout/RepeatingBendingProcessNew"/>
    <dgm:cxn modelId="{5A3B10FA-9590-41B5-865E-BAF7372CFA6D}" type="presParOf" srcId="{F61567AA-FFED-4BF8-BBA9-2F7879A3DF81}" destId="{E2706B4D-50C9-4A0E-8D8D-A364FAA68A06}" srcOrd="1" destOrd="0" presId="urn:microsoft.com/office/officeart/2016/7/layout/RepeatingBendingProcessNew"/>
    <dgm:cxn modelId="{51A85728-1380-495F-82A2-9506CE71B288}" type="presParOf" srcId="{E2706B4D-50C9-4A0E-8D8D-A364FAA68A06}" destId="{B3D41E33-7664-4B8C-B26E-096A20114D9C}" srcOrd="0" destOrd="0" presId="urn:microsoft.com/office/officeart/2016/7/layout/RepeatingBendingProcessNew"/>
    <dgm:cxn modelId="{269FE19D-699D-4520-91B7-09C4778AA000}" type="presParOf" srcId="{F61567AA-FFED-4BF8-BBA9-2F7879A3DF81}" destId="{B8AD2EFD-9FEF-4177-B780-4C85DAF65266}" srcOrd="2" destOrd="0" presId="urn:microsoft.com/office/officeart/2016/7/layout/RepeatingBendingProcessNew"/>
    <dgm:cxn modelId="{73AB661C-4DF6-4A42-9638-6BCFEDB3DAAF}" type="presParOf" srcId="{F61567AA-FFED-4BF8-BBA9-2F7879A3DF81}" destId="{2C26D2C9-A626-4C77-9BE6-7514AE2D1593}" srcOrd="3" destOrd="0" presId="urn:microsoft.com/office/officeart/2016/7/layout/RepeatingBendingProcessNew"/>
    <dgm:cxn modelId="{83316D40-3B6A-4601-8225-BFBDD8DB768F}" type="presParOf" srcId="{2C26D2C9-A626-4C77-9BE6-7514AE2D1593}" destId="{D5E6C542-EF42-48CB-853E-10806EAA1901}" srcOrd="0" destOrd="0" presId="urn:microsoft.com/office/officeart/2016/7/layout/RepeatingBendingProcessNew"/>
    <dgm:cxn modelId="{894E5398-34DB-431C-8408-5977DF16BC44}" type="presParOf" srcId="{F61567AA-FFED-4BF8-BBA9-2F7879A3DF81}" destId="{1E559F59-FB1E-4D5E-BDFB-9819654FAB84}" srcOrd="4" destOrd="0" presId="urn:microsoft.com/office/officeart/2016/7/layout/RepeatingBendingProcessNew"/>
    <dgm:cxn modelId="{B9175CC5-492B-4E66-B33F-D52774E98D34}" type="presParOf" srcId="{F61567AA-FFED-4BF8-BBA9-2F7879A3DF81}" destId="{073D602D-2420-4D81-B9D0-B883F9AAB329}" srcOrd="5" destOrd="0" presId="urn:microsoft.com/office/officeart/2016/7/layout/RepeatingBendingProcessNew"/>
    <dgm:cxn modelId="{253CC8D8-5A43-4510-BBF6-48C2AE0997E6}" type="presParOf" srcId="{073D602D-2420-4D81-B9D0-B883F9AAB329}" destId="{C5CE1FA4-F9E6-4C25-967A-E559B74A2EAF}" srcOrd="0" destOrd="0" presId="urn:microsoft.com/office/officeart/2016/7/layout/RepeatingBendingProcessNew"/>
    <dgm:cxn modelId="{FF0795DC-13FA-4010-8AE9-E9A66298E428}" type="presParOf" srcId="{F61567AA-FFED-4BF8-BBA9-2F7879A3DF81}" destId="{539F5DE3-C141-488A-8B46-7670A797EBF2}" srcOrd="6" destOrd="0" presId="urn:microsoft.com/office/officeart/2016/7/layout/RepeatingBendingProcessNew"/>
    <dgm:cxn modelId="{CA621605-3E83-4DCC-9667-91E8C0BB17B2}" type="presParOf" srcId="{F61567AA-FFED-4BF8-BBA9-2F7879A3DF81}" destId="{F750BD48-B8B4-4A0D-A17A-E4A47AD2AA81}" srcOrd="7" destOrd="0" presId="urn:microsoft.com/office/officeart/2016/7/layout/RepeatingBendingProcessNew"/>
    <dgm:cxn modelId="{16F01FDA-ECD9-4DB6-89D2-332F50E1D5A3}" type="presParOf" srcId="{F750BD48-B8B4-4A0D-A17A-E4A47AD2AA81}" destId="{9487BABC-56E9-45B5-94D5-F110777A9180}" srcOrd="0" destOrd="0" presId="urn:microsoft.com/office/officeart/2016/7/layout/RepeatingBendingProcessNew"/>
    <dgm:cxn modelId="{64D4AE53-97F0-40D8-BA1D-03606F4D30A0}" type="presParOf" srcId="{F61567AA-FFED-4BF8-BBA9-2F7879A3DF81}" destId="{F5B872F9-520F-4189-98B6-2922D17B5ABB}" srcOrd="8" destOrd="0" presId="urn:microsoft.com/office/officeart/2016/7/layout/RepeatingBendingProcessNew"/>
    <dgm:cxn modelId="{2F6A0E5A-0D75-4646-9AC9-860AB4789A4A}" type="presParOf" srcId="{F61567AA-FFED-4BF8-BBA9-2F7879A3DF81}" destId="{A97B3F57-464B-4109-92F7-508B5427E548}" srcOrd="9" destOrd="0" presId="urn:microsoft.com/office/officeart/2016/7/layout/RepeatingBendingProcessNew"/>
    <dgm:cxn modelId="{0548D139-9226-407C-82CB-A00F5448B6A7}" type="presParOf" srcId="{A97B3F57-464B-4109-92F7-508B5427E548}" destId="{4A3366B9-E1E8-46A8-BEE9-E1C9A48A176A}" srcOrd="0" destOrd="0" presId="urn:microsoft.com/office/officeart/2016/7/layout/RepeatingBendingProcessNew"/>
    <dgm:cxn modelId="{DD798B5E-0B41-4AF8-B7F4-5939C690094E}" type="presParOf" srcId="{F61567AA-FFED-4BF8-BBA9-2F7879A3DF81}" destId="{19C79696-BD66-44F9-B1FB-270969E3E24C}"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D40A5E-03EC-4C7A-8AF8-73447D2DF34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93E1B8F-229F-4721-AB00-AD00A8F12118}">
      <dgm:prSet custT="1"/>
      <dgm:spPr/>
      <dgm:t>
        <a:bodyPr/>
        <a:lstStyle/>
        <a:p>
          <a:pPr algn="r"/>
          <a:r>
            <a:rPr lang="ar-LB" sz="1800" dirty="0">
              <a:solidFill>
                <a:schemeClr val="tx1"/>
              </a:solidFill>
            </a:rPr>
            <a:t>كن مرنًا </a:t>
          </a:r>
          <a:endParaRPr lang="en-US" sz="1800" dirty="0">
            <a:solidFill>
              <a:schemeClr val="tx1"/>
            </a:solidFill>
          </a:endParaRPr>
        </a:p>
      </dgm:t>
    </dgm:pt>
    <dgm:pt modelId="{F1ADF6E4-DAC8-47F7-A298-D7AF6656FBE1}" type="parTrans" cxnId="{FEC95F2D-9879-4BED-BC62-05217A81FF8A}">
      <dgm:prSet/>
      <dgm:spPr/>
      <dgm:t>
        <a:bodyPr/>
        <a:lstStyle/>
        <a:p>
          <a:pPr algn="r"/>
          <a:endParaRPr lang="en-US" sz="2000">
            <a:solidFill>
              <a:schemeClr val="tx1"/>
            </a:solidFill>
          </a:endParaRPr>
        </a:p>
      </dgm:t>
    </dgm:pt>
    <dgm:pt modelId="{C0122141-5C0A-42C0-B432-6C4ABD226532}" type="sibTrans" cxnId="{FEC95F2D-9879-4BED-BC62-05217A81FF8A}">
      <dgm:prSet/>
      <dgm:spPr/>
      <dgm:t>
        <a:bodyPr/>
        <a:lstStyle/>
        <a:p>
          <a:pPr algn="r"/>
          <a:endParaRPr lang="en-US" sz="2000">
            <a:solidFill>
              <a:schemeClr val="tx1"/>
            </a:solidFill>
          </a:endParaRPr>
        </a:p>
      </dgm:t>
    </dgm:pt>
    <dgm:pt modelId="{088FB608-ECC4-44FD-883F-679462A36F4F}">
      <dgm:prSet custT="1"/>
      <dgm:spPr/>
      <dgm:t>
        <a:bodyPr/>
        <a:lstStyle/>
        <a:p>
          <a:pPr algn="r"/>
          <a:r>
            <a:rPr lang="ar-LB" sz="1800" dirty="0">
              <a:solidFill>
                <a:schemeClr val="tx1"/>
              </a:solidFill>
            </a:rPr>
            <a:t>تواصل بانتظام مع أصحاب المصلحة </a:t>
          </a:r>
          <a:endParaRPr lang="en-US" sz="1800" dirty="0">
            <a:solidFill>
              <a:schemeClr val="tx1"/>
            </a:solidFill>
          </a:endParaRPr>
        </a:p>
      </dgm:t>
    </dgm:pt>
    <dgm:pt modelId="{4ECC5751-F89D-4FC1-9523-9C583BF02B8B}" type="parTrans" cxnId="{7CB9C8B7-33AE-446B-8D2C-5247DE07FB3C}">
      <dgm:prSet/>
      <dgm:spPr/>
      <dgm:t>
        <a:bodyPr/>
        <a:lstStyle/>
        <a:p>
          <a:pPr algn="r"/>
          <a:endParaRPr lang="en-US" sz="2000">
            <a:solidFill>
              <a:schemeClr val="tx1"/>
            </a:solidFill>
          </a:endParaRPr>
        </a:p>
      </dgm:t>
    </dgm:pt>
    <dgm:pt modelId="{1928AF29-0B21-4525-917B-27F1A9E76155}" type="sibTrans" cxnId="{7CB9C8B7-33AE-446B-8D2C-5247DE07FB3C}">
      <dgm:prSet/>
      <dgm:spPr/>
      <dgm:t>
        <a:bodyPr/>
        <a:lstStyle/>
        <a:p>
          <a:pPr algn="r"/>
          <a:endParaRPr lang="en-US" sz="2000">
            <a:solidFill>
              <a:schemeClr val="tx1"/>
            </a:solidFill>
          </a:endParaRPr>
        </a:p>
      </dgm:t>
    </dgm:pt>
    <dgm:pt modelId="{FC1E214F-B628-496F-A015-18B5ECE22A7F}">
      <dgm:prSet custT="1"/>
      <dgm:spPr/>
      <dgm:t>
        <a:bodyPr/>
        <a:lstStyle/>
        <a:p>
          <a:pPr algn="r"/>
          <a:r>
            <a:rPr lang="ar-LB" sz="1800">
              <a:solidFill>
                <a:schemeClr val="tx1"/>
              </a:solidFill>
            </a:rPr>
            <a:t>احتفل بالنجاحات واعترف بالتحديات</a:t>
          </a:r>
          <a:endParaRPr lang="en-US" sz="1800" dirty="0">
            <a:solidFill>
              <a:schemeClr val="tx1"/>
            </a:solidFill>
          </a:endParaRPr>
        </a:p>
      </dgm:t>
    </dgm:pt>
    <dgm:pt modelId="{582899B3-677B-482B-8CA1-FDF1B5AA720E}" type="parTrans" cxnId="{ED090991-C987-4B4F-8F08-E1383E2F335E}">
      <dgm:prSet/>
      <dgm:spPr/>
      <dgm:t>
        <a:bodyPr/>
        <a:lstStyle/>
        <a:p>
          <a:pPr algn="r"/>
          <a:endParaRPr lang="en-US" sz="2000">
            <a:solidFill>
              <a:schemeClr val="tx1"/>
            </a:solidFill>
          </a:endParaRPr>
        </a:p>
      </dgm:t>
    </dgm:pt>
    <dgm:pt modelId="{70E2BA38-EE5D-439B-9EAA-F8DAF08CC02B}" type="sibTrans" cxnId="{ED090991-C987-4B4F-8F08-E1383E2F335E}">
      <dgm:prSet/>
      <dgm:spPr/>
      <dgm:t>
        <a:bodyPr/>
        <a:lstStyle/>
        <a:p>
          <a:pPr algn="r"/>
          <a:endParaRPr lang="en-US" sz="2000">
            <a:solidFill>
              <a:schemeClr val="tx1"/>
            </a:solidFill>
          </a:endParaRPr>
        </a:p>
      </dgm:t>
    </dgm:pt>
    <dgm:pt modelId="{EE81D07B-18A9-4F14-902F-5396A2E5E360}">
      <dgm:prSet custT="1"/>
      <dgm:spPr/>
      <dgm:t>
        <a:bodyPr/>
        <a:lstStyle/>
        <a:p>
          <a:pPr algn="r"/>
          <a:r>
            <a:rPr lang="ar-LB" sz="1800" dirty="0">
              <a:solidFill>
                <a:schemeClr val="tx1"/>
              </a:solidFill>
            </a:rPr>
            <a:t>اشرك أصحاب المصلحة </a:t>
          </a:r>
          <a:endParaRPr lang="en-US" sz="1800" dirty="0">
            <a:solidFill>
              <a:schemeClr val="tx1"/>
            </a:solidFill>
          </a:endParaRPr>
        </a:p>
      </dgm:t>
    </dgm:pt>
    <dgm:pt modelId="{21F2B7F6-C19E-444D-B4DF-C153AAF5861C}" type="sibTrans" cxnId="{A70A697D-7B6A-4ACC-A499-6A48EE812EA4}">
      <dgm:prSet/>
      <dgm:spPr/>
      <dgm:t>
        <a:bodyPr/>
        <a:lstStyle/>
        <a:p>
          <a:pPr algn="r"/>
          <a:endParaRPr lang="en-US" sz="2000">
            <a:solidFill>
              <a:schemeClr val="tx1"/>
            </a:solidFill>
          </a:endParaRPr>
        </a:p>
      </dgm:t>
    </dgm:pt>
    <dgm:pt modelId="{EDC49926-842F-4C30-8E96-F34B2E8D942C}" type="parTrans" cxnId="{A70A697D-7B6A-4ACC-A499-6A48EE812EA4}">
      <dgm:prSet/>
      <dgm:spPr/>
      <dgm:t>
        <a:bodyPr/>
        <a:lstStyle/>
        <a:p>
          <a:pPr algn="r"/>
          <a:endParaRPr lang="en-US" sz="2000">
            <a:solidFill>
              <a:schemeClr val="tx1"/>
            </a:solidFill>
          </a:endParaRPr>
        </a:p>
      </dgm:t>
    </dgm:pt>
    <dgm:pt modelId="{1B4984F9-989C-4E95-B2A2-259E0864D017}" type="pres">
      <dgm:prSet presAssocID="{8ED40A5E-03EC-4C7A-8AF8-73447D2DF343}" presName="linear" presStyleCnt="0">
        <dgm:presLayoutVars>
          <dgm:dir/>
          <dgm:animLvl val="lvl"/>
          <dgm:resizeHandles val="exact"/>
        </dgm:presLayoutVars>
      </dgm:prSet>
      <dgm:spPr/>
    </dgm:pt>
    <dgm:pt modelId="{C0C10726-C329-4FAD-9D72-DBC3DBA43C34}" type="pres">
      <dgm:prSet presAssocID="{EE81D07B-18A9-4F14-902F-5396A2E5E360}" presName="parentLin" presStyleCnt="0"/>
      <dgm:spPr/>
    </dgm:pt>
    <dgm:pt modelId="{6A2C5C70-5B29-444E-9DC2-979C3D46C468}" type="pres">
      <dgm:prSet presAssocID="{EE81D07B-18A9-4F14-902F-5396A2E5E360}" presName="parentLeftMargin" presStyleLbl="node1" presStyleIdx="0" presStyleCnt="4"/>
      <dgm:spPr/>
    </dgm:pt>
    <dgm:pt modelId="{5D6BEB2F-A5B3-4EA9-A941-AE340A83F8D3}" type="pres">
      <dgm:prSet presAssocID="{EE81D07B-18A9-4F14-902F-5396A2E5E360}" presName="parentText" presStyleLbl="node1" presStyleIdx="0" presStyleCnt="4">
        <dgm:presLayoutVars>
          <dgm:chMax val="0"/>
          <dgm:bulletEnabled val="1"/>
        </dgm:presLayoutVars>
      </dgm:prSet>
      <dgm:spPr/>
    </dgm:pt>
    <dgm:pt modelId="{3DF6A8D7-58EF-486E-8177-7130E38854F3}" type="pres">
      <dgm:prSet presAssocID="{EE81D07B-18A9-4F14-902F-5396A2E5E360}" presName="negativeSpace" presStyleCnt="0"/>
      <dgm:spPr/>
    </dgm:pt>
    <dgm:pt modelId="{B2399085-0379-420F-A1CF-5F62EDDA76C2}" type="pres">
      <dgm:prSet presAssocID="{EE81D07B-18A9-4F14-902F-5396A2E5E360}" presName="childText" presStyleLbl="conFgAcc1" presStyleIdx="0" presStyleCnt="4">
        <dgm:presLayoutVars>
          <dgm:bulletEnabled val="1"/>
        </dgm:presLayoutVars>
      </dgm:prSet>
      <dgm:spPr/>
    </dgm:pt>
    <dgm:pt modelId="{D9DCE19D-A156-477D-84EB-099F9C80579C}" type="pres">
      <dgm:prSet presAssocID="{21F2B7F6-C19E-444D-B4DF-C153AAF5861C}" presName="spaceBetweenRectangles" presStyleCnt="0"/>
      <dgm:spPr/>
    </dgm:pt>
    <dgm:pt modelId="{EEA55418-D8DD-4A9C-97EE-5AF070755BB9}" type="pres">
      <dgm:prSet presAssocID="{C93E1B8F-229F-4721-AB00-AD00A8F12118}" presName="parentLin" presStyleCnt="0"/>
      <dgm:spPr/>
    </dgm:pt>
    <dgm:pt modelId="{860E81B3-75C9-4901-907F-D0BFF296CB4E}" type="pres">
      <dgm:prSet presAssocID="{C93E1B8F-229F-4721-AB00-AD00A8F12118}" presName="parentLeftMargin" presStyleLbl="node1" presStyleIdx="0" presStyleCnt="4"/>
      <dgm:spPr/>
    </dgm:pt>
    <dgm:pt modelId="{ADC81C07-7BB9-4AE3-9C90-9827BF6F2B69}" type="pres">
      <dgm:prSet presAssocID="{C93E1B8F-229F-4721-AB00-AD00A8F12118}" presName="parentText" presStyleLbl="node1" presStyleIdx="1" presStyleCnt="4">
        <dgm:presLayoutVars>
          <dgm:chMax val="0"/>
          <dgm:bulletEnabled val="1"/>
        </dgm:presLayoutVars>
      </dgm:prSet>
      <dgm:spPr/>
    </dgm:pt>
    <dgm:pt modelId="{0E47DB0F-45C2-49AC-9529-0FC0F600132F}" type="pres">
      <dgm:prSet presAssocID="{C93E1B8F-229F-4721-AB00-AD00A8F12118}" presName="negativeSpace" presStyleCnt="0"/>
      <dgm:spPr/>
    </dgm:pt>
    <dgm:pt modelId="{EC122790-8D7A-4499-A64A-D92E02DC3639}" type="pres">
      <dgm:prSet presAssocID="{C93E1B8F-229F-4721-AB00-AD00A8F12118}" presName="childText" presStyleLbl="conFgAcc1" presStyleIdx="1" presStyleCnt="4">
        <dgm:presLayoutVars>
          <dgm:bulletEnabled val="1"/>
        </dgm:presLayoutVars>
      </dgm:prSet>
      <dgm:spPr/>
    </dgm:pt>
    <dgm:pt modelId="{D7C45DA4-DEB4-4E2F-9370-82EEEBCCB495}" type="pres">
      <dgm:prSet presAssocID="{C0122141-5C0A-42C0-B432-6C4ABD226532}" presName="spaceBetweenRectangles" presStyleCnt="0"/>
      <dgm:spPr/>
    </dgm:pt>
    <dgm:pt modelId="{97C98C77-0EBF-4D6A-86B0-BEF8083F94E5}" type="pres">
      <dgm:prSet presAssocID="{088FB608-ECC4-44FD-883F-679462A36F4F}" presName="parentLin" presStyleCnt="0"/>
      <dgm:spPr/>
    </dgm:pt>
    <dgm:pt modelId="{448C2D54-4669-4791-BCE6-411D281A3F73}" type="pres">
      <dgm:prSet presAssocID="{088FB608-ECC4-44FD-883F-679462A36F4F}" presName="parentLeftMargin" presStyleLbl="node1" presStyleIdx="1" presStyleCnt="4"/>
      <dgm:spPr/>
    </dgm:pt>
    <dgm:pt modelId="{61C8D880-006B-44FF-96E0-9CBD1B9108BD}" type="pres">
      <dgm:prSet presAssocID="{088FB608-ECC4-44FD-883F-679462A36F4F}" presName="parentText" presStyleLbl="node1" presStyleIdx="2" presStyleCnt="4">
        <dgm:presLayoutVars>
          <dgm:chMax val="0"/>
          <dgm:bulletEnabled val="1"/>
        </dgm:presLayoutVars>
      </dgm:prSet>
      <dgm:spPr/>
    </dgm:pt>
    <dgm:pt modelId="{7A7C146A-269D-4CC8-A339-B3E7E0E19A1B}" type="pres">
      <dgm:prSet presAssocID="{088FB608-ECC4-44FD-883F-679462A36F4F}" presName="negativeSpace" presStyleCnt="0"/>
      <dgm:spPr/>
    </dgm:pt>
    <dgm:pt modelId="{61F98E4E-3B74-4BFA-A8D3-8C72C117AE1C}" type="pres">
      <dgm:prSet presAssocID="{088FB608-ECC4-44FD-883F-679462A36F4F}" presName="childText" presStyleLbl="conFgAcc1" presStyleIdx="2" presStyleCnt="4">
        <dgm:presLayoutVars>
          <dgm:bulletEnabled val="1"/>
        </dgm:presLayoutVars>
      </dgm:prSet>
      <dgm:spPr/>
    </dgm:pt>
    <dgm:pt modelId="{009C6E74-434C-458E-B607-E50F708EFEDB}" type="pres">
      <dgm:prSet presAssocID="{1928AF29-0B21-4525-917B-27F1A9E76155}" presName="spaceBetweenRectangles" presStyleCnt="0"/>
      <dgm:spPr/>
    </dgm:pt>
    <dgm:pt modelId="{E631392A-EB68-4BC5-A3FE-3E4701AEC34C}" type="pres">
      <dgm:prSet presAssocID="{FC1E214F-B628-496F-A015-18B5ECE22A7F}" presName="parentLin" presStyleCnt="0"/>
      <dgm:spPr/>
    </dgm:pt>
    <dgm:pt modelId="{3DF0266B-FCDE-459E-A733-97159136CE33}" type="pres">
      <dgm:prSet presAssocID="{FC1E214F-B628-496F-A015-18B5ECE22A7F}" presName="parentLeftMargin" presStyleLbl="node1" presStyleIdx="2" presStyleCnt="4"/>
      <dgm:spPr/>
    </dgm:pt>
    <dgm:pt modelId="{9C19F599-DEF3-45E3-BCEF-6BE56EF06D34}" type="pres">
      <dgm:prSet presAssocID="{FC1E214F-B628-496F-A015-18B5ECE22A7F}" presName="parentText" presStyleLbl="node1" presStyleIdx="3" presStyleCnt="4">
        <dgm:presLayoutVars>
          <dgm:chMax val="0"/>
          <dgm:bulletEnabled val="1"/>
        </dgm:presLayoutVars>
      </dgm:prSet>
      <dgm:spPr/>
    </dgm:pt>
    <dgm:pt modelId="{3850B78E-2EAA-44FC-8354-E1FCD1BA0629}" type="pres">
      <dgm:prSet presAssocID="{FC1E214F-B628-496F-A015-18B5ECE22A7F}" presName="negativeSpace" presStyleCnt="0"/>
      <dgm:spPr/>
    </dgm:pt>
    <dgm:pt modelId="{C528067B-D5AA-4C8A-A585-126DEA9677DB}" type="pres">
      <dgm:prSet presAssocID="{FC1E214F-B628-496F-A015-18B5ECE22A7F}" presName="childText" presStyleLbl="conFgAcc1" presStyleIdx="3" presStyleCnt="4">
        <dgm:presLayoutVars>
          <dgm:bulletEnabled val="1"/>
        </dgm:presLayoutVars>
      </dgm:prSet>
      <dgm:spPr/>
    </dgm:pt>
  </dgm:ptLst>
  <dgm:cxnLst>
    <dgm:cxn modelId="{3902260B-7845-4D7B-8E3A-A3F4C2EB79F3}" type="presOf" srcId="{EE81D07B-18A9-4F14-902F-5396A2E5E360}" destId="{5D6BEB2F-A5B3-4EA9-A941-AE340A83F8D3}" srcOrd="1" destOrd="0" presId="urn:microsoft.com/office/officeart/2005/8/layout/list1"/>
    <dgm:cxn modelId="{5474EB1A-03C5-4867-8F53-B689CD0BE9DD}" type="presOf" srcId="{C93E1B8F-229F-4721-AB00-AD00A8F12118}" destId="{ADC81C07-7BB9-4AE3-9C90-9827BF6F2B69}" srcOrd="1" destOrd="0" presId="urn:microsoft.com/office/officeart/2005/8/layout/list1"/>
    <dgm:cxn modelId="{FEC95F2D-9879-4BED-BC62-05217A81FF8A}" srcId="{8ED40A5E-03EC-4C7A-8AF8-73447D2DF343}" destId="{C93E1B8F-229F-4721-AB00-AD00A8F12118}" srcOrd="1" destOrd="0" parTransId="{F1ADF6E4-DAC8-47F7-A298-D7AF6656FBE1}" sibTransId="{C0122141-5C0A-42C0-B432-6C4ABD226532}"/>
    <dgm:cxn modelId="{1E420338-2B9B-4177-8703-4EB00399CD0A}" type="presOf" srcId="{FC1E214F-B628-496F-A015-18B5ECE22A7F}" destId="{9C19F599-DEF3-45E3-BCEF-6BE56EF06D34}" srcOrd="1" destOrd="0" presId="urn:microsoft.com/office/officeart/2005/8/layout/list1"/>
    <dgm:cxn modelId="{3F543E44-FB7A-4A4B-B408-F69E59F206BA}" type="presOf" srcId="{8ED40A5E-03EC-4C7A-8AF8-73447D2DF343}" destId="{1B4984F9-989C-4E95-B2A2-259E0864D017}" srcOrd="0" destOrd="0" presId="urn:microsoft.com/office/officeart/2005/8/layout/list1"/>
    <dgm:cxn modelId="{2C831651-4D49-4BAE-975E-7E56DD7F3FAC}" type="presOf" srcId="{088FB608-ECC4-44FD-883F-679462A36F4F}" destId="{61C8D880-006B-44FF-96E0-9CBD1B9108BD}" srcOrd="1" destOrd="0" presId="urn:microsoft.com/office/officeart/2005/8/layout/list1"/>
    <dgm:cxn modelId="{B340E751-B360-4315-B6DC-AC13C264E7C2}" type="presOf" srcId="{088FB608-ECC4-44FD-883F-679462A36F4F}" destId="{448C2D54-4669-4791-BCE6-411D281A3F73}" srcOrd="0" destOrd="0" presId="urn:microsoft.com/office/officeart/2005/8/layout/list1"/>
    <dgm:cxn modelId="{A70A697D-7B6A-4ACC-A499-6A48EE812EA4}" srcId="{8ED40A5E-03EC-4C7A-8AF8-73447D2DF343}" destId="{EE81D07B-18A9-4F14-902F-5396A2E5E360}" srcOrd="0" destOrd="0" parTransId="{EDC49926-842F-4C30-8E96-F34B2E8D942C}" sibTransId="{21F2B7F6-C19E-444D-B4DF-C153AAF5861C}"/>
    <dgm:cxn modelId="{ED090991-C987-4B4F-8F08-E1383E2F335E}" srcId="{8ED40A5E-03EC-4C7A-8AF8-73447D2DF343}" destId="{FC1E214F-B628-496F-A015-18B5ECE22A7F}" srcOrd="3" destOrd="0" parTransId="{582899B3-677B-482B-8CA1-FDF1B5AA720E}" sibTransId="{70E2BA38-EE5D-439B-9EAA-F8DAF08CC02B}"/>
    <dgm:cxn modelId="{7CB9C8B7-33AE-446B-8D2C-5247DE07FB3C}" srcId="{8ED40A5E-03EC-4C7A-8AF8-73447D2DF343}" destId="{088FB608-ECC4-44FD-883F-679462A36F4F}" srcOrd="2" destOrd="0" parTransId="{4ECC5751-F89D-4FC1-9523-9C583BF02B8B}" sibTransId="{1928AF29-0B21-4525-917B-27F1A9E76155}"/>
    <dgm:cxn modelId="{7CA745D8-F151-4087-94E5-8361A9EAD0F6}" type="presOf" srcId="{C93E1B8F-229F-4721-AB00-AD00A8F12118}" destId="{860E81B3-75C9-4901-907F-D0BFF296CB4E}" srcOrd="0" destOrd="0" presId="urn:microsoft.com/office/officeart/2005/8/layout/list1"/>
    <dgm:cxn modelId="{DC7307E6-0697-4D28-BC00-4A223EF2F426}" type="presOf" srcId="{FC1E214F-B628-496F-A015-18B5ECE22A7F}" destId="{3DF0266B-FCDE-459E-A733-97159136CE33}" srcOrd="0" destOrd="0" presId="urn:microsoft.com/office/officeart/2005/8/layout/list1"/>
    <dgm:cxn modelId="{C6AAB5F6-00C8-42BC-98FD-A77C5F938BE3}" type="presOf" srcId="{EE81D07B-18A9-4F14-902F-5396A2E5E360}" destId="{6A2C5C70-5B29-444E-9DC2-979C3D46C468}" srcOrd="0" destOrd="0" presId="urn:microsoft.com/office/officeart/2005/8/layout/list1"/>
    <dgm:cxn modelId="{302189F8-2CCB-4514-B842-37A85C0CB14F}" type="presParOf" srcId="{1B4984F9-989C-4E95-B2A2-259E0864D017}" destId="{C0C10726-C329-4FAD-9D72-DBC3DBA43C34}" srcOrd="0" destOrd="0" presId="urn:microsoft.com/office/officeart/2005/8/layout/list1"/>
    <dgm:cxn modelId="{63A8E4A9-589E-491A-8E11-1070146DC2EA}" type="presParOf" srcId="{C0C10726-C329-4FAD-9D72-DBC3DBA43C34}" destId="{6A2C5C70-5B29-444E-9DC2-979C3D46C468}" srcOrd="0" destOrd="0" presId="urn:microsoft.com/office/officeart/2005/8/layout/list1"/>
    <dgm:cxn modelId="{7A73E3A9-C3FC-4373-ABF5-EAD2B2EF3DB2}" type="presParOf" srcId="{C0C10726-C329-4FAD-9D72-DBC3DBA43C34}" destId="{5D6BEB2F-A5B3-4EA9-A941-AE340A83F8D3}" srcOrd="1" destOrd="0" presId="urn:microsoft.com/office/officeart/2005/8/layout/list1"/>
    <dgm:cxn modelId="{7CA68966-638A-40D1-9535-7231F238426A}" type="presParOf" srcId="{1B4984F9-989C-4E95-B2A2-259E0864D017}" destId="{3DF6A8D7-58EF-486E-8177-7130E38854F3}" srcOrd="1" destOrd="0" presId="urn:microsoft.com/office/officeart/2005/8/layout/list1"/>
    <dgm:cxn modelId="{60908E60-4810-4351-845C-EBBC835CA631}" type="presParOf" srcId="{1B4984F9-989C-4E95-B2A2-259E0864D017}" destId="{B2399085-0379-420F-A1CF-5F62EDDA76C2}" srcOrd="2" destOrd="0" presId="urn:microsoft.com/office/officeart/2005/8/layout/list1"/>
    <dgm:cxn modelId="{232D87B3-EBD5-402C-9829-0607BDB80C58}" type="presParOf" srcId="{1B4984F9-989C-4E95-B2A2-259E0864D017}" destId="{D9DCE19D-A156-477D-84EB-099F9C80579C}" srcOrd="3" destOrd="0" presId="urn:microsoft.com/office/officeart/2005/8/layout/list1"/>
    <dgm:cxn modelId="{53527AC4-39DE-411D-A5DC-342E4ADA2695}" type="presParOf" srcId="{1B4984F9-989C-4E95-B2A2-259E0864D017}" destId="{EEA55418-D8DD-4A9C-97EE-5AF070755BB9}" srcOrd="4" destOrd="0" presId="urn:microsoft.com/office/officeart/2005/8/layout/list1"/>
    <dgm:cxn modelId="{554F9B47-6887-4668-9C3A-53288BFF1BF3}" type="presParOf" srcId="{EEA55418-D8DD-4A9C-97EE-5AF070755BB9}" destId="{860E81B3-75C9-4901-907F-D0BFF296CB4E}" srcOrd="0" destOrd="0" presId="urn:microsoft.com/office/officeart/2005/8/layout/list1"/>
    <dgm:cxn modelId="{0F0B8839-44D2-4AE9-A9F5-511B0D3D07CE}" type="presParOf" srcId="{EEA55418-D8DD-4A9C-97EE-5AF070755BB9}" destId="{ADC81C07-7BB9-4AE3-9C90-9827BF6F2B69}" srcOrd="1" destOrd="0" presId="urn:microsoft.com/office/officeart/2005/8/layout/list1"/>
    <dgm:cxn modelId="{FACB14BB-873A-410F-A88C-9C909DFE4FEC}" type="presParOf" srcId="{1B4984F9-989C-4E95-B2A2-259E0864D017}" destId="{0E47DB0F-45C2-49AC-9529-0FC0F600132F}" srcOrd="5" destOrd="0" presId="urn:microsoft.com/office/officeart/2005/8/layout/list1"/>
    <dgm:cxn modelId="{C9B5D775-DF14-4DE8-86D5-E537B0020B65}" type="presParOf" srcId="{1B4984F9-989C-4E95-B2A2-259E0864D017}" destId="{EC122790-8D7A-4499-A64A-D92E02DC3639}" srcOrd="6" destOrd="0" presId="urn:microsoft.com/office/officeart/2005/8/layout/list1"/>
    <dgm:cxn modelId="{796488E6-0D54-4402-9B2B-4D01BD3FFCAF}" type="presParOf" srcId="{1B4984F9-989C-4E95-B2A2-259E0864D017}" destId="{D7C45DA4-DEB4-4E2F-9370-82EEEBCCB495}" srcOrd="7" destOrd="0" presId="urn:microsoft.com/office/officeart/2005/8/layout/list1"/>
    <dgm:cxn modelId="{837BBAD4-33B0-42ED-BF38-BC0DEE7DFBDE}" type="presParOf" srcId="{1B4984F9-989C-4E95-B2A2-259E0864D017}" destId="{97C98C77-0EBF-4D6A-86B0-BEF8083F94E5}" srcOrd="8" destOrd="0" presId="urn:microsoft.com/office/officeart/2005/8/layout/list1"/>
    <dgm:cxn modelId="{17848EDF-270C-40E8-945C-83DF0591C294}" type="presParOf" srcId="{97C98C77-0EBF-4D6A-86B0-BEF8083F94E5}" destId="{448C2D54-4669-4791-BCE6-411D281A3F73}" srcOrd="0" destOrd="0" presId="urn:microsoft.com/office/officeart/2005/8/layout/list1"/>
    <dgm:cxn modelId="{929115B8-4DCD-4E70-B29B-A188A2AD1A20}" type="presParOf" srcId="{97C98C77-0EBF-4D6A-86B0-BEF8083F94E5}" destId="{61C8D880-006B-44FF-96E0-9CBD1B9108BD}" srcOrd="1" destOrd="0" presId="urn:microsoft.com/office/officeart/2005/8/layout/list1"/>
    <dgm:cxn modelId="{CC612094-2262-49CC-BF53-D0AB58D2F78F}" type="presParOf" srcId="{1B4984F9-989C-4E95-B2A2-259E0864D017}" destId="{7A7C146A-269D-4CC8-A339-B3E7E0E19A1B}" srcOrd="9" destOrd="0" presId="urn:microsoft.com/office/officeart/2005/8/layout/list1"/>
    <dgm:cxn modelId="{9B3F628A-2F13-4F80-B542-6D7930121168}" type="presParOf" srcId="{1B4984F9-989C-4E95-B2A2-259E0864D017}" destId="{61F98E4E-3B74-4BFA-A8D3-8C72C117AE1C}" srcOrd="10" destOrd="0" presId="urn:microsoft.com/office/officeart/2005/8/layout/list1"/>
    <dgm:cxn modelId="{1E522C2B-07CE-4F9D-A33D-06FC087A81D3}" type="presParOf" srcId="{1B4984F9-989C-4E95-B2A2-259E0864D017}" destId="{009C6E74-434C-458E-B607-E50F708EFEDB}" srcOrd="11" destOrd="0" presId="urn:microsoft.com/office/officeart/2005/8/layout/list1"/>
    <dgm:cxn modelId="{DA385B20-E1EE-4AFA-A103-84010480DB29}" type="presParOf" srcId="{1B4984F9-989C-4E95-B2A2-259E0864D017}" destId="{E631392A-EB68-4BC5-A3FE-3E4701AEC34C}" srcOrd="12" destOrd="0" presId="urn:microsoft.com/office/officeart/2005/8/layout/list1"/>
    <dgm:cxn modelId="{CCA539C5-BB65-4802-9578-BD5CAD2ECE1F}" type="presParOf" srcId="{E631392A-EB68-4BC5-A3FE-3E4701AEC34C}" destId="{3DF0266B-FCDE-459E-A733-97159136CE33}" srcOrd="0" destOrd="0" presId="urn:microsoft.com/office/officeart/2005/8/layout/list1"/>
    <dgm:cxn modelId="{479E0018-0E71-47A8-98AB-65545696CA56}" type="presParOf" srcId="{E631392A-EB68-4BC5-A3FE-3E4701AEC34C}" destId="{9C19F599-DEF3-45E3-BCEF-6BE56EF06D34}" srcOrd="1" destOrd="0" presId="urn:microsoft.com/office/officeart/2005/8/layout/list1"/>
    <dgm:cxn modelId="{75E102E6-4FCC-4E0D-8A45-023538BDB1CA}" type="presParOf" srcId="{1B4984F9-989C-4E95-B2A2-259E0864D017}" destId="{3850B78E-2EAA-44FC-8354-E1FCD1BA0629}" srcOrd="13" destOrd="0" presId="urn:microsoft.com/office/officeart/2005/8/layout/list1"/>
    <dgm:cxn modelId="{5E6AD4C4-2768-4B0A-90CD-22A68F68350A}" type="presParOf" srcId="{1B4984F9-989C-4E95-B2A2-259E0864D017}" destId="{C528067B-D5AA-4C8A-A585-126DEA9677D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E3C045-6444-4D3B-8DB2-021A5F91ABC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A8660D2-555D-433E-ACD5-C96F0263A8F7}">
      <dgm:prSet phldrT="[Text]" custT="1"/>
      <dgm:spPr/>
      <dgm:t>
        <a:bodyPr/>
        <a:lstStyle/>
        <a:p>
          <a:pPr algn="r" rtl="1"/>
          <a:r>
            <a:rPr lang="ar-SA" sz="2400" dirty="0"/>
            <a:t>هل </a:t>
          </a:r>
          <a:r>
            <a:rPr lang="ar-SA" sz="2400" b="1" u="sng" dirty="0">
              <a:solidFill>
                <a:schemeClr val="tx1"/>
              </a:solidFill>
            </a:rPr>
            <a:t>دور الصناعة </a:t>
          </a:r>
          <a:r>
            <a:rPr lang="ar-SA" sz="2400" dirty="0"/>
            <a:t>في المدينة هونفسه في الريف ؟</a:t>
          </a:r>
          <a:endParaRPr lang="en-US" sz="2400" dirty="0"/>
        </a:p>
      </dgm:t>
    </dgm:pt>
    <dgm:pt modelId="{E6295C9A-9931-4ED2-9C60-22C6EB0CA660}" type="parTrans" cxnId="{6E92D5B6-3AC6-4C96-862F-3B14D41C7B10}">
      <dgm:prSet/>
      <dgm:spPr/>
      <dgm:t>
        <a:bodyPr/>
        <a:lstStyle/>
        <a:p>
          <a:endParaRPr lang="en-US"/>
        </a:p>
      </dgm:t>
    </dgm:pt>
    <dgm:pt modelId="{3063CBFA-A85D-4E12-A7C2-7D56CEDCFBA1}" type="sibTrans" cxnId="{6E92D5B6-3AC6-4C96-862F-3B14D41C7B10}">
      <dgm:prSet/>
      <dgm:spPr/>
      <dgm:t>
        <a:bodyPr/>
        <a:lstStyle/>
        <a:p>
          <a:endParaRPr lang="en-US"/>
        </a:p>
      </dgm:t>
    </dgm:pt>
    <dgm:pt modelId="{B29F871A-FECA-4BE5-9FFF-F654C7ADAF5E}">
      <dgm:prSet phldrT="[Text]" custT="1"/>
      <dgm:spPr/>
      <dgm:t>
        <a:bodyPr/>
        <a:lstStyle/>
        <a:p>
          <a:pPr algn="r" rtl="1"/>
          <a:r>
            <a:rPr lang="ar-SA" sz="2000" dirty="0"/>
            <a:t>هل </a:t>
          </a:r>
          <a:r>
            <a:rPr lang="ar-SA" sz="2400" b="1" u="sng" dirty="0">
              <a:solidFill>
                <a:schemeClr val="tx1"/>
              </a:solidFill>
            </a:rPr>
            <a:t>تدريب الطلاب </a:t>
          </a:r>
          <a:r>
            <a:rPr lang="ar-SA" sz="2000" dirty="0"/>
            <a:t>في الشركات والقطاع الصناعي في المدينة حيث البنى التحتية والبرامج متاحة هو نفسه  في الاطراف  ؟</a:t>
          </a:r>
          <a:endParaRPr lang="en-US" sz="2000" dirty="0"/>
        </a:p>
      </dgm:t>
    </dgm:pt>
    <dgm:pt modelId="{8972B6C4-AAD0-4B4E-B30B-F706A98E1476}" type="parTrans" cxnId="{F1C811A2-488A-4B4E-9E6B-5C5344AF1EA3}">
      <dgm:prSet/>
      <dgm:spPr/>
      <dgm:t>
        <a:bodyPr/>
        <a:lstStyle/>
        <a:p>
          <a:endParaRPr lang="en-US"/>
        </a:p>
      </dgm:t>
    </dgm:pt>
    <dgm:pt modelId="{9DE75914-703B-4881-B00A-DC7EF4551066}" type="sibTrans" cxnId="{F1C811A2-488A-4B4E-9E6B-5C5344AF1EA3}">
      <dgm:prSet/>
      <dgm:spPr/>
      <dgm:t>
        <a:bodyPr/>
        <a:lstStyle/>
        <a:p>
          <a:endParaRPr lang="en-US"/>
        </a:p>
      </dgm:t>
    </dgm:pt>
    <dgm:pt modelId="{F604D2EC-F690-4DDD-A7B9-69B3D9F7B02E}">
      <dgm:prSet phldrT="[Text]" custT="1"/>
      <dgm:spPr/>
      <dgm:t>
        <a:bodyPr/>
        <a:lstStyle/>
        <a:p>
          <a:pPr algn="r" rtl="1"/>
          <a:r>
            <a:rPr lang="ar-SA" sz="2400" dirty="0"/>
            <a:t>هل </a:t>
          </a:r>
          <a:r>
            <a:rPr lang="ar-SA" sz="2800" b="1" u="sng" dirty="0">
              <a:solidFill>
                <a:schemeClr val="tx1"/>
              </a:solidFill>
            </a:rPr>
            <a:t>الكفايات المحققة </a:t>
          </a:r>
          <a:r>
            <a:rPr lang="ar-SA" sz="2400" dirty="0"/>
            <a:t>عند الطالب في التعليم المهني متجانسة تبعاً لانتمائه الى بيئته؟</a:t>
          </a:r>
          <a:r>
            <a:rPr lang="en-US" sz="2400" dirty="0"/>
            <a:t> </a:t>
          </a:r>
          <a:r>
            <a:rPr lang="ar-SA" sz="2000" i="1" dirty="0"/>
            <a:t>(</a:t>
          </a:r>
          <a:r>
            <a:rPr lang="ar-LB" sz="2000" i="1" dirty="0"/>
            <a:t>هل </a:t>
          </a:r>
          <a:r>
            <a:rPr lang="ar-SA" sz="2000" i="1" dirty="0"/>
            <a:t>خريجي الميكانيك والكهرباء والفندقية متشابهون؟)</a:t>
          </a:r>
          <a:endParaRPr lang="en-US" sz="2400" i="1" dirty="0"/>
        </a:p>
      </dgm:t>
    </dgm:pt>
    <dgm:pt modelId="{52EA7B25-1780-4CE7-8A96-FC26B495E6CA}" type="parTrans" cxnId="{6C3FEBDA-A8A9-4F75-AD1F-D527552C36E8}">
      <dgm:prSet/>
      <dgm:spPr/>
      <dgm:t>
        <a:bodyPr/>
        <a:lstStyle/>
        <a:p>
          <a:endParaRPr lang="en-US"/>
        </a:p>
      </dgm:t>
    </dgm:pt>
    <dgm:pt modelId="{E1996BA1-DB25-42FA-B57F-40E8DA0EBE7B}" type="sibTrans" cxnId="{6C3FEBDA-A8A9-4F75-AD1F-D527552C36E8}">
      <dgm:prSet/>
      <dgm:spPr/>
      <dgm:t>
        <a:bodyPr/>
        <a:lstStyle/>
        <a:p>
          <a:endParaRPr lang="en-US"/>
        </a:p>
      </dgm:t>
    </dgm:pt>
    <dgm:pt modelId="{D5C058E4-6E47-4DC6-9CA4-50515058D7C6}" type="pres">
      <dgm:prSet presAssocID="{D1E3C045-6444-4D3B-8DB2-021A5F91ABCD}" presName="vert0" presStyleCnt="0">
        <dgm:presLayoutVars>
          <dgm:dir/>
          <dgm:animOne val="branch"/>
          <dgm:animLvl val="lvl"/>
        </dgm:presLayoutVars>
      </dgm:prSet>
      <dgm:spPr/>
    </dgm:pt>
    <dgm:pt modelId="{2CAC069C-51CB-4910-89A6-BC32753A4CD3}" type="pres">
      <dgm:prSet presAssocID="{6A8660D2-555D-433E-ACD5-C96F0263A8F7}" presName="thickLine" presStyleLbl="alignNode1" presStyleIdx="0" presStyleCnt="3"/>
      <dgm:spPr/>
    </dgm:pt>
    <dgm:pt modelId="{139EB937-5B74-4321-A63A-6764BF3A47A4}" type="pres">
      <dgm:prSet presAssocID="{6A8660D2-555D-433E-ACD5-C96F0263A8F7}" presName="horz1" presStyleCnt="0"/>
      <dgm:spPr/>
    </dgm:pt>
    <dgm:pt modelId="{ABC93443-E731-4FAA-B3AC-1932D4C34BCC}" type="pres">
      <dgm:prSet presAssocID="{6A8660D2-555D-433E-ACD5-C96F0263A8F7}" presName="tx1" presStyleLbl="revTx" presStyleIdx="0" presStyleCnt="3"/>
      <dgm:spPr/>
    </dgm:pt>
    <dgm:pt modelId="{169658D8-C861-4109-AB61-BC1BFDF22A5A}" type="pres">
      <dgm:prSet presAssocID="{6A8660D2-555D-433E-ACD5-C96F0263A8F7}" presName="vert1" presStyleCnt="0"/>
      <dgm:spPr/>
    </dgm:pt>
    <dgm:pt modelId="{FA6A4BD3-31F2-419E-AEEF-3312802BE003}" type="pres">
      <dgm:prSet presAssocID="{B29F871A-FECA-4BE5-9FFF-F654C7ADAF5E}" presName="thickLine" presStyleLbl="alignNode1" presStyleIdx="1" presStyleCnt="3" custLinFactNeighborY="-17154"/>
      <dgm:spPr/>
    </dgm:pt>
    <dgm:pt modelId="{6CCD3F9F-0A7C-41D2-AB4A-EC2C1E96DA44}" type="pres">
      <dgm:prSet presAssocID="{B29F871A-FECA-4BE5-9FFF-F654C7ADAF5E}" presName="horz1" presStyleCnt="0"/>
      <dgm:spPr/>
    </dgm:pt>
    <dgm:pt modelId="{27933666-FF26-4C6E-B832-407E57E51CD4}" type="pres">
      <dgm:prSet presAssocID="{B29F871A-FECA-4BE5-9FFF-F654C7ADAF5E}" presName="tx1" presStyleLbl="revTx" presStyleIdx="1" presStyleCnt="3"/>
      <dgm:spPr/>
    </dgm:pt>
    <dgm:pt modelId="{DC1CA0DC-97D1-4E44-A850-C2D982148D0C}" type="pres">
      <dgm:prSet presAssocID="{B29F871A-FECA-4BE5-9FFF-F654C7ADAF5E}" presName="vert1" presStyleCnt="0"/>
      <dgm:spPr/>
    </dgm:pt>
    <dgm:pt modelId="{9A506075-554B-4463-8BD1-7BF4D76040F1}" type="pres">
      <dgm:prSet presAssocID="{F604D2EC-F690-4DDD-A7B9-69B3D9F7B02E}" presName="thickLine" presStyleLbl="alignNode1" presStyleIdx="2" presStyleCnt="3" custLinFactNeighborY="-14295"/>
      <dgm:spPr/>
    </dgm:pt>
    <dgm:pt modelId="{5AD493AA-EF8B-4F72-B9E5-A065014699A7}" type="pres">
      <dgm:prSet presAssocID="{F604D2EC-F690-4DDD-A7B9-69B3D9F7B02E}" presName="horz1" presStyleCnt="0"/>
      <dgm:spPr/>
    </dgm:pt>
    <dgm:pt modelId="{53E91E39-BD9E-49CC-872F-BC6A5203712F}" type="pres">
      <dgm:prSet presAssocID="{F604D2EC-F690-4DDD-A7B9-69B3D9F7B02E}" presName="tx1" presStyleLbl="revTx" presStyleIdx="2" presStyleCnt="3"/>
      <dgm:spPr/>
    </dgm:pt>
    <dgm:pt modelId="{1C50C774-5095-48A1-A7EA-2EBA313E6363}" type="pres">
      <dgm:prSet presAssocID="{F604D2EC-F690-4DDD-A7B9-69B3D9F7B02E}" presName="vert1" presStyleCnt="0"/>
      <dgm:spPr/>
    </dgm:pt>
  </dgm:ptLst>
  <dgm:cxnLst>
    <dgm:cxn modelId="{635DD808-B732-4F00-8507-729F37E37E07}" type="presOf" srcId="{6A8660D2-555D-433E-ACD5-C96F0263A8F7}" destId="{ABC93443-E731-4FAA-B3AC-1932D4C34BCC}" srcOrd="0" destOrd="0" presId="urn:microsoft.com/office/officeart/2008/layout/LinedList"/>
    <dgm:cxn modelId="{2CAC3E37-2A9C-4A4A-A953-A0368E35A427}" type="presOf" srcId="{B29F871A-FECA-4BE5-9FFF-F654C7ADAF5E}" destId="{27933666-FF26-4C6E-B832-407E57E51CD4}" srcOrd="0" destOrd="0" presId="urn:microsoft.com/office/officeart/2008/layout/LinedList"/>
    <dgm:cxn modelId="{6A836771-82C7-4CB2-96E4-8AE84842F1D5}" type="presOf" srcId="{F604D2EC-F690-4DDD-A7B9-69B3D9F7B02E}" destId="{53E91E39-BD9E-49CC-872F-BC6A5203712F}" srcOrd="0" destOrd="0" presId="urn:microsoft.com/office/officeart/2008/layout/LinedList"/>
    <dgm:cxn modelId="{F1C811A2-488A-4B4E-9E6B-5C5344AF1EA3}" srcId="{D1E3C045-6444-4D3B-8DB2-021A5F91ABCD}" destId="{B29F871A-FECA-4BE5-9FFF-F654C7ADAF5E}" srcOrd="1" destOrd="0" parTransId="{8972B6C4-AAD0-4B4E-B30B-F706A98E1476}" sibTransId="{9DE75914-703B-4881-B00A-DC7EF4551066}"/>
    <dgm:cxn modelId="{6E92D5B6-3AC6-4C96-862F-3B14D41C7B10}" srcId="{D1E3C045-6444-4D3B-8DB2-021A5F91ABCD}" destId="{6A8660D2-555D-433E-ACD5-C96F0263A8F7}" srcOrd="0" destOrd="0" parTransId="{E6295C9A-9931-4ED2-9C60-22C6EB0CA660}" sibTransId="{3063CBFA-A85D-4E12-A7C2-7D56CEDCFBA1}"/>
    <dgm:cxn modelId="{6C3FEBDA-A8A9-4F75-AD1F-D527552C36E8}" srcId="{D1E3C045-6444-4D3B-8DB2-021A5F91ABCD}" destId="{F604D2EC-F690-4DDD-A7B9-69B3D9F7B02E}" srcOrd="2" destOrd="0" parTransId="{52EA7B25-1780-4CE7-8A96-FC26B495E6CA}" sibTransId="{E1996BA1-DB25-42FA-B57F-40E8DA0EBE7B}"/>
    <dgm:cxn modelId="{63390BE8-A2C8-47E7-ACF4-6B69C5E813F2}" type="presOf" srcId="{D1E3C045-6444-4D3B-8DB2-021A5F91ABCD}" destId="{D5C058E4-6E47-4DC6-9CA4-50515058D7C6}" srcOrd="0" destOrd="0" presId="urn:microsoft.com/office/officeart/2008/layout/LinedList"/>
    <dgm:cxn modelId="{DA1458E4-5630-4711-85C0-4D0BB510D224}" type="presParOf" srcId="{D5C058E4-6E47-4DC6-9CA4-50515058D7C6}" destId="{2CAC069C-51CB-4910-89A6-BC32753A4CD3}" srcOrd="0" destOrd="0" presId="urn:microsoft.com/office/officeart/2008/layout/LinedList"/>
    <dgm:cxn modelId="{3284C140-826F-4B2D-8B90-8C2DD5EFC2B5}" type="presParOf" srcId="{D5C058E4-6E47-4DC6-9CA4-50515058D7C6}" destId="{139EB937-5B74-4321-A63A-6764BF3A47A4}" srcOrd="1" destOrd="0" presId="urn:microsoft.com/office/officeart/2008/layout/LinedList"/>
    <dgm:cxn modelId="{C2217049-8FE0-4231-A8E8-4E368D7B3AAA}" type="presParOf" srcId="{139EB937-5B74-4321-A63A-6764BF3A47A4}" destId="{ABC93443-E731-4FAA-B3AC-1932D4C34BCC}" srcOrd="0" destOrd="0" presId="urn:microsoft.com/office/officeart/2008/layout/LinedList"/>
    <dgm:cxn modelId="{323644BD-239A-4EE2-AE3B-220CF86420EA}" type="presParOf" srcId="{139EB937-5B74-4321-A63A-6764BF3A47A4}" destId="{169658D8-C861-4109-AB61-BC1BFDF22A5A}" srcOrd="1" destOrd="0" presId="urn:microsoft.com/office/officeart/2008/layout/LinedList"/>
    <dgm:cxn modelId="{2146261F-9135-4873-80D3-7792E4A15EE7}" type="presParOf" srcId="{D5C058E4-6E47-4DC6-9CA4-50515058D7C6}" destId="{FA6A4BD3-31F2-419E-AEEF-3312802BE003}" srcOrd="2" destOrd="0" presId="urn:microsoft.com/office/officeart/2008/layout/LinedList"/>
    <dgm:cxn modelId="{F2B218C2-D631-40A6-881A-365304B0679B}" type="presParOf" srcId="{D5C058E4-6E47-4DC6-9CA4-50515058D7C6}" destId="{6CCD3F9F-0A7C-41D2-AB4A-EC2C1E96DA44}" srcOrd="3" destOrd="0" presId="urn:microsoft.com/office/officeart/2008/layout/LinedList"/>
    <dgm:cxn modelId="{0CD391F9-4E49-4428-84AD-5DE052D091EA}" type="presParOf" srcId="{6CCD3F9F-0A7C-41D2-AB4A-EC2C1E96DA44}" destId="{27933666-FF26-4C6E-B832-407E57E51CD4}" srcOrd="0" destOrd="0" presId="urn:microsoft.com/office/officeart/2008/layout/LinedList"/>
    <dgm:cxn modelId="{8D541DF0-5445-4420-BED4-00F75ADA8DFF}" type="presParOf" srcId="{6CCD3F9F-0A7C-41D2-AB4A-EC2C1E96DA44}" destId="{DC1CA0DC-97D1-4E44-A850-C2D982148D0C}" srcOrd="1" destOrd="0" presId="urn:microsoft.com/office/officeart/2008/layout/LinedList"/>
    <dgm:cxn modelId="{E335C140-7497-4F7A-9A33-1854D5CF9FBA}" type="presParOf" srcId="{D5C058E4-6E47-4DC6-9CA4-50515058D7C6}" destId="{9A506075-554B-4463-8BD1-7BF4D76040F1}" srcOrd="4" destOrd="0" presId="urn:microsoft.com/office/officeart/2008/layout/LinedList"/>
    <dgm:cxn modelId="{A38CF793-F45E-4759-A7B1-B4B785B65C5F}" type="presParOf" srcId="{D5C058E4-6E47-4DC6-9CA4-50515058D7C6}" destId="{5AD493AA-EF8B-4F72-B9E5-A065014699A7}" srcOrd="5" destOrd="0" presId="urn:microsoft.com/office/officeart/2008/layout/LinedList"/>
    <dgm:cxn modelId="{7E5D0B48-B07D-46AF-BEFA-6F817019B34E}" type="presParOf" srcId="{5AD493AA-EF8B-4F72-B9E5-A065014699A7}" destId="{53E91E39-BD9E-49CC-872F-BC6A5203712F}" srcOrd="0" destOrd="0" presId="urn:microsoft.com/office/officeart/2008/layout/LinedList"/>
    <dgm:cxn modelId="{0EA8CAD8-A0A0-4D9B-96CA-115706DDCEBE}" type="presParOf" srcId="{5AD493AA-EF8B-4F72-B9E5-A065014699A7}" destId="{1C50C774-5095-48A1-A7EA-2EBA313E636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86FA36-F05E-4C90-A434-113D85B8B40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2D471EE-1008-48F3-A959-5AFF3146F892}">
      <dgm:prSet phldrT="[Text]" custT="1"/>
      <dgm:spPr/>
      <dgm:t>
        <a:bodyPr/>
        <a:lstStyle/>
        <a:p>
          <a:pPr>
            <a:lnSpc>
              <a:spcPct val="100000"/>
            </a:lnSpc>
            <a:spcAft>
              <a:spcPts val="0"/>
            </a:spcAft>
          </a:pPr>
          <a:r>
            <a:rPr lang="ar-SA" sz="2400" b="1"/>
            <a:t>۱</a:t>
          </a:r>
          <a:endParaRPr lang="en-US" sz="2400" b="1" dirty="0"/>
        </a:p>
      </dgm:t>
    </dgm:pt>
    <dgm:pt modelId="{3DAC1613-D5D6-4A18-A290-7E739D5EBC7B}" type="parTrans" cxnId="{01AF9930-F0DB-48BD-A6C1-0BC97FDCCAB0}">
      <dgm:prSet/>
      <dgm:spPr/>
      <dgm:t>
        <a:bodyPr/>
        <a:lstStyle/>
        <a:p>
          <a:endParaRPr lang="en-US"/>
        </a:p>
      </dgm:t>
    </dgm:pt>
    <dgm:pt modelId="{445D3238-DAD3-4D5A-826E-014F6FED9009}" type="sibTrans" cxnId="{01AF9930-F0DB-48BD-A6C1-0BC97FDCCAB0}">
      <dgm:prSet/>
      <dgm:spPr/>
      <dgm:t>
        <a:bodyPr/>
        <a:lstStyle/>
        <a:p>
          <a:endParaRPr lang="en-US"/>
        </a:p>
      </dgm:t>
    </dgm:pt>
    <dgm:pt modelId="{8DB5C128-87A6-4DA0-BC1B-E0F849F5FFAF}">
      <dgm:prSet phldrT="[Text]" custT="1"/>
      <dgm:spPr/>
      <dgm:t>
        <a:bodyPr/>
        <a:lstStyle/>
        <a:p>
          <a:pPr algn="r" rtl="1"/>
          <a:r>
            <a:rPr lang="ar-SA" sz="2400" dirty="0"/>
            <a:t>هل يعمل المجلس الاستشاري لتحقيق كفايات لدى الطلاب تؤدي الى عدم الهجرة من الريف الى المدينة؟</a:t>
          </a:r>
          <a:endParaRPr lang="en-US" sz="2400" dirty="0"/>
        </a:p>
      </dgm:t>
    </dgm:pt>
    <dgm:pt modelId="{73022395-6104-415B-B385-DF52BAE31A08}" type="parTrans" cxnId="{AD1864BA-BDC1-4030-97A9-954ADA9A2AB9}">
      <dgm:prSet/>
      <dgm:spPr/>
      <dgm:t>
        <a:bodyPr/>
        <a:lstStyle/>
        <a:p>
          <a:endParaRPr lang="en-US"/>
        </a:p>
      </dgm:t>
    </dgm:pt>
    <dgm:pt modelId="{174192D0-0A2E-4A1C-9C90-F94BA0D2DFAC}" type="sibTrans" cxnId="{AD1864BA-BDC1-4030-97A9-954ADA9A2AB9}">
      <dgm:prSet/>
      <dgm:spPr/>
      <dgm:t>
        <a:bodyPr/>
        <a:lstStyle/>
        <a:p>
          <a:endParaRPr lang="en-US"/>
        </a:p>
      </dgm:t>
    </dgm:pt>
    <dgm:pt modelId="{8298CB34-F00D-47A9-8DCC-5FE4C1458735}">
      <dgm:prSet phldrT="[Text]" custT="1"/>
      <dgm:spPr/>
      <dgm:t>
        <a:bodyPr/>
        <a:lstStyle/>
        <a:p>
          <a:r>
            <a:rPr lang="ar-SA" sz="2400" b="1" dirty="0"/>
            <a:t>٢</a:t>
          </a:r>
          <a:endParaRPr lang="en-US" sz="2400" b="1" dirty="0"/>
        </a:p>
      </dgm:t>
    </dgm:pt>
    <dgm:pt modelId="{75CEBAF6-424A-4D9A-BBE3-D8E19340C772}" type="parTrans" cxnId="{93C8A416-85EF-44F5-9099-49CEF7F98771}">
      <dgm:prSet/>
      <dgm:spPr/>
      <dgm:t>
        <a:bodyPr/>
        <a:lstStyle/>
        <a:p>
          <a:endParaRPr lang="en-US"/>
        </a:p>
      </dgm:t>
    </dgm:pt>
    <dgm:pt modelId="{A8001955-DB8F-467A-B723-0EDB1CD0DBFA}" type="sibTrans" cxnId="{93C8A416-85EF-44F5-9099-49CEF7F98771}">
      <dgm:prSet/>
      <dgm:spPr/>
      <dgm:t>
        <a:bodyPr/>
        <a:lstStyle/>
        <a:p>
          <a:endParaRPr lang="en-US"/>
        </a:p>
      </dgm:t>
    </dgm:pt>
    <dgm:pt modelId="{143BE40B-4F26-4B46-A1D0-1E90E1E01F1A}">
      <dgm:prSet phldrT="[Text]" custT="1"/>
      <dgm:spPr/>
      <dgm:t>
        <a:bodyPr/>
        <a:lstStyle/>
        <a:p>
          <a:pPr algn="r" rtl="1"/>
          <a:r>
            <a:rPr lang="ar-SA" sz="2400" dirty="0"/>
            <a:t>هل يعمل المجلس على تأمين فرص العمل لبقاء الكفاءات في الوطن دون هجرتها الى الخارج؟</a:t>
          </a:r>
          <a:endParaRPr lang="en-US" sz="2400" dirty="0"/>
        </a:p>
      </dgm:t>
    </dgm:pt>
    <dgm:pt modelId="{2F8E113C-593A-4514-AF76-6332D42211BC}" type="parTrans" cxnId="{89420DBD-0AE8-42F7-8C43-2DDC08C7A982}">
      <dgm:prSet/>
      <dgm:spPr/>
      <dgm:t>
        <a:bodyPr/>
        <a:lstStyle/>
        <a:p>
          <a:endParaRPr lang="en-US"/>
        </a:p>
      </dgm:t>
    </dgm:pt>
    <dgm:pt modelId="{60696A27-AF89-4929-AFF7-F688F09863C8}" type="sibTrans" cxnId="{89420DBD-0AE8-42F7-8C43-2DDC08C7A982}">
      <dgm:prSet/>
      <dgm:spPr/>
      <dgm:t>
        <a:bodyPr/>
        <a:lstStyle/>
        <a:p>
          <a:endParaRPr lang="en-US"/>
        </a:p>
      </dgm:t>
    </dgm:pt>
    <dgm:pt modelId="{8F3F5DE0-235D-4961-B4C7-CCFCBED1A4E8}">
      <dgm:prSet phldrT="[Text]" custT="1"/>
      <dgm:spPr/>
      <dgm:t>
        <a:bodyPr/>
        <a:lstStyle/>
        <a:p>
          <a:r>
            <a:rPr lang="ar-SA" sz="2400" b="1" dirty="0"/>
            <a:t>۳</a:t>
          </a:r>
          <a:endParaRPr lang="en-US" sz="2400" b="1" dirty="0"/>
        </a:p>
      </dgm:t>
    </dgm:pt>
    <dgm:pt modelId="{87BDAF75-1E9B-41F7-AEF2-B68EEBD42C87}" type="parTrans" cxnId="{BD2A7905-0582-4509-9B37-E95AC9654FA3}">
      <dgm:prSet/>
      <dgm:spPr/>
      <dgm:t>
        <a:bodyPr/>
        <a:lstStyle/>
        <a:p>
          <a:endParaRPr lang="en-US"/>
        </a:p>
      </dgm:t>
    </dgm:pt>
    <dgm:pt modelId="{40C72650-A4E7-4DF5-8C1A-A05F5E994464}" type="sibTrans" cxnId="{BD2A7905-0582-4509-9B37-E95AC9654FA3}">
      <dgm:prSet/>
      <dgm:spPr/>
      <dgm:t>
        <a:bodyPr/>
        <a:lstStyle/>
        <a:p>
          <a:endParaRPr lang="en-US"/>
        </a:p>
      </dgm:t>
    </dgm:pt>
    <dgm:pt modelId="{60D39F05-9199-4EAB-89CA-D00915C8668F}">
      <dgm:prSet phldrT="[Text]" custT="1"/>
      <dgm:spPr/>
      <dgm:t>
        <a:bodyPr/>
        <a:lstStyle/>
        <a:p>
          <a:pPr algn="r" rtl="1"/>
          <a:r>
            <a:rPr lang="ar-SA" sz="2400" dirty="0"/>
            <a:t>هل تتشابه خطط المجالس الاستشارية على مساحة كل لبنان؟</a:t>
          </a:r>
          <a:endParaRPr lang="en-US" sz="2400" dirty="0"/>
        </a:p>
      </dgm:t>
    </dgm:pt>
    <dgm:pt modelId="{6F6C1680-EC93-40CE-B694-012C60485952}" type="parTrans" cxnId="{679F3FD0-D591-493C-8EF0-A2D7910054A9}">
      <dgm:prSet/>
      <dgm:spPr/>
      <dgm:t>
        <a:bodyPr/>
        <a:lstStyle/>
        <a:p>
          <a:endParaRPr lang="en-US"/>
        </a:p>
      </dgm:t>
    </dgm:pt>
    <dgm:pt modelId="{F8B73695-8148-427B-9E9E-41857AD492AD}" type="sibTrans" cxnId="{679F3FD0-D591-493C-8EF0-A2D7910054A9}">
      <dgm:prSet/>
      <dgm:spPr/>
      <dgm:t>
        <a:bodyPr/>
        <a:lstStyle/>
        <a:p>
          <a:endParaRPr lang="en-US"/>
        </a:p>
      </dgm:t>
    </dgm:pt>
    <dgm:pt modelId="{46947712-7F7A-4B2C-9E71-B04CAE7CC935}" type="pres">
      <dgm:prSet presAssocID="{6886FA36-F05E-4C90-A434-113D85B8B402}" presName="linear" presStyleCnt="0">
        <dgm:presLayoutVars>
          <dgm:dir/>
          <dgm:animLvl val="lvl"/>
          <dgm:resizeHandles val="exact"/>
        </dgm:presLayoutVars>
      </dgm:prSet>
      <dgm:spPr/>
    </dgm:pt>
    <dgm:pt modelId="{F052CD2D-17A8-4F6A-866F-804AF8720F89}" type="pres">
      <dgm:prSet presAssocID="{D2D471EE-1008-48F3-A959-5AFF3146F892}" presName="parentLin" presStyleCnt="0"/>
      <dgm:spPr/>
    </dgm:pt>
    <dgm:pt modelId="{98DAE2ED-6DFC-4A02-A351-0B0813C173E4}" type="pres">
      <dgm:prSet presAssocID="{D2D471EE-1008-48F3-A959-5AFF3146F892}" presName="parentLeftMargin" presStyleLbl="node1" presStyleIdx="0" presStyleCnt="3"/>
      <dgm:spPr/>
    </dgm:pt>
    <dgm:pt modelId="{96A92E22-2FA7-460C-8904-948348BBD347}" type="pres">
      <dgm:prSet presAssocID="{D2D471EE-1008-48F3-A959-5AFF3146F892}" presName="parentText" presStyleLbl="node1" presStyleIdx="0" presStyleCnt="3">
        <dgm:presLayoutVars>
          <dgm:chMax val="0"/>
          <dgm:bulletEnabled val="1"/>
        </dgm:presLayoutVars>
      </dgm:prSet>
      <dgm:spPr/>
    </dgm:pt>
    <dgm:pt modelId="{53861210-91B9-44F6-99A8-033B4E318EF9}" type="pres">
      <dgm:prSet presAssocID="{D2D471EE-1008-48F3-A959-5AFF3146F892}" presName="negativeSpace" presStyleCnt="0"/>
      <dgm:spPr/>
    </dgm:pt>
    <dgm:pt modelId="{8CC9F9D2-DE20-4B67-991E-B0EF7497EFDD}" type="pres">
      <dgm:prSet presAssocID="{D2D471EE-1008-48F3-A959-5AFF3146F892}" presName="childText" presStyleLbl="conFgAcc1" presStyleIdx="0" presStyleCnt="3">
        <dgm:presLayoutVars>
          <dgm:bulletEnabled val="1"/>
        </dgm:presLayoutVars>
      </dgm:prSet>
      <dgm:spPr/>
    </dgm:pt>
    <dgm:pt modelId="{55A03EEC-D4D2-48F0-A367-309116C4335A}" type="pres">
      <dgm:prSet presAssocID="{445D3238-DAD3-4D5A-826E-014F6FED9009}" presName="spaceBetweenRectangles" presStyleCnt="0"/>
      <dgm:spPr/>
    </dgm:pt>
    <dgm:pt modelId="{D121C0A4-B593-4788-8BED-7BD31788E484}" type="pres">
      <dgm:prSet presAssocID="{8298CB34-F00D-47A9-8DCC-5FE4C1458735}" presName="parentLin" presStyleCnt="0"/>
      <dgm:spPr/>
    </dgm:pt>
    <dgm:pt modelId="{D5E59C80-09DC-41A4-BA9F-6A0AF9E90C5F}" type="pres">
      <dgm:prSet presAssocID="{8298CB34-F00D-47A9-8DCC-5FE4C1458735}" presName="parentLeftMargin" presStyleLbl="node1" presStyleIdx="0" presStyleCnt="3"/>
      <dgm:spPr/>
    </dgm:pt>
    <dgm:pt modelId="{505D2B25-93D2-42A7-BA35-F24DC62152DE}" type="pres">
      <dgm:prSet presAssocID="{8298CB34-F00D-47A9-8DCC-5FE4C1458735}" presName="parentText" presStyleLbl="node1" presStyleIdx="1" presStyleCnt="3">
        <dgm:presLayoutVars>
          <dgm:chMax val="0"/>
          <dgm:bulletEnabled val="1"/>
        </dgm:presLayoutVars>
      </dgm:prSet>
      <dgm:spPr/>
    </dgm:pt>
    <dgm:pt modelId="{879B68DC-83D5-439C-A6A5-DE946A5D5739}" type="pres">
      <dgm:prSet presAssocID="{8298CB34-F00D-47A9-8DCC-5FE4C1458735}" presName="negativeSpace" presStyleCnt="0"/>
      <dgm:spPr/>
    </dgm:pt>
    <dgm:pt modelId="{9B0E9772-AC6C-430F-83A1-7787B127AD8D}" type="pres">
      <dgm:prSet presAssocID="{8298CB34-F00D-47A9-8DCC-5FE4C1458735}" presName="childText" presStyleLbl="conFgAcc1" presStyleIdx="1" presStyleCnt="3">
        <dgm:presLayoutVars>
          <dgm:bulletEnabled val="1"/>
        </dgm:presLayoutVars>
      </dgm:prSet>
      <dgm:spPr/>
    </dgm:pt>
    <dgm:pt modelId="{40D5B7A7-C992-453D-B510-B83BA779578A}" type="pres">
      <dgm:prSet presAssocID="{A8001955-DB8F-467A-B723-0EDB1CD0DBFA}" presName="spaceBetweenRectangles" presStyleCnt="0"/>
      <dgm:spPr/>
    </dgm:pt>
    <dgm:pt modelId="{76206B04-8BE8-4812-AD27-4903225F9D59}" type="pres">
      <dgm:prSet presAssocID="{8F3F5DE0-235D-4961-B4C7-CCFCBED1A4E8}" presName="parentLin" presStyleCnt="0"/>
      <dgm:spPr/>
    </dgm:pt>
    <dgm:pt modelId="{2DDFB35C-9872-4C5C-A209-5CD0CCE213EF}" type="pres">
      <dgm:prSet presAssocID="{8F3F5DE0-235D-4961-B4C7-CCFCBED1A4E8}" presName="parentLeftMargin" presStyleLbl="node1" presStyleIdx="1" presStyleCnt="3"/>
      <dgm:spPr/>
    </dgm:pt>
    <dgm:pt modelId="{87D8B5A4-3EE0-4383-98CB-AEC31FB57A38}" type="pres">
      <dgm:prSet presAssocID="{8F3F5DE0-235D-4961-B4C7-CCFCBED1A4E8}" presName="parentText" presStyleLbl="node1" presStyleIdx="2" presStyleCnt="3">
        <dgm:presLayoutVars>
          <dgm:chMax val="0"/>
          <dgm:bulletEnabled val="1"/>
        </dgm:presLayoutVars>
      </dgm:prSet>
      <dgm:spPr/>
    </dgm:pt>
    <dgm:pt modelId="{6FA7242A-8A72-4F1D-8BBB-E01A7E5DD812}" type="pres">
      <dgm:prSet presAssocID="{8F3F5DE0-235D-4961-B4C7-CCFCBED1A4E8}" presName="negativeSpace" presStyleCnt="0"/>
      <dgm:spPr/>
    </dgm:pt>
    <dgm:pt modelId="{DC147630-422D-4FFE-B94A-F1FC4E1A6F07}" type="pres">
      <dgm:prSet presAssocID="{8F3F5DE0-235D-4961-B4C7-CCFCBED1A4E8}" presName="childText" presStyleLbl="conFgAcc1" presStyleIdx="2" presStyleCnt="3">
        <dgm:presLayoutVars>
          <dgm:bulletEnabled val="1"/>
        </dgm:presLayoutVars>
      </dgm:prSet>
      <dgm:spPr/>
    </dgm:pt>
  </dgm:ptLst>
  <dgm:cxnLst>
    <dgm:cxn modelId="{BD2A7905-0582-4509-9B37-E95AC9654FA3}" srcId="{6886FA36-F05E-4C90-A434-113D85B8B402}" destId="{8F3F5DE0-235D-4961-B4C7-CCFCBED1A4E8}" srcOrd="2" destOrd="0" parTransId="{87BDAF75-1E9B-41F7-AEF2-B68EEBD42C87}" sibTransId="{40C72650-A4E7-4DF5-8C1A-A05F5E994464}"/>
    <dgm:cxn modelId="{063FA60B-D2FC-4C65-989E-DED9DCB40964}" type="presOf" srcId="{D2D471EE-1008-48F3-A959-5AFF3146F892}" destId="{96A92E22-2FA7-460C-8904-948348BBD347}" srcOrd="1" destOrd="0" presId="urn:microsoft.com/office/officeart/2005/8/layout/list1"/>
    <dgm:cxn modelId="{0C1E7F10-228C-4175-9B14-67D853DBA16D}" type="presOf" srcId="{60D39F05-9199-4EAB-89CA-D00915C8668F}" destId="{DC147630-422D-4FFE-B94A-F1FC4E1A6F07}" srcOrd="0" destOrd="0" presId="urn:microsoft.com/office/officeart/2005/8/layout/list1"/>
    <dgm:cxn modelId="{EBA1C411-440B-4E29-8CAB-8EC539523076}" type="presOf" srcId="{8298CB34-F00D-47A9-8DCC-5FE4C1458735}" destId="{505D2B25-93D2-42A7-BA35-F24DC62152DE}" srcOrd="1" destOrd="0" presId="urn:microsoft.com/office/officeart/2005/8/layout/list1"/>
    <dgm:cxn modelId="{93C8A416-85EF-44F5-9099-49CEF7F98771}" srcId="{6886FA36-F05E-4C90-A434-113D85B8B402}" destId="{8298CB34-F00D-47A9-8DCC-5FE4C1458735}" srcOrd="1" destOrd="0" parTransId="{75CEBAF6-424A-4D9A-BBE3-D8E19340C772}" sibTransId="{A8001955-DB8F-467A-B723-0EDB1CD0DBFA}"/>
    <dgm:cxn modelId="{01AF9930-F0DB-48BD-A6C1-0BC97FDCCAB0}" srcId="{6886FA36-F05E-4C90-A434-113D85B8B402}" destId="{D2D471EE-1008-48F3-A959-5AFF3146F892}" srcOrd="0" destOrd="0" parTransId="{3DAC1613-D5D6-4A18-A290-7E739D5EBC7B}" sibTransId="{445D3238-DAD3-4D5A-826E-014F6FED9009}"/>
    <dgm:cxn modelId="{32CD1D39-B128-4697-BF93-CC8919A45677}" type="presOf" srcId="{8298CB34-F00D-47A9-8DCC-5FE4C1458735}" destId="{D5E59C80-09DC-41A4-BA9F-6A0AF9E90C5F}" srcOrd="0" destOrd="0" presId="urn:microsoft.com/office/officeart/2005/8/layout/list1"/>
    <dgm:cxn modelId="{679B036B-BF10-438A-A38B-043B99CAF4A4}" type="presOf" srcId="{8DB5C128-87A6-4DA0-BC1B-E0F849F5FFAF}" destId="{8CC9F9D2-DE20-4B67-991E-B0EF7497EFDD}" srcOrd="0" destOrd="0" presId="urn:microsoft.com/office/officeart/2005/8/layout/list1"/>
    <dgm:cxn modelId="{9BB870B4-CBD5-452C-9A9C-E3A1B299C76D}" type="presOf" srcId="{143BE40B-4F26-4B46-A1D0-1E90E1E01F1A}" destId="{9B0E9772-AC6C-430F-83A1-7787B127AD8D}" srcOrd="0" destOrd="0" presId="urn:microsoft.com/office/officeart/2005/8/layout/list1"/>
    <dgm:cxn modelId="{B0F852B6-F1FC-4A07-80F9-2554C0700E8B}" type="presOf" srcId="{6886FA36-F05E-4C90-A434-113D85B8B402}" destId="{46947712-7F7A-4B2C-9E71-B04CAE7CC935}" srcOrd="0" destOrd="0" presId="urn:microsoft.com/office/officeart/2005/8/layout/list1"/>
    <dgm:cxn modelId="{AD1864BA-BDC1-4030-97A9-954ADA9A2AB9}" srcId="{D2D471EE-1008-48F3-A959-5AFF3146F892}" destId="{8DB5C128-87A6-4DA0-BC1B-E0F849F5FFAF}" srcOrd="0" destOrd="0" parTransId="{73022395-6104-415B-B385-DF52BAE31A08}" sibTransId="{174192D0-0A2E-4A1C-9C90-F94BA0D2DFAC}"/>
    <dgm:cxn modelId="{89420DBD-0AE8-42F7-8C43-2DDC08C7A982}" srcId="{8298CB34-F00D-47A9-8DCC-5FE4C1458735}" destId="{143BE40B-4F26-4B46-A1D0-1E90E1E01F1A}" srcOrd="0" destOrd="0" parTransId="{2F8E113C-593A-4514-AF76-6332D42211BC}" sibTransId="{60696A27-AF89-4929-AFF7-F688F09863C8}"/>
    <dgm:cxn modelId="{679F3FD0-D591-493C-8EF0-A2D7910054A9}" srcId="{8F3F5DE0-235D-4961-B4C7-CCFCBED1A4E8}" destId="{60D39F05-9199-4EAB-89CA-D00915C8668F}" srcOrd="0" destOrd="0" parTransId="{6F6C1680-EC93-40CE-B694-012C60485952}" sibTransId="{F8B73695-8148-427B-9E9E-41857AD492AD}"/>
    <dgm:cxn modelId="{374037EF-20B4-4413-8FFE-35269132B07B}" type="presOf" srcId="{D2D471EE-1008-48F3-A959-5AFF3146F892}" destId="{98DAE2ED-6DFC-4A02-A351-0B0813C173E4}" srcOrd="0" destOrd="0" presId="urn:microsoft.com/office/officeart/2005/8/layout/list1"/>
    <dgm:cxn modelId="{E2D030F1-9EAA-48B9-A04F-EE52D5148B4C}" type="presOf" srcId="{8F3F5DE0-235D-4961-B4C7-CCFCBED1A4E8}" destId="{2DDFB35C-9872-4C5C-A209-5CD0CCE213EF}" srcOrd="0" destOrd="0" presId="urn:microsoft.com/office/officeart/2005/8/layout/list1"/>
    <dgm:cxn modelId="{F8A0AEF6-0931-4B6A-BA0B-93CF482122C6}" type="presOf" srcId="{8F3F5DE0-235D-4961-B4C7-CCFCBED1A4E8}" destId="{87D8B5A4-3EE0-4383-98CB-AEC31FB57A38}" srcOrd="1" destOrd="0" presId="urn:microsoft.com/office/officeart/2005/8/layout/list1"/>
    <dgm:cxn modelId="{CF20D659-ECFE-4003-90A5-F7A79372B3FC}" type="presParOf" srcId="{46947712-7F7A-4B2C-9E71-B04CAE7CC935}" destId="{F052CD2D-17A8-4F6A-866F-804AF8720F89}" srcOrd="0" destOrd="0" presId="urn:microsoft.com/office/officeart/2005/8/layout/list1"/>
    <dgm:cxn modelId="{7B2C19F7-9AE2-41F0-BC7A-9230EA40EB5C}" type="presParOf" srcId="{F052CD2D-17A8-4F6A-866F-804AF8720F89}" destId="{98DAE2ED-6DFC-4A02-A351-0B0813C173E4}" srcOrd="0" destOrd="0" presId="urn:microsoft.com/office/officeart/2005/8/layout/list1"/>
    <dgm:cxn modelId="{1CA56F2C-2BF5-4E79-9E00-30B30F2078BA}" type="presParOf" srcId="{F052CD2D-17A8-4F6A-866F-804AF8720F89}" destId="{96A92E22-2FA7-460C-8904-948348BBD347}" srcOrd="1" destOrd="0" presId="urn:microsoft.com/office/officeart/2005/8/layout/list1"/>
    <dgm:cxn modelId="{7EC790AB-A014-47E8-8704-A901C58A9F23}" type="presParOf" srcId="{46947712-7F7A-4B2C-9E71-B04CAE7CC935}" destId="{53861210-91B9-44F6-99A8-033B4E318EF9}" srcOrd="1" destOrd="0" presId="urn:microsoft.com/office/officeart/2005/8/layout/list1"/>
    <dgm:cxn modelId="{FAAA0598-C375-47D5-84D0-5D6ABB990993}" type="presParOf" srcId="{46947712-7F7A-4B2C-9E71-B04CAE7CC935}" destId="{8CC9F9D2-DE20-4B67-991E-B0EF7497EFDD}" srcOrd="2" destOrd="0" presId="urn:microsoft.com/office/officeart/2005/8/layout/list1"/>
    <dgm:cxn modelId="{B34919B8-4586-4AEF-A91B-F3892F19CCF0}" type="presParOf" srcId="{46947712-7F7A-4B2C-9E71-B04CAE7CC935}" destId="{55A03EEC-D4D2-48F0-A367-309116C4335A}" srcOrd="3" destOrd="0" presId="urn:microsoft.com/office/officeart/2005/8/layout/list1"/>
    <dgm:cxn modelId="{5B1E72DE-AA92-4743-B2D7-776FE5964B1A}" type="presParOf" srcId="{46947712-7F7A-4B2C-9E71-B04CAE7CC935}" destId="{D121C0A4-B593-4788-8BED-7BD31788E484}" srcOrd="4" destOrd="0" presId="urn:microsoft.com/office/officeart/2005/8/layout/list1"/>
    <dgm:cxn modelId="{65642B9D-C3AB-4502-9EB0-019E529E11C3}" type="presParOf" srcId="{D121C0A4-B593-4788-8BED-7BD31788E484}" destId="{D5E59C80-09DC-41A4-BA9F-6A0AF9E90C5F}" srcOrd="0" destOrd="0" presId="urn:microsoft.com/office/officeart/2005/8/layout/list1"/>
    <dgm:cxn modelId="{D936D078-E339-44D0-A940-4FD5CBC092F8}" type="presParOf" srcId="{D121C0A4-B593-4788-8BED-7BD31788E484}" destId="{505D2B25-93D2-42A7-BA35-F24DC62152DE}" srcOrd="1" destOrd="0" presId="urn:microsoft.com/office/officeart/2005/8/layout/list1"/>
    <dgm:cxn modelId="{3ED97DB1-BD8E-4122-B0AF-B24C83EACADC}" type="presParOf" srcId="{46947712-7F7A-4B2C-9E71-B04CAE7CC935}" destId="{879B68DC-83D5-439C-A6A5-DE946A5D5739}" srcOrd="5" destOrd="0" presId="urn:microsoft.com/office/officeart/2005/8/layout/list1"/>
    <dgm:cxn modelId="{DC16BEE8-F1D1-478B-87D9-1F8EE673E56C}" type="presParOf" srcId="{46947712-7F7A-4B2C-9E71-B04CAE7CC935}" destId="{9B0E9772-AC6C-430F-83A1-7787B127AD8D}" srcOrd="6" destOrd="0" presId="urn:microsoft.com/office/officeart/2005/8/layout/list1"/>
    <dgm:cxn modelId="{DDF3D4DC-7D4B-4AD9-BE99-A066D274BD54}" type="presParOf" srcId="{46947712-7F7A-4B2C-9E71-B04CAE7CC935}" destId="{40D5B7A7-C992-453D-B510-B83BA779578A}" srcOrd="7" destOrd="0" presId="urn:microsoft.com/office/officeart/2005/8/layout/list1"/>
    <dgm:cxn modelId="{C0E58521-9E99-4273-AE95-32757E650667}" type="presParOf" srcId="{46947712-7F7A-4B2C-9E71-B04CAE7CC935}" destId="{76206B04-8BE8-4812-AD27-4903225F9D59}" srcOrd="8" destOrd="0" presId="urn:microsoft.com/office/officeart/2005/8/layout/list1"/>
    <dgm:cxn modelId="{C1E75E3C-3B05-4386-9526-2BA21ABDD7EE}" type="presParOf" srcId="{76206B04-8BE8-4812-AD27-4903225F9D59}" destId="{2DDFB35C-9872-4C5C-A209-5CD0CCE213EF}" srcOrd="0" destOrd="0" presId="urn:microsoft.com/office/officeart/2005/8/layout/list1"/>
    <dgm:cxn modelId="{B63F109D-69D6-4D7C-9272-991B6F311DDF}" type="presParOf" srcId="{76206B04-8BE8-4812-AD27-4903225F9D59}" destId="{87D8B5A4-3EE0-4383-98CB-AEC31FB57A38}" srcOrd="1" destOrd="0" presId="urn:microsoft.com/office/officeart/2005/8/layout/list1"/>
    <dgm:cxn modelId="{B8ABC75F-4069-425C-8506-18E8FF0355F8}" type="presParOf" srcId="{46947712-7F7A-4B2C-9E71-B04CAE7CC935}" destId="{6FA7242A-8A72-4F1D-8BBB-E01A7E5DD812}" srcOrd="9" destOrd="0" presId="urn:microsoft.com/office/officeart/2005/8/layout/list1"/>
    <dgm:cxn modelId="{AF8A64C5-1DA0-4D7E-AA7E-89C41887471F}" type="presParOf" srcId="{46947712-7F7A-4B2C-9E71-B04CAE7CC935}" destId="{DC147630-422D-4FFE-B94A-F1FC4E1A6F0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1D905F-5DFA-4CEB-9769-6A33B410F75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D4E8914-BD1A-466A-9AC1-4553701707BC}">
      <dgm:prSet phldrT="[Text]"/>
      <dgm:spPr/>
      <dgm:t>
        <a:bodyPr/>
        <a:lstStyle/>
        <a:p>
          <a:pPr algn="r"/>
          <a:r>
            <a:rPr lang="ar-SA" b="1" dirty="0"/>
            <a:t>هل نسلط الضوء على العلاقة بين المجلس الاستشاري وادارة المعهد وكيف نبعد شبح تضارب الصلاحيات؟</a:t>
          </a:r>
          <a:endParaRPr lang="en-US" dirty="0"/>
        </a:p>
      </dgm:t>
    </dgm:pt>
    <dgm:pt modelId="{8BCD99F1-0342-4530-B063-6CD7A5F56F36}" type="parTrans" cxnId="{856190AA-4877-4324-B499-5214AE220281}">
      <dgm:prSet/>
      <dgm:spPr/>
      <dgm:t>
        <a:bodyPr/>
        <a:lstStyle/>
        <a:p>
          <a:endParaRPr lang="en-US"/>
        </a:p>
      </dgm:t>
    </dgm:pt>
    <dgm:pt modelId="{021FAF21-343D-47B9-9910-7ACDBBE69026}" type="sibTrans" cxnId="{856190AA-4877-4324-B499-5214AE220281}">
      <dgm:prSet/>
      <dgm:spPr/>
      <dgm:t>
        <a:bodyPr/>
        <a:lstStyle/>
        <a:p>
          <a:endParaRPr lang="en-US"/>
        </a:p>
      </dgm:t>
    </dgm:pt>
    <dgm:pt modelId="{F0809FEA-E6DC-4B27-B0EA-8A14424EE1EF}">
      <dgm:prSet phldrT="[Text]"/>
      <dgm:spPr/>
      <dgm:t>
        <a:bodyPr/>
        <a:lstStyle/>
        <a:p>
          <a:pPr algn="r"/>
          <a:r>
            <a:rPr lang="ar-SA" b="1" dirty="0">
              <a:solidFill>
                <a:schemeClr val="bg1"/>
              </a:solidFill>
            </a:rPr>
            <a:t>هل نحتاج الى تعديل في النظام الداخلي لمعاهد ومدارس التعليم المهني؟ </a:t>
          </a:r>
          <a:endParaRPr lang="en-US" dirty="0">
            <a:solidFill>
              <a:schemeClr val="bg1"/>
            </a:solidFill>
          </a:endParaRPr>
        </a:p>
      </dgm:t>
    </dgm:pt>
    <dgm:pt modelId="{AA74F18E-F50A-4520-B852-1D1D48A38DAE}" type="parTrans" cxnId="{534EA4C1-76D1-435E-AC1A-43A04900F350}">
      <dgm:prSet/>
      <dgm:spPr/>
      <dgm:t>
        <a:bodyPr/>
        <a:lstStyle/>
        <a:p>
          <a:endParaRPr lang="en-US"/>
        </a:p>
      </dgm:t>
    </dgm:pt>
    <dgm:pt modelId="{C06FCC13-78D7-4249-B189-EDF4E7B9B26E}" type="sibTrans" cxnId="{534EA4C1-76D1-435E-AC1A-43A04900F350}">
      <dgm:prSet/>
      <dgm:spPr/>
      <dgm:t>
        <a:bodyPr/>
        <a:lstStyle/>
        <a:p>
          <a:endParaRPr lang="en-US"/>
        </a:p>
      </dgm:t>
    </dgm:pt>
    <dgm:pt modelId="{212D88CB-FA13-4D28-9778-1B90BC2A6427}">
      <dgm:prSet phldrT="[Text]"/>
      <dgm:spPr/>
      <dgm:t>
        <a:bodyPr/>
        <a:lstStyle/>
        <a:p>
          <a:pPr algn="r"/>
          <a:r>
            <a:rPr lang="ar-SA" b="1" dirty="0"/>
            <a:t>هل نحتاج الى تعديل في القرار رقم ۱۳ اصول الانفاق من صناديق المعاهد والمدارس؟</a:t>
          </a:r>
          <a:endParaRPr lang="en-US" dirty="0"/>
        </a:p>
      </dgm:t>
    </dgm:pt>
    <dgm:pt modelId="{1D4EFB62-9F44-4FC1-AB8B-EDF39C42DA25}" type="parTrans" cxnId="{1E149C83-747E-408F-83AD-354D98E5332F}">
      <dgm:prSet/>
      <dgm:spPr/>
      <dgm:t>
        <a:bodyPr/>
        <a:lstStyle/>
        <a:p>
          <a:endParaRPr lang="en-US"/>
        </a:p>
      </dgm:t>
    </dgm:pt>
    <dgm:pt modelId="{C5B785F8-A3DC-4E16-8499-586C621F6D96}" type="sibTrans" cxnId="{1E149C83-747E-408F-83AD-354D98E5332F}">
      <dgm:prSet/>
      <dgm:spPr/>
      <dgm:t>
        <a:bodyPr/>
        <a:lstStyle/>
        <a:p>
          <a:endParaRPr lang="en-US"/>
        </a:p>
      </dgm:t>
    </dgm:pt>
    <dgm:pt modelId="{B5EFCE8A-6062-4438-955E-0BECF204F3E0}" type="pres">
      <dgm:prSet presAssocID="{A91D905F-5DFA-4CEB-9769-6A33B410F759}" presName="Name0" presStyleCnt="0">
        <dgm:presLayoutVars>
          <dgm:chMax val="7"/>
          <dgm:chPref val="7"/>
          <dgm:dir/>
        </dgm:presLayoutVars>
      </dgm:prSet>
      <dgm:spPr/>
    </dgm:pt>
    <dgm:pt modelId="{7B711A14-7482-4750-B5DE-A7E50DC57F62}" type="pres">
      <dgm:prSet presAssocID="{A91D905F-5DFA-4CEB-9769-6A33B410F759}" presName="Name1" presStyleCnt="0"/>
      <dgm:spPr/>
    </dgm:pt>
    <dgm:pt modelId="{050FEDD2-8073-4749-BCEC-34B86C3DA17C}" type="pres">
      <dgm:prSet presAssocID="{A91D905F-5DFA-4CEB-9769-6A33B410F759}" presName="cycle" presStyleCnt="0"/>
      <dgm:spPr/>
    </dgm:pt>
    <dgm:pt modelId="{F3034044-92C4-4382-A085-5CA54DF86446}" type="pres">
      <dgm:prSet presAssocID="{A91D905F-5DFA-4CEB-9769-6A33B410F759}" presName="srcNode" presStyleLbl="node1" presStyleIdx="0" presStyleCnt="3"/>
      <dgm:spPr/>
    </dgm:pt>
    <dgm:pt modelId="{1C3E6F07-4930-47C5-AEE5-F10DC64C3143}" type="pres">
      <dgm:prSet presAssocID="{A91D905F-5DFA-4CEB-9769-6A33B410F759}" presName="conn" presStyleLbl="parChTrans1D2" presStyleIdx="0" presStyleCnt="1"/>
      <dgm:spPr/>
    </dgm:pt>
    <dgm:pt modelId="{885E64C4-BC9F-4EC3-91AE-EE9D622AF8E6}" type="pres">
      <dgm:prSet presAssocID="{A91D905F-5DFA-4CEB-9769-6A33B410F759}" presName="extraNode" presStyleLbl="node1" presStyleIdx="0" presStyleCnt="3"/>
      <dgm:spPr/>
    </dgm:pt>
    <dgm:pt modelId="{329483FC-0BA1-4534-9F29-BE47A3538230}" type="pres">
      <dgm:prSet presAssocID="{A91D905F-5DFA-4CEB-9769-6A33B410F759}" presName="dstNode" presStyleLbl="node1" presStyleIdx="0" presStyleCnt="3"/>
      <dgm:spPr/>
    </dgm:pt>
    <dgm:pt modelId="{5BBD6917-9C10-4122-965D-C7ADF2B52624}" type="pres">
      <dgm:prSet presAssocID="{AD4E8914-BD1A-466A-9AC1-4553701707BC}" presName="text_1" presStyleLbl="node1" presStyleIdx="0" presStyleCnt="3" custLinFactNeighborX="863" custLinFactNeighborY="-5114">
        <dgm:presLayoutVars>
          <dgm:bulletEnabled val="1"/>
        </dgm:presLayoutVars>
      </dgm:prSet>
      <dgm:spPr/>
    </dgm:pt>
    <dgm:pt modelId="{1CB21F2D-3EC5-47E6-94D3-C0300BE9BD42}" type="pres">
      <dgm:prSet presAssocID="{AD4E8914-BD1A-466A-9AC1-4553701707BC}" presName="accent_1" presStyleCnt="0"/>
      <dgm:spPr/>
    </dgm:pt>
    <dgm:pt modelId="{4EBECFB9-3786-45C4-9208-6957E63A6D1F}" type="pres">
      <dgm:prSet presAssocID="{AD4E8914-BD1A-466A-9AC1-4553701707BC}" presName="accentRepeatNode" presStyleLbl="solidFgAcc1" presStyleIdx="0" presStyleCnt="3"/>
      <dgm:spPr/>
    </dgm:pt>
    <dgm:pt modelId="{417D1CB2-34A7-4A06-AB6A-6337AD06F20D}" type="pres">
      <dgm:prSet presAssocID="{F0809FEA-E6DC-4B27-B0EA-8A14424EE1EF}" presName="text_2" presStyleLbl="node1" presStyleIdx="1" presStyleCnt="3">
        <dgm:presLayoutVars>
          <dgm:bulletEnabled val="1"/>
        </dgm:presLayoutVars>
      </dgm:prSet>
      <dgm:spPr/>
    </dgm:pt>
    <dgm:pt modelId="{1BF35BE6-3856-49A2-9BB7-C67E9F95EDBB}" type="pres">
      <dgm:prSet presAssocID="{F0809FEA-E6DC-4B27-B0EA-8A14424EE1EF}" presName="accent_2" presStyleCnt="0"/>
      <dgm:spPr/>
    </dgm:pt>
    <dgm:pt modelId="{4398A77E-9A7F-4E54-971A-E286C6E8643C}" type="pres">
      <dgm:prSet presAssocID="{F0809FEA-E6DC-4B27-B0EA-8A14424EE1EF}" presName="accentRepeatNode" presStyleLbl="solidFgAcc1" presStyleIdx="1" presStyleCnt="3"/>
      <dgm:spPr/>
    </dgm:pt>
    <dgm:pt modelId="{A121B34A-499D-4793-8656-1A30EDC3FB00}" type="pres">
      <dgm:prSet presAssocID="{212D88CB-FA13-4D28-9778-1B90BC2A6427}" presName="text_3" presStyleLbl="node1" presStyleIdx="2" presStyleCnt="3">
        <dgm:presLayoutVars>
          <dgm:bulletEnabled val="1"/>
        </dgm:presLayoutVars>
      </dgm:prSet>
      <dgm:spPr/>
    </dgm:pt>
    <dgm:pt modelId="{00BDDE3D-9498-42A0-877D-9FC079FE8058}" type="pres">
      <dgm:prSet presAssocID="{212D88CB-FA13-4D28-9778-1B90BC2A6427}" presName="accent_3" presStyleCnt="0"/>
      <dgm:spPr/>
    </dgm:pt>
    <dgm:pt modelId="{79FCC461-78E9-4DE8-B2E9-F4D83D9C97BF}" type="pres">
      <dgm:prSet presAssocID="{212D88CB-FA13-4D28-9778-1B90BC2A6427}" presName="accentRepeatNode" presStyleLbl="solidFgAcc1" presStyleIdx="2" presStyleCnt="3"/>
      <dgm:spPr/>
    </dgm:pt>
  </dgm:ptLst>
  <dgm:cxnLst>
    <dgm:cxn modelId="{C3209C07-C2A5-470E-9642-3C5423CB08B0}" type="presOf" srcId="{212D88CB-FA13-4D28-9778-1B90BC2A6427}" destId="{A121B34A-499D-4793-8656-1A30EDC3FB00}" srcOrd="0" destOrd="0" presId="urn:microsoft.com/office/officeart/2008/layout/VerticalCurvedList"/>
    <dgm:cxn modelId="{223A9B78-07E2-4F54-992F-FBE7B3D586A6}" type="presOf" srcId="{AD4E8914-BD1A-466A-9AC1-4553701707BC}" destId="{5BBD6917-9C10-4122-965D-C7ADF2B52624}" srcOrd="0" destOrd="0" presId="urn:microsoft.com/office/officeart/2008/layout/VerticalCurvedList"/>
    <dgm:cxn modelId="{D3B98F7B-7B59-4D95-AC0A-594C44BB9630}" type="presOf" srcId="{F0809FEA-E6DC-4B27-B0EA-8A14424EE1EF}" destId="{417D1CB2-34A7-4A06-AB6A-6337AD06F20D}" srcOrd="0" destOrd="0" presId="urn:microsoft.com/office/officeart/2008/layout/VerticalCurvedList"/>
    <dgm:cxn modelId="{1E149C83-747E-408F-83AD-354D98E5332F}" srcId="{A91D905F-5DFA-4CEB-9769-6A33B410F759}" destId="{212D88CB-FA13-4D28-9778-1B90BC2A6427}" srcOrd="2" destOrd="0" parTransId="{1D4EFB62-9F44-4FC1-AB8B-EDF39C42DA25}" sibTransId="{C5B785F8-A3DC-4E16-8499-586C621F6D96}"/>
    <dgm:cxn modelId="{B9CB7392-E121-44DB-8960-E728794F5798}" type="presOf" srcId="{A91D905F-5DFA-4CEB-9769-6A33B410F759}" destId="{B5EFCE8A-6062-4438-955E-0BECF204F3E0}" srcOrd="0" destOrd="0" presId="urn:microsoft.com/office/officeart/2008/layout/VerticalCurvedList"/>
    <dgm:cxn modelId="{15754E93-9150-4403-BA22-FEB9CBEF487B}" type="presOf" srcId="{021FAF21-343D-47B9-9910-7ACDBBE69026}" destId="{1C3E6F07-4930-47C5-AEE5-F10DC64C3143}" srcOrd="0" destOrd="0" presId="urn:microsoft.com/office/officeart/2008/layout/VerticalCurvedList"/>
    <dgm:cxn modelId="{856190AA-4877-4324-B499-5214AE220281}" srcId="{A91D905F-5DFA-4CEB-9769-6A33B410F759}" destId="{AD4E8914-BD1A-466A-9AC1-4553701707BC}" srcOrd="0" destOrd="0" parTransId="{8BCD99F1-0342-4530-B063-6CD7A5F56F36}" sibTransId="{021FAF21-343D-47B9-9910-7ACDBBE69026}"/>
    <dgm:cxn modelId="{534EA4C1-76D1-435E-AC1A-43A04900F350}" srcId="{A91D905F-5DFA-4CEB-9769-6A33B410F759}" destId="{F0809FEA-E6DC-4B27-B0EA-8A14424EE1EF}" srcOrd="1" destOrd="0" parTransId="{AA74F18E-F50A-4520-B852-1D1D48A38DAE}" sibTransId="{C06FCC13-78D7-4249-B189-EDF4E7B9B26E}"/>
    <dgm:cxn modelId="{6E6B6B29-1B9B-4380-A26B-D785ABE9922F}" type="presParOf" srcId="{B5EFCE8A-6062-4438-955E-0BECF204F3E0}" destId="{7B711A14-7482-4750-B5DE-A7E50DC57F62}" srcOrd="0" destOrd="0" presId="urn:microsoft.com/office/officeart/2008/layout/VerticalCurvedList"/>
    <dgm:cxn modelId="{C4D34B88-FCF3-4DF9-B690-92883446CB3B}" type="presParOf" srcId="{7B711A14-7482-4750-B5DE-A7E50DC57F62}" destId="{050FEDD2-8073-4749-BCEC-34B86C3DA17C}" srcOrd="0" destOrd="0" presId="urn:microsoft.com/office/officeart/2008/layout/VerticalCurvedList"/>
    <dgm:cxn modelId="{83FF9233-3FF1-4E79-8438-E8B1861B1E07}" type="presParOf" srcId="{050FEDD2-8073-4749-BCEC-34B86C3DA17C}" destId="{F3034044-92C4-4382-A085-5CA54DF86446}" srcOrd="0" destOrd="0" presId="urn:microsoft.com/office/officeart/2008/layout/VerticalCurvedList"/>
    <dgm:cxn modelId="{39FC8C56-C0A5-4C26-A1AA-1D7772885E29}" type="presParOf" srcId="{050FEDD2-8073-4749-BCEC-34B86C3DA17C}" destId="{1C3E6F07-4930-47C5-AEE5-F10DC64C3143}" srcOrd="1" destOrd="0" presId="urn:microsoft.com/office/officeart/2008/layout/VerticalCurvedList"/>
    <dgm:cxn modelId="{2BD189C1-8533-491D-ADCC-71D58D0798CF}" type="presParOf" srcId="{050FEDD2-8073-4749-BCEC-34B86C3DA17C}" destId="{885E64C4-BC9F-4EC3-91AE-EE9D622AF8E6}" srcOrd="2" destOrd="0" presId="urn:microsoft.com/office/officeart/2008/layout/VerticalCurvedList"/>
    <dgm:cxn modelId="{DE436FB4-87A1-4C89-80F0-D63483F301C8}" type="presParOf" srcId="{050FEDD2-8073-4749-BCEC-34B86C3DA17C}" destId="{329483FC-0BA1-4534-9F29-BE47A3538230}" srcOrd="3" destOrd="0" presId="urn:microsoft.com/office/officeart/2008/layout/VerticalCurvedList"/>
    <dgm:cxn modelId="{0A042F44-B9CD-4E95-9C17-688341242F3E}" type="presParOf" srcId="{7B711A14-7482-4750-B5DE-A7E50DC57F62}" destId="{5BBD6917-9C10-4122-965D-C7ADF2B52624}" srcOrd="1" destOrd="0" presId="urn:microsoft.com/office/officeart/2008/layout/VerticalCurvedList"/>
    <dgm:cxn modelId="{231127ED-12FF-4046-BDC0-752D5FA77C72}" type="presParOf" srcId="{7B711A14-7482-4750-B5DE-A7E50DC57F62}" destId="{1CB21F2D-3EC5-47E6-94D3-C0300BE9BD42}" srcOrd="2" destOrd="0" presId="urn:microsoft.com/office/officeart/2008/layout/VerticalCurvedList"/>
    <dgm:cxn modelId="{6AD97836-1EC4-43B0-AF26-6DB464FB20D4}" type="presParOf" srcId="{1CB21F2D-3EC5-47E6-94D3-C0300BE9BD42}" destId="{4EBECFB9-3786-45C4-9208-6957E63A6D1F}" srcOrd="0" destOrd="0" presId="urn:microsoft.com/office/officeart/2008/layout/VerticalCurvedList"/>
    <dgm:cxn modelId="{320374B6-1E5E-4C90-B908-9F0999DC5016}" type="presParOf" srcId="{7B711A14-7482-4750-B5DE-A7E50DC57F62}" destId="{417D1CB2-34A7-4A06-AB6A-6337AD06F20D}" srcOrd="3" destOrd="0" presId="urn:microsoft.com/office/officeart/2008/layout/VerticalCurvedList"/>
    <dgm:cxn modelId="{144BB47D-0D47-4C82-8C87-C2127E5CAA93}" type="presParOf" srcId="{7B711A14-7482-4750-B5DE-A7E50DC57F62}" destId="{1BF35BE6-3856-49A2-9BB7-C67E9F95EDBB}" srcOrd="4" destOrd="0" presId="urn:microsoft.com/office/officeart/2008/layout/VerticalCurvedList"/>
    <dgm:cxn modelId="{F73491AF-AD12-487D-9D79-67C3F77E5850}" type="presParOf" srcId="{1BF35BE6-3856-49A2-9BB7-C67E9F95EDBB}" destId="{4398A77E-9A7F-4E54-971A-E286C6E8643C}" srcOrd="0" destOrd="0" presId="urn:microsoft.com/office/officeart/2008/layout/VerticalCurvedList"/>
    <dgm:cxn modelId="{2D708045-BE48-4A57-8E78-FF05931DD3D1}" type="presParOf" srcId="{7B711A14-7482-4750-B5DE-A7E50DC57F62}" destId="{A121B34A-499D-4793-8656-1A30EDC3FB00}" srcOrd="5" destOrd="0" presId="urn:microsoft.com/office/officeart/2008/layout/VerticalCurvedList"/>
    <dgm:cxn modelId="{8B99321F-14AA-4B17-B20C-ABEAC40E1D2A}" type="presParOf" srcId="{7B711A14-7482-4750-B5DE-A7E50DC57F62}" destId="{00BDDE3D-9498-42A0-877D-9FC079FE8058}" srcOrd="6" destOrd="0" presId="urn:microsoft.com/office/officeart/2008/layout/VerticalCurvedList"/>
    <dgm:cxn modelId="{A0449D94-E5C6-4874-AB37-AE8352F42955}" type="presParOf" srcId="{00BDDE3D-9498-42A0-877D-9FC079FE8058}" destId="{79FCC461-78E9-4DE8-B2E9-F4D83D9C97B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680DA2-0DF9-4291-80CF-F83FCA54E37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72768014-48C2-4FF1-A2AC-D108AF551D54}">
      <dgm:prSet phldrT="[Text]"/>
      <dgm:spPr/>
      <dgm:t>
        <a:bodyPr/>
        <a:lstStyle/>
        <a:p>
          <a:r>
            <a:rPr lang="ar-LB" dirty="0">
              <a:solidFill>
                <a:schemeClr val="tx1"/>
              </a:solidFill>
            </a:rPr>
            <a:t>مشاركة الخبرات</a:t>
          </a:r>
          <a:endParaRPr lang="en-US" dirty="0">
            <a:solidFill>
              <a:schemeClr val="tx1"/>
            </a:solidFill>
          </a:endParaRPr>
        </a:p>
      </dgm:t>
    </dgm:pt>
    <dgm:pt modelId="{DCB83BD2-6984-46E0-86AC-FE41F19E3D5C}" type="parTrans" cxnId="{B097591B-A304-4CEB-9845-50A56113B023}">
      <dgm:prSet/>
      <dgm:spPr/>
      <dgm:t>
        <a:bodyPr/>
        <a:lstStyle/>
        <a:p>
          <a:endParaRPr lang="en-US">
            <a:solidFill>
              <a:schemeClr val="tx1"/>
            </a:solidFill>
          </a:endParaRPr>
        </a:p>
      </dgm:t>
    </dgm:pt>
    <dgm:pt modelId="{55E5E635-6552-4B0C-9D3F-FB90502F85B8}" type="sibTrans" cxnId="{B097591B-A304-4CEB-9845-50A56113B023}">
      <dgm:prSet/>
      <dgm:spPr/>
      <dgm:t>
        <a:bodyPr/>
        <a:lstStyle/>
        <a:p>
          <a:endParaRPr lang="en-US">
            <a:solidFill>
              <a:schemeClr val="tx1"/>
            </a:solidFill>
          </a:endParaRPr>
        </a:p>
      </dgm:t>
    </dgm:pt>
    <dgm:pt modelId="{060AE7F9-6AE5-4356-8338-BF0689F1C4C0}">
      <dgm:prSet phldrT="[Text]"/>
      <dgm:spPr/>
      <dgm:t>
        <a:bodyPr/>
        <a:lstStyle/>
        <a:p>
          <a:r>
            <a:rPr lang="ar-LB" dirty="0">
              <a:solidFill>
                <a:schemeClr val="tx1"/>
              </a:solidFill>
            </a:rPr>
            <a:t>معارض بين الأقران</a:t>
          </a:r>
          <a:endParaRPr lang="en-US" dirty="0">
            <a:solidFill>
              <a:schemeClr val="tx1"/>
            </a:solidFill>
          </a:endParaRPr>
        </a:p>
      </dgm:t>
    </dgm:pt>
    <dgm:pt modelId="{64878FBF-EBBA-432D-8BA6-0BDFF77C0DEB}" type="parTrans" cxnId="{18F1209B-09F3-4D0E-A499-33D768C18536}">
      <dgm:prSet/>
      <dgm:spPr/>
      <dgm:t>
        <a:bodyPr/>
        <a:lstStyle/>
        <a:p>
          <a:endParaRPr lang="en-US">
            <a:solidFill>
              <a:schemeClr val="tx1"/>
            </a:solidFill>
          </a:endParaRPr>
        </a:p>
      </dgm:t>
    </dgm:pt>
    <dgm:pt modelId="{E5427D05-CE4B-406E-BF10-312C933316C8}" type="sibTrans" cxnId="{18F1209B-09F3-4D0E-A499-33D768C18536}">
      <dgm:prSet/>
      <dgm:spPr/>
      <dgm:t>
        <a:bodyPr/>
        <a:lstStyle/>
        <a:p>
          <a:endParaRPr lang="en-US">
            <a:solidFill>
              <a:schemeClr val="tx1"/>
            </a:solidFill>
          </a:endParaRPr>
        </a:p>
      </dgm:t>
    </dgm:pt>
    <dgm:pt modelId="{2A11DC5C-16BD-4B2C-9FC4-3E1FD074BAFA}">
      <dgm:prSet phldrT="[Text]"/>
      <dgm:spPr/>
      <dgm:t>
        <a:bodyPr/>
        <a:lstStyle/>
        <a:p>
          <a:r>
            <a:rPr lang="ar-LB" dirty="0">
              <a:solidFill>
                <a:schemeClr val="tx1"/>
              </a:solidFill>
            </a:rPr>
            <a:t>معارض سنوية </a:t>
          </a:r>
          <a:endParaRPr lang="en-US" dirty="0">
            <a:solidFill>
              <a:schemeClr val="tx1"/>
            </a:solidFill>
          </a:endParaRPr>
        </a:p>
      </dgm:t>
    </dgm:pt>
    <dgm:pt modelId="{BD4EBE20-6375-4D65-B5C0-E5048D194532}" type="parTrans" cxnId="{A424C709-3978-4784-A2E2-767D883E9A01}">
      <dgm:prSet/>
      <dgm:spPr/>
      <dgm:t>
        <a:bodyPr/>
        <a:lstStyle/>
        <a:p>
          <a:endParaRPr lang="en-US">
            <a:solidFill>
              <a:schemeClr val="tx1"/>
            </a:solidFill>
          </a:endParaRPr>
        </a:p>
      </dgm:t>
    </dgm:pt>
    <dgm:pt modelId="{A71632FD-85CA-4F79-ACB8-453B1E3C41EE}" type="sibTrans" cxnId="{A424C709-3978-4784-A2E2-767D883E9A01}">
      <dgm:prSet/>
      <dgm:spPr/>
      <dgm:t>
        <a:bodyPr/>
        <a:lstStyle/>
        <a:p>
          <a:endParaRPr lang="en-US">
            <a:solidFill>
              <a:schemeClr val="tx1"/>
            </a:solidFill>
          </a:endParaRPr>
        </a:p>
      </dgm:t>
    </dgm:pt>
    <dgm:pt modelId="{6931E46B-0170-46B7-B694-85EFF99E6DFD}">
      <dgm:prSet phldrT="[Text]"/>
      <dgm:spPr/>
      <dgm:t>
        <a:bodyPr/>
        <a:lstStyle/>
        <a:p>
          <a:r>
            <a:rPr lang="ar-LB" dirty="0">
              <a:solidFill>
                <a:schemeClr val="tx1"/>
              </a:solidFill>
            </a:rPr>
            <a:t>وسائل التواصل الاجتماعي</a:t>
          </a:r>
          <a:endParaRPr lang="en-US" dirty="0">
            <a:solidFill>
              <a:schemeClr val="tx1"/>
            </a:solidFill>
          </a:endParaRPr>
        </a:p>
      </dgm:t>
    </dgm:pt>
    <dgm:pt modelId="{F1245BC5-06E8-418B-BAF8-43DB8B48CD12}" type="parTrans" cxnId="{24362E7E-C217-404D-9D96-50B391E1A9BA}">
      <dgm:prSet/>
      <dgm:spPr/>
      <dgm:t>
        <a:bodyPr/>
        <a:lstStyle/>
        <a:p>
          <a:endParaRPr lang="en-US">
            <a:solidFill>
              <a:schemeClr val="tx1"/>
            </a:solidFill>
          </a:endParaRPr>
        </a:p>
      </dgm:t>
    </dgm:pt>
    <dgm:pt modelId="{2442A4D3-8412-4F5C-8C0F-18B18EF09524}" type="sibTrans" cxnId="{24362E7E-C217-404D-9D96-50B391E1A9BA}">
      <dgm:prSet/>
      <dgm:spPr/>
      <dgm:t>
        <a:bodyPr/>
        <a:lstStyle/>
        <a:p>
          <a:endParaRPr lang="en-US">
            <a:solidFill>
              <a:schemeClr val="tx1"/>
            </a:solidFill>
          </a:endParaRPr>
        </a:p>
      </dgm:t>
    </dgm:pt>
    <dgm:pt modelId="{07CAED28-92B1-4B4C-98E4-50487970097A}">
      <dgm:prSet phldrT="[Text]"/>
      <dgm:spPr/>
      <dgm:t>
        <a:bodyPr/>
        <a:lstStyle/>
        <a:p>
          <a:r>
            <a:rPr lang="ar-LB">
              <a:solidFill>
                <a:schemeClr val="tx1"/>
              </a:solidFill>
            </a:rPr>
            <a:t>زيارات ميدانية</a:t>
          </a:r>
          <a:endParaRPr lang="en-US" dirty="0">
            <a:solidFill>
              <a:schemeClr val="tx1"/>
            </a:solidFill>
          </a:endParaRPr>
        </a:p>
      </dgm:t>
    </dgm:pt>
    <dgm:pt modelId="{09A53304-8C5A-412E-8A62-53E1159747E1}" type="parTrans" cxnId="{66C1993C-49B1-418F-9682-F729E29F8097}">
      <dgm:prSet/>
      <dgm:spPr/>
      <dgm:t>
        <a:bodyPr/>
        <a:lstStyle/>
        <a:p>
          <a:endParaRPr lang="en-US">
            <a:solidFill>
              <a:schemeClr val="tx1"/>
            </a:solidFill>
          </a:endParaRPr>
        </a:p>
      </dgm:t>
    </dgm:pt>
    <dgm:pt modelId="{640840E1-94FE-4E4C-8A32-D646DF52C144}" type="sibTrans" cxnId="{66C1993C-49B1-418F-9682-F729E29F8097}">
      <dgm:prSet/>
      <dgm:spPr/>
      <dgm:t>
        <a:bodyPr/>
        <a:lstStyle/>
        <a:p>
          <a:endParaRPr lang="en-US">
            <a:solidFill>
              <a:schemeClr val="tx1"/>
            </a:solidFill>
          </a:endParaRPr>
        </a:p>
      </dgm:t>
    </dgm:pt>
    <dgm:pt modelId="{FD5FF23E-473A-4E80-933E-0842A299C8FA}">
      <dgm:prSet phldrT="[Text]"/>
      <dgm:spPr/>
      <dgm:t>
        <a:bodyPr/>
        <a:lstStyle/>
        <a:p>
          <a:r>
            <a:rPr lang="ar-LB" dirty="0">
              <a:solidFill>
                <a:schemeClr val="tx1"/>
              </a:solidFill>
            </a:rPr>
            <a:t>معارض داخل المعهد</a:t>
          </a:r>
          <a:endParaRPr lang="en-US" dirty="0">
            <a:solidFill>
              <a:schemeClr val="tx1"/>
            </a:solidFill>
          </a:endParaRPr>
        </a:p>
      </dgm:t>
    </dgm:pt>
    <dgm:pt modelId="{12F7CB0C-179F-4366-89E1-06B76F3D3444}" type="parTrans" cxnId="{2CCF9164-BA1A-40B1-ABA6-1D25785A7BA4}">
      <dgm:prSet/>
      <dgm:spPr/>
      <dgm:t>
        <a:bodyPr/>
        <a:lstStyle/>
        <a:p>
          <a:endParaRPr lang="en-US">
            <a:solidFill>
              <a:schemeClr val="tx1"/>
            </a:solidFill>
          </a:endParaRPr>
        </a:p>
      </dgm:t>
    </dgm:pt>
    <dgm:pt modelId="{AD68F784-6CDD-4D90-932C-B051E1DFCF6B}" type="sibTrans" cxnId="{2CCF9164-BA1A-40B1-ABA6-1D25785A7BA4}">
      <dgm:prSet/>
      <dgm:spPr/>
      <dgm:t>
        <a:bodyPr/>
        <a:lstStyle/>
        <a:p>
          <a:endParaRPr lang="en-US">
            <a:solidFill>
              <a:schemeClr val="tx1"/>
            </a:solidFill>
          </a:endParaRPr>
        </a:p>
      </dgm:t>
    </dgm:pt>
    <dgm:pt modelId="{D05DD9D6-358B-4FE2-9EF7-22B44D3E0886}" type="pres">
      <dgm:prSet presAssocID="{F5680DA2-0DF9-4291-80CF-F83FCA54E372}" presName="cycle" presStyleCnt="0">
        <dgm:presLayoutVars>
          <dgm:chMax val="1"/>
          <dgm:dir/>
          <dgm:animLvl val="ctr"/>
          <dgm:resizeHandles val="exact"/>
        </dgm:presLayoutVars>
      </dgm:prSet>
      <dgm:spPr/>
    </dgm:pt>
    <dgm:pt modelId="{A3CDB83E-1106-40E6-A650-F6CBC26DE404}" type="pres">
      <dgm:prSet presAssocID="{72768014-48C2-4FF1-A2AC-D108AF551D54}" presName="centerShape" presStyleLbl="node0" presStyleIdx="0" presStyleCnt="1"/>
      <dgm:spPr/>
    </dgm:pt>
    <dgm:pt modelId="{A8FFAB63-594A-40D3-9C6A-E23362420670}" type="pres">
      <dgm:prSet presAssocID="{64878FBF-EBBA-432D-8BA6-0BDFF77C0DEB}" presName="parTrans" presStyleLbl="bgSibTrans2D1" presStyleIdx="0" presStyleCnt="5"/>
      <dgm:spPr/>
    </dgm:pt>
    <dgm:pt modelId="{3D4CA446-5AB5-44DE-9FA2-52AE855C8A28}" type="pres">
      <dgm:prSet presAssocID="{060AE7F9-6AE5-4356-8338-BF0689F1C4C0}" presName="node" presStyleLbl="node1" presStyleIdx="0" presStyleCnt="5">
        <dgm:presLayoutVars>
          <dgm:bulletEnabled val="1"/>
        </dgm:presLayoutVars>
      </dgm:prSet>
      <dgm:spPr/>
    </dgm:pt>
    <dgm:pt modelId="{4262D298-B8E3-4E06-973D-5E78F3D4CA61}" type="pres">
      <dgm:prSet presAssocID="{BD4EBE20-6375-4D65-B5C0-E5048D194532}" presName="parTrans" presStyleLbl="bgSibTrans2D1" presStyleIdx="1" presStyleCnt="5"/>
      <dgm:spPr/>
    </dgm:pt>
    <dgm:pt modelId="{A0F4BDD4-8554-4E93-BEB5-199E142EF45F}" type="pres">
      <dgm:prSet presAssocID="{2A11DC5C-16BD-4B2C-9FC4-3E1FD074BAFA}" presName="node" presStyleLbl="node1" presStyleIdx="1" presStyleCnt="5">
        <dgm:presLayoutVars>
          <dgm:bulletEnabled val="1"/>
        </dgm:presLayoutVars>
      </dgm:prSet>
      <dgm:spPr/>
    </dgm:pt>
    <dgm:pt modelId="{6B39A50D-65B7-42F7-B802-E6EDCFBF6282}" type="pres">
      <dgm:prSet presAssocID="{F1245BC5-06E8-418B-BAF8-43DB8B48CD12}" presName="parTrans" presStyleLbl="bgSibTrans2D1" presStyleIdx="2" presStyleCnt="5"/>
      <dgm:spPr/>
    </dgm:pt>
    <dgm:pt modelId="{D8EE47B0-FC06-4BD0-8D39-AE82423991BD}" type="pres">
      <dgm:prSet presAssocID="{6931E46B-0170-46B7-B694-85EFF99E6DFD}" presName="node" presStyleLbl="node1" presStyleIdx="2" presStyleCnt="5">
        <dgm:presLayoutVars>
          <dgm:bulletEnabled val="1"/>
        </dgm:presLayoutVars>
      </dgm:prSet>
      <dgm:spPr/>
    </dgm:pt>
    <dgm:pt modelId="{4D9A5A9D-51DC-452E-9D76-87759032CFEF}" type="pres">
      <dgm:prSet presAssocID="{09A53304-8C5A-412E-8A62-53E1159747E1}" presName="parTrans" presStyleLbl="bgSibTrans2D1" presStyleIdx="3" presStyleCnt="5"/>
      <dgm:spPr/>
    </dgm:pt>
    <dgm:pt modelId="{C4C36743-E7BC-4362-9E6C-06C5EE083968}" type="pres">
      <dgm:prSet presAssocID="{07CAED28-92B1-4B4C-98E4-50487970097A}" presName="node" presStyleLbl="node1" presStyleIdx="3" presStyleCnt="5">
        <dgm:presLayoutVars>
          <dgm:bulletEnabled val="1"/>
        </dgm:presLayoutVars>
      </dgm:prSet>
      <dgm:spPr/>
    </dgm:pt>
    <dgm:pt modelId="{79114FF8-3134-4789-A2B0-8B9254EB6BD4}" type="pres">
      <dgm:prSet presAssocID="{12F7CB0C-179F-4366-89E1-06B76F3D3444}" presName="parTrans" presStyleLbl="bgSibTrans2D1" presStyleIdx="4" presStyleCnt="5"/>
      <dgm:spPr/>
    </dgm:pt>
    <dgm:pt modelId="{6B8CB0CB-B03A-4505-B2F3-74939F596DF0}" type="pres">
      <dgm:prSet presAssocID="{FD5FF23E-473A-4E80-933E-0842A299C8FA}" presName="node" presStyleLbl="node1" presStyleIdx="4" presStyleCnt="5">
        <dgm:presLayoutVars>
          <dgm:bulletEnabled val="1"/>
        </dgm:presLayoutVars>
      </dgm:prSet>
      <dgm:spPr/>
    </dgm:pt>
  </dgm:ptLst>
  <dgm:cxnLst>
    <dgm:cxn modelId="{D74E7308-6992-4524-A08A-1ED219E8A408}" type="presOf" srcId="{2A11DC5C-16BD-4B2C-9FC4-3E1FD074BAFA}" destId="{A0F4BDD4-8554-4E93-BEB5-199E142EF45F}" srcOrd="0" destOrd="0" presId="urn:microsoft.com/office/officeart/2005/8/layout/radial4"/>
    <dgm:cxn modelId="{A424C709-3978-4784-A2E2-767D883E9A01}" srcId="{72768014-48C2-4FF1-A2AC-D108AF551D54}" destId="{2A11DC5C-16BD-4B2C-9FC4-3E1FD074BAFA}" srcOrd="1" destOrd="0" parTransId="{BD4EBE20-6375-4D65-B5C0-E5048D194532}" sibTransId="{A71632FD-85CA-4F79-ACB8-453B1E3C41EE}"/>
    <dgm:cxn modelId="{B097591B-A304-4CEB-9845-50A56113B023}" srcId="{F5680DA2-0DF9-4291-80CF-F83FCA54E372}" destId="{72768014-48C2-4FF1-A2AC-D108AF551D54}" srcOrd="0" destOrd="0" parTransId="{DCB83BD2-6984-46E0-86AC-FE41F19E3D5C}" sibTransId="{55E5E635-6552-4B0C-9D3F-FB90502F85B8}"/>
    <dgm:cxn modelId="{D1E2D61E-4A22-4278-A48E-4576A4E62958}" type="presOf" srcId="{64878FBF-EBBA-432D-8BA6-0BDFF77C0DEB}" destId="{A8FFAB63-594A-40D3-9C6A-E23362420670}" srcOrd="0" destOrd="0" presId="urn:microsoft.com/office/officeart/2005/8/layout/radial4"/>
    <dgm:cxn modelId="{54D51A34-38CF-49FC-B3BF-0E3E74F3BD3C}" type="presOf" srcId="{F1245BC5-06E8-418B-BAF8-43DB8B48CD12}" destId="{6B39A50D-65B7-42F7-B802-E6EDCFBF6282}" srcOrd="0" destOrd="0" presId="urn:microsoft.com/office/officeart/2005/8/layout/radial4"/>
    <dgm:cxn modelId="{66C1993C-49B1-418F-9682-F729E29F8097}" srcId="{72768014-48C2-4FF1-A2AC-D108AF551D54}" destId="{07CAED28-92B1-4B4C-98E4-50487970097A}" srcOrd="3" destOrd="0" parTransId="{09A53304-8C5A-412E-8A62-53E1159747E1}" sibTransId="{640840E1-94FE-4E4C-8A32-D646DF52C144}"/>
    <dgm:cxn modelId="{2CCF9164-BA1A-40B1-ABA6-1D25785A7BA4}" srcId="{72768014-48C2-4FF1-A2AC-D108AF551D54}" destId="{FD5FF23E-473A-4E80-933E-0842A299C8FA}" srcOrd="4" destOrd="0" parTransId="{12F7CB0C-179F-4366-89E1-06B76F3D3444}" sibTransId="{AD68F784-6CDD-4D90-932C-B051E1DFCF6B}"/>
    <dgm:cxn modelId="{1080C44A-9DD0-46F5-B01A-A6E2D9B04A18}" type="presOf" srcId="{060AE7F9-6AE5-4356-8338-BF0689F1C4C0}" destId="{3D4CA446-5AB5-44DE-9FA2-52AE855C8A28}" srcOrd="0" destOrd="0" presId="urn:microsoft.com/office/officeart/2005/8/layout/radial4"/>
    <dgm:cxn modelId="{44B7C36C-DE0A-44A6-B3A3-ADA767A0DAEC}" type="presOf" srcId="{72768014-48C2-4FF1-A2AC-D108AF551D54}" destId="{A3CDB83E-1106-40E6-A650-F6CBC26DE404}" srcOrd="0" destOrd="0" presId="urn:microsoft.com/office/officeart/2005/8/layout/radial4"/>
    <dgm:cxn modelId="{2FE0DA77-123C-4D51-B767-B43EEA5A6208}" type="presOf" srcId="{09A53304-8C5A-412E-8A62-53E1159747E1}" destId="{4D9A5A9D-51DC-452E-9D76-87759032CFEF}" srcOrd="0" destOrd="0" presId="urn:microsoft.com/office/officeart/2005/8/layout/radial4"/>
    <dgm:cxn modelId="{BB53EB77-181D-4386-A18D-EBC27C2AE2F2}" type="presOf" srcId="{BD4EBE20-6375-4D65-B5C0-E5048D194532}" destId="{4262D298-B8E3-4E06-973D-5E78F3D4CA61}" srcOrd="0" destOrd="0" presId="urn:microsoft.com/office/officeart/2005/8/layout/radial4"/>
    <dgm:cxn modelId="{24362E7E-C217-404D-9D96-50B391E1A9BA}" srcId="{72768014-48C2-4FF1-A2AC-D108AF551D54}" destId="{6931E46B-0170-46B7-B694-85EFF99E6DFD}" srcOrd="2" destOrd="0" parTransId="{F1245BC5-06E8-418B-BAF8-43DB8B48CD12}" sibTransId="{2442A4D3-8412-4F5C-8C0F-18B18EF09524}"/>
    <dgm:cxn modelId="{260F2B86-A43C-471C-AD47-5568CD80FA4D}" type="presOf" srcId="{F5680DA2-0DF9-4291-80CF-F83FCA54E372}" destId="{D05DD9D6-358B-4FE2-9EF7-22B44D3E0886}" srcOrd="0" destOrd="0" presId="urn:microsoft.com/office/officeart/2005/8/layout/radial4"/>
    <dgm:cxn modelId="{F303AE8F-6B8C-44FF-B7DF-7F8002A7BAF8}" type="presOf" srcId="{6931E46B-0170-46B7-B694-85EFF99E6DFD}" destId="{D8EE47B0-FC06-4BD0-8D39-AE82423991BD}" srcOrd="0" destOrd="0" presId="urn:microsoft.com/office/officeart/2005/8/layout/radial4"/>
    <dgm:cxn modelId="{57419B96-FA0B-410C-839A-AE67C63521AF}" type="presOf" srcId="{07CAED28-92B1-4B4C-98E4-50487970097A}" destId="{C4C36743-E7BC-4362-9E6C-06C5EE083968}" srcOrd="0" destOrd="0" presId="urn:microsoft.com/office/officeart/2005/8/layout/radial4"/>
    <dgm:cxn modelId="{18F1209B-09F3-4D0E-A499-33D768C18536}" srcId="{72768014-48C2-4FF1-A2AC-D108AF551D54}" destId="{060AE7F9-6AE5-4356-8338-BF0689F1C4C0}" srcOrd="0" destOrd="0" parTransId="{64878FBF-EBBA-432D-8BA6-0BDFF77C0DEB}" sibTransId="{E5427D05-CE4B-406E-BF10-312C933316C8}"/>
    <dgm:cxn modelId="{F1567EAD-60E3-49D1-826A-2FC8A0D7DCE7}" type="presOf" srcId="{12F7CB0C-179F-4366-89E1-06B76F3D3444}" destId="{79114FF8-3134-4789-A2B0-8B9254EB6BD4}" srcOrd="0" destOrd="0" presId="urn:microsoft.com/office/officeart/2005/8/layout/radial4"/>
    <dgm:cxn modelId="{765531D5-28E5-4877-B8B4-70C1F934752B}" type="presOf" srcId="{FD5FF23E-473A-4E80-933E-0842A299C8FA}" destId="{6B8CB0CB-B03A-4505-B2F3-74939F596DF0}" srcOrd="0" destOrd="0" presId="urn:microsoft.com/office/officeart/2005/8/layout/radial4"/>
    <dgm:cxn modelId="{2F9922A0-0480-4A84-8088-DFA8EC1AE767}" type="presParOf" srcId="{D05DD9D6-358B-4FE2-9EF7-22B44D3E0886}" destId="{A3CDB83E-1106-40E6-A650-F6CBC26DE404}" srcOrd="0" destOrd="0" presId="urn:microsoft.com/office/officeart/2005/8/layout/radial4"/>
    <dgm:cxn modelId="{C29384BD-9C40-49F3-B1F0-6D5653E87346}" type="presParOf" srcId="{D05DD9D6-358B-4FE2-9EF7-22B44D3E0886}" destId="{A8FFAB63-594A-40D3-9C6A-E23362420670}" srcOrd="1" destOrd="0" presId="urn:microsoft.com/office/officeart/2005/8/layout/radial4"/>
    <dgm:cxn modelId="{73053686-A837-4718-A102-1CFBCFBB2F59}" type="presParOf" srcId="{D05DD9D6-358B-4FE2-9EF7-22B44D3E0886}" destId="{3D4CA446-5AB5-44DE-9FA2-52AE855C8A28}" srcOrd="2" destOrd="0" presId="urn:microsoft.com/office/officeart/2005/8/layout/radial4"/>
    <dgm:cxn modelId="{9A04C255-A990-4314-9A76-6631122FFE42}" type="presParOf" srcId="{D05DD9D6-358B-4FE2-9EF7-22B44D3E0886}" destId="{4262D298-B8E3-4E06-973D-5E78F3D4CA61}" srcOrd="3" destOrd="0" presId="urn:microsoft.com/office/officeart/2005/8/layout/radial4"/>
    <dgm:cxn modelId="{FB6E52EE-5375-46F0-9AFB-C7807D560F75}" type="presParOf" srcId="{D05DD9D6-358B-4FE2-9EF7-22B44D3E0886}" destId="{A0F4BDD4-8554-4E93-BEB5-199E142EF45F}" srcOrd="4" destOrd="0" presId="urn:microsoft.com/office/officeart/2005/8/layout/radial4"/>
    <dgm:cxn modelId="{00E8FAD7-FF40-4946-BBBB-753037F94C44}" type="presParOf" srcId="{D05DD9D6-358B-4FE2-9EF7-22B44D3E0886}" destId="{6B39A50D-65B7-42F7-B802-E6EDCFBF6282}" srcOrd="5" destOrd="0" presId="urn:microsoft.com/office/officeart/2005/8/layout/radial4"/>
    <dgm:cxn modelId="{3FDB414F-CACF-4F96-82DA-2F611A695DA5}" type="presParOf" srcId="{D05DD9D6-358B-4FE2-9EF7-22B44D3E0886}" destId="{D8EE47B0-FC06-4BD0-8D39-AE82423991BD}" srcOrd="6" destOrd="0" presId="urn:microsoft.com/office/officeart/2005/8/layout/radial4"/>
    <dgm:cxn modelId="{D00B5816-4605-4F45-8953-13267C52801F}" type="presParOf" srcId="{D05DD9D6-358B-4FE2-9EF7-22B44D3E0886}" destId="{4D9A5A9D-51DC-452E-9D76-87759032CFEF}" srcOrd="7" destOrd="0" presId="urn:microsoft.com/office/officeart/2005/8/layout/radial4"/>
    <dgm:cxn modelId="{E2E5670B-3F7E-4148-A823-8F38AEC27068}" type="presParOf" srcId="{D05DD9D6-358B-4FE2-9EF7-22B44D3E0886}" destId="{C4C36743-E7BC-4362-9E6C-06C5EE083968}" srcOrd="8" destOrd="0" presId="urn:microsoft.com/office/officeart/2005/8/layout/radial4"/>
    <dgm:cxn modelId="{459EAA5C-27B6-4EE9-9B8A-D984EE63D31D}" type="presParOf" srcId="{D05DD9D6-358B-4FE2-9EF7-22B44D3E0886}" destId="{79114FF8-3134-4789-A2B0-8B9254EB6BD4}" srcOrd="9" destOrd="0" presId="urn:microsoft.com/office/officeart/2005/8/layout/radial4"/>
    <dgm:cxn modelId="{4B8732EE-0E7F-48B9-9BD8-5EC19BA86C90}" type="presParOf" srcId="{D05DD9D6-358B-4FE2-9EF7-22B44D3E0886}" destId="{6B8CB0CB-B03A-4505-B2F3-74939F596DF0}"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42C8D5-1022-43E7-B465-D9487D8B7FAD}"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07AC63C5-20B2-46F6-A4DE-1F741AF46571}">
      <dgm:prSet phldrT="[Text]"/>
      <dgm:spPr/>
      <dgm:t>
        <a:bodyPr/>
        <a:lstStyle/>
        <a:p>
          <a:pPr rtl="1"/>
          <a:r>
            <a:rPr lang="ar-LB" dirty="0">
              <a:solidFill>
                <a:schemeClr val="tx1"/>
              </a:solidFill>
            </a:rPr>
            <a:t>تأمين التدريبات العملية بوسائل متطورة تلبي الاختصاصات لدينا</a:t>
          </a:r>
          <a:r>
            <a:rPr lang="ar-LB" dirty="0">
              <a:solidFill>
                <a:srgbClr val="CA553E"/>
              </a:solidFill>
            </a:rPr>
            <a:t>.</a:t>
          </a:r>
          <a:endParaRPr lang="en-US" dirty="0">
            <a:solidFill>
              <a:srgbClr val="CA553E"/>
            </a:solidFill>
          </a:endParaRPr>
        </a:p>
      </dgm:t>
    </dgm:pt>
    <dgm:pt modelId="{62742DAB-6792-41D1-9149-0864E57AA311}" type="parTrans" cxnId="{83401521-CEF7-4496-B88A-C0EEFCF778A0}">
      <dgm:prSet/>
      <dgm:spPr/>
      <dgm:t>
        <a:bodyPr/>
        <a:lstStyle/>
        <a:p>
          <a:endParaRPr lang="en-US"/>
        </a:p>
      </dgm:t>
    </dgm:pt>
    <dgm:pt modelId="{640BB7E3-33B6-4FA9-84FC-F553CA6F36F8}" type="sibTrans" cxnId="{83401521-CEF7-4496-B88A-C0EEFCF778A0}">
      <dgm:prSet/>
      <dgm:spPr/>
      <dgm:t>
        <a:bodyPr/>
        <a:lstStyle/>
        <a:p>
          <a:endParaRPr lang="en-US"/>
        </a:p>
      </dgm:t>
    </dgm:pt>
    <dgm:pt modelId="{F9D68940-0618-4E1C-9BFF-B9E0240448C1}">
      <dgm:prSet phldrT="[Text]"/>
      <dgm:spPr/>
      <dgm:t>
        <a:bodyPr/>
        <a:lstStyle/>
        <a:p>
          <a:pPr rtl="1"/>
          <a:r>
            <a:rPr lang="ar-LB" dirty="0">
              <a:solidFill>
                <a:schemeClr val="tx1"/>
              </a:solidFill>
            </a:rPr>
            <a:t>كسر الروتين التعليمي وخلق فرص للاندماج في المجتمع</a:t>
          </a:r>
          <a:r>
            <a:rPr lang="ar-LB" dirty="0">
              <a:solidFill>
                <a:schemeClr val="accent6"/>
              </a:solidFill>
            </a:rPr>
            <a:t>.</a:t>
          </a:r>
          <a:endParaRPr lang="en-US" dirty="0"/>
        </a:p>
      </dgm:t>
    </dgm:pt>
    <dgm:pt modelId="{002EAC0F-A3D1-41B9-9004-9136A06683D6}" type="parTrans" cxnId="{E449AA57-087E-4CCB-9832-2EB366EC124E}">
      <dgm:prSet/>
      <dgm:spPr/>
      <dgm:t>
        <a:bodyPr/>
        <a:lstStyle/>
        <a:p>
          <a:endParaRPr lang="en-US"/>
        </a:p>
      </dgm:t>
    </dgm:pt>
    <dgm:pt modelId="{F586F557-4C5C-465B-8781-4D391DA85429}" type="sibTrans" cxnId="{E449AA57-087E-4CCB-9832-2EB366EC124E}">
      <dgm:prSet/>
      <dgm:spPr/>
      <dgm:t>
        <a:bodyPr/>
        <a:lstStyle/>
        <a:p>
          <a:endParaRPr lang="en-US"/>
        </a:p>
      </dgm:t>
    </dgm:pt>
    <dgm:pt modelId="{39929648-2D26-4947-90E5-92E9CA21C17B}">
      <dgm:prSet phldrT="[Text]"/>
      <dgm:spPr/>
      <dgm:t>
        <a:bodyPr/>
        <a:lstStyle/>
        <a:p>
          <a:pPr rtl="1"/>
          <a:r>
            <a:rPr lang="ar-LB" dirty="0">
              <a:solidFill>
                <a:schemeClr val="tx1"/>
              </a:solidFill>
            </a:rPr>
            <a:t>تخريج جيل عملي يبني ذاته معتمداً على معلوماته التطبيقية التي اختبرها بأم عينه.</a:t>
          </a:r>
          <a:endParaRPr lang="en-US" dirty="0">
            <a:solidFill>
              <a:schemeClr val="tx1"/>
            </a:solidFill>
          </a:endParaRPr>
        </a:p>
      </dgm:t>
    </dgm:pt>
    <dgm:pt modelId="{12593EC3-F419-430D-B002-3DB0EEB2BE19}" type="parTrans" cxnId="{69B4E32B-194F-47C1-80EE-A8CE7BD64F1A}">
      <dgm:prSet/>
      <dgm:spPr/>
      <dgm:t>
        <a:bodyPr/>
        <a:lstStyle/>
        <a:p>
          <a:endParaRPr lang="en-US"/>
        </a:p>
      </dgm:t>
    </dgm:pt>
    <dgm:pt modelId="{60CBB3FB-0595-465C-B9D3-8BA2BEA09143}" type="sibTrans" cxnId="{69B4E32B-194F-47C1-80EE-A8CE7BD64F1A}">
      <dgm:prSet/>
      <dgm:spPr/>
      <dgm:t>
        <a:bodyPr/>
        <a:lstStyle/>
        <a:p>
          <a:endParaRPr lang="en-US"/>
        </a:p>
      </dgm:t>
    </dgm:pt>
    <dgm:pt modelId="{AF67B210-897B-4A26-9376-7D0D9C21150C}">
      <dgm:prSet phldrT="[Text]"/>
      <dgm:spPr/>
      <dgm:t>
        <a:bodyPr/>
        <a:lstStyle/>
        <a:p>
          <a:pPr rtl="1"/>
          <a:r>
            <a:rPr lang="ar-LB" dirty="0">
              <a:solidFill>
                <a:schemeClr val="tx1"/>
              </a:solidFill>
            </a:rPr>
            <a:t>مواكبة التطور التكنولوجي ومتابعة أسواق العمل</a:t>
          </a:r>
          <a:r>
            <a:rPr lang="ar-LB" dirty="0">
              <a:solidFill>
                <a:srgbClr val="CA553E"/>
              </a:solidFill>
            </a:rPr>
            <a:t>.</a:t>
          </a:r>
          <a:endParaRPr lang="en-US" dirty="0">
            <a:solidFill>
              <a:srgbClr val="CA553E"/>
            </a:solidFill>
          </a:endParaRPr>
        </a:p>
      </dgm:t>
    </dgm:pt>
    <dgm:pt modelId="{8FD63FE8-B18B-4BF8-B2A1-206FC320DB1A}" type="parTrans" cxnId="{F736EA65-A4CF-4E7E-ABD3-C57872E34CBF}">
      <dgm:prSet/>
      <dgm:spPr/>
      <dgm:t>
        <a:bodyPr/>
        <a:lstStyle/>
        <a:p>
          <a:endParaRPr lang="en-US"/>
        </a:p>
      </dgm:t>
    </dgm:pt>
    <dgm:pt modelId="{D1F7097E-FE42-47E8-86BE-D7DDC68A0FEA}" type="sibTrans" cxnId="{F736EA65-A4CF-4E7E-ABD3-C57872E34CBF}">
      <dgm:prSet/>
      <dgm:spPr/>
      <dgm:t>
        <a:bodyPr/>
        <a:lstStyle/>
        <a:p>
          <a:endParaRPr lang="en-US"/>
        </a:p>
      </dgm:t>
    </dgm:pt>
    <dgm:pt modelId="{A4DA964C-E707-44FE-95C7-B531935F8089}">
      <dgm:prSet phldrT="[Text]"/>
      <dgm:spPr/>
      <dgm:t>
        <a:bodyPr/>
        <a:lstStyle/>
        <a:p>
          <a:pPr rtl="1"/>
          <a:r>
            <a:rPr lang="ar-LB" dirty="0">
              <a:solidFill>
                <a:schemeClr val="tx1"/>
              </a:solidFill>
            </a:rPr>
            <a:t>التخفيف ما أمكن عن كاهل الأساتذة خاصة في مجال الاختصاصات التي تعتمد الشق التطبيقي</a:t>
          </a:r>
          <a:r>
            <a:rPr lang="ar-LB" dirty="0">
              <a:solidFill>
                <a:srgbClr val="CA553E"/>
              </a:solidFill>
            </a:rPr>
            <a:t>.</a:t>
          </a:r>
          <a:endParaRPr lang="en-US" dirty="0">
            <a:solidFill>
              <a:srgbClr val="CA553E"/>
            </a:solidFill>
          </a:endParaRPr>
        </a:p>
      </dgm:t>
    </dgm:pt>
    <dgm:pt modelId="{2C9A7DAE-6539-4D32-BFA4-AAA612A63915}" type="parTrans" cxnId="{E41778F1-E5A0-4617-8139-6BDBCD8DE4B1}">
      <dgm:prSet/>
      <dgm:spPr/>
      <dgm:t>
        <a:bodyPr/>
        <a:lstStyle/>
        <a:p>
          <a:endParaRPr lang="en-US"/>
        </a:p>
      </dgm:t>
    </dgm:pt>
    <dgm:pt modelId="{AB63EC08-5EE7-4AFB-92C5-21C1F8230467}" type="sibTrans" cxnId="{E41778F1-E5A0-4617-8139-6BDBCD8DE4B1}">
      <dgm:prSet/>
      <dgm:spPr/>
      <dgm:t>
        <a:bodyPr/>
        <a:lstStyle/>
        <a:p>
          <a:endParaRPr lang="en-US"/>
        </a:p>
      </dgm:t>
    </dgm:pt>
    <dgm:pt modelId="{3610C4DE-053D-4E5B-8B72-C0A560A2E28C}">
      <dgm:prSet phldrT="[Text]"/>
      <dgm:spPr/>
      <dgm:t>
        <a:bodyPr/>
        <a:lstStyle/>
        <a:p>
          <a:pPr rtl="1"/>
          <a:r>
            <a:rPr lang="ar-LB" dirty="0">
              <a:solidFill>
                <a:schemeClr val="tx1"/>
              </a:solidFill>
            </a:rPr>
            <a:t>خلق وظائف متعددة تساعدهم في ظل الظروف الاقتصادية الصعبة.</a:t>
          </a:r>
          <a:endParaRPr lang="en-US" dirty="0">
            <a:solidFill>
              <a:schemeClr val="tx1"/>
            </a:solidFill>
          </a:endParaRPr>
        </a:p>
      </dgm:t>
    </dgm:pt>
    <dgm:pt modelId="{5592D0A6-7CD7-4591-9ACE-706CB558D779}" type="parTrans" cxnId="{B6A634C8-5E05-4402-9931-1D779D43E3BF}">
      <dgm:prSet/>
      <dgm:spPr/>
      <dgm:t>
        <a:bodyPr/>
        <a:lstStyle/>
        <a:p>
          <a:endParaRPr lang="en-US"/>
        </a:p>
      </dgm:t>
    </dgm:pt>
    <dgm:pt modelId="{E74E43E5-1F33-461E-80B3-93E3F8FEBE54}" type="sibTrans" cxnId="{B6A634C8-5E05-4402-9931-1D779D43E3BF}">
      <dgm:prSet/>
      <dgm:spPr/>
      <dgm:t>
        <a:bodyPr/>
        <a:lstStyle/>
        <a:p>
          <a:endParaRPr lang="en-US"/>
        </a:p>
      </dgm:t>
    </dgm:pt>
    <dgm:pt modelId="{A0174680-D78C-4DF9-B958-8D1EF865D6C1}" type="pres">
      <dgm:prSet presAssocID="{3442C8D5-1022-43E7-B465-D9487D8B7FAD}" presName="Name0" presStyleCnt="0">
        <dgm:presLayoutVars>
          <dgm:dir val="rev"/>
          <dgm:resizeHandles val="exact"/>
        </dgm:presLayoutVars>
      </dgm:prSet>
      <dgm:spPr/>
    </dgm:pt>
    <dgm:pt modelId="{27D32DB6-938D-435D-B403-3BC078EF50AE}" type="pres">
      <dgm:prSet presAssocID="{07AC63C5-20B2-46F6-A4DE-1F741AF46571}" presName="compNode" presStyleCnt="0"/>
      <dgm:spPr/>
    </dgm:pt>
    <dgm:pt modelId="{0A3FE907-C965-4309-A60B-65C843900B9E}" type="pres">
      <dgm:prSet presAssocID="{07AC63C5-20B2-46F6-A4DE-1F741AF46571}" presName="pictRect" presStyleLbl="node1" presStyleIdx="0" presStyleCnt="6" custScaleX="89370" custScaleY="88245" custLinFactNeighborX="-29668" custLinFactNeighborY="922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Veterinarian female with solid fill"/>
        </a:ext>
      </dgm:extLst>
    </dgm:pt>
    <dgm:pt modelId="{7EA4ABB6-96BF-4883-86D8-C72722DFD597}" type="pres">
      <dgm:prSet presAssocID="{07AC63C5-20B2-46F6-A4DE-1F741AF46571}" presName="textRect" presStyleLbl="revTx" presStyleIdx="0" presStyleCnt="6" custLinFactNeighborX="-28397" custLinFactNeighborY="10732">
        <dgm:presLayoutVars>
          <dgm:bulletEnabled val="1"/>
        </dgm:presLayoutVars>
      </dgm:prSet>
      <dgm:spPr/>
    </dgm:pt>
    <dgm:pt modelId="{2DFCED78-6746-4723-ABE3-F13E2BE5497C}" type="pres">
      <dgm:prSet presAssocID="{640BB7E3-33B6-4FA9-84FC-F553CA6F36F8}" presName="sibTrans" presStyleLbl="sibTrans2D1" presStyleIdx="0" presStyleCnt="0"/>
      <dgm:spPr/>
    </dgm:pt>
    <dgm:pt modelId="{856E255F-9A9B-42E5-808C-9A69FD62BB69}" type="pres">
      <dgm:prSet presAssocID="{F9D68940-0618-4E1C-9BFF-B9E0240448C1}" presName="compNode" presStyleCnt="0"/>
      <dgm:spPr/>
    </dgm:pt>
    <dgm:pt modelId="{E8C38C8A-D16E-48BC-8D30-869E9F53EC6B}" type="pres">
      <dgm:prSet presAssocID="{F9D68940-0618-4E1C-9BFF-B9E0240448C1}" presName="pictRect" presStyleLbl="node1" presStyleIdx="1" presStyleCnt="6" custScaleX="95292" custScaleY="67561" custLinFactNeighborX="-70924" custLinFactNeighborY="3032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Connections with solid fill"/>
        </a:ext>
      </dgm:extLst>
    </dgm:pt>
    <dgm:pt modelId="{D7AA4FC9-8ABA-47FA-966B-43D62CCADE9A}" type="pres">
      <dgm:prSet presAssocID="{F9D68940-0618-4E1C-9BFF-B9E0240448C1}" presName="textRect" presStyleLbl="revTx" presStyleIdx="1" presStyleCnt="6" custScaleX="124247" custLinFactNeighborX="-73643" custLinFactNeighborY="22240">
        <dgm:presLayoutVars>
          <dgm:bulletEnabled val="1"/>
        </dgm:presLayoutVars>
      </dgm:prSet>
      <dgm:spPr/>
    </dgm:pt>
    <dgm:pt modelId="{CC306816-B046-4881-9C8F-F3C18944B688}" type="pres">
      <dgm:prSet presAssocID="{F586F557-4C5C-465B-8781-4D391DA85429}" presName="sibTrans" presStyleLbl="sibTrans2D1" presStyleIdx="0" presStyleCnt="0"/>
      <dgm:spPr/>
    </dgm:pt>
    <dgm:pt modelId="{488C0DFF-F24E-4950-A848-3F7ECB1E32EF}" type="pres">
      <dgm:prSet presAssocID="{39929648-2D26-4947-90E5-92E9CA21C17B}" presName="compNode" presStyleCnt="0"/>
      <dgm:spPr/>
    </dgm:pt>
    <dgm:pt modelId="{9C8983F8-1B31-44C2-9F9D-13AA4654C185}" type="pres">
      <dgm:prSet presAssocID="{39929648-2D26-4947-90E5-92E9CA21C17B}" presName="pictRect" presStyleLbl="node1" presStyleIdx="2" presStyleCnt="6" custScaleX="79999" custScaleY="74914" custLinFactX="-9883" custLinFactNeighborX="-100000" custLinFactNeighborY="1716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Graduation cap with solid fill"/>
        </a:ext>
      </dgm:extLst>
    </dgm:pt>
    <dgm:pt modelId="{FD018737-82C9-480B-92EA-29EAA985FD30}" type="pres">
      <dgm:prSet presAssocID="{39929648-2D26-4947-90E5-92E9CA21C17B}" presName="textRect" presStyleLbl="revTx" presStyleIdx="2" presStyleCnt="6" custScaleX="116448" custLinFactX="-10308" custLinFactNeighborX="-100000" custLinFactNeighborY="-7235">
        <dgm:presLayoutVars>
          <dgm:bulletEnabled val="1"/>
        </dgm:presLayoutVars>
      </dgm:prSet>
      <dgm:spPr/>
    </dgm:pt>
    <dgm:pt modelId="{56C55524-686F-4B39-8C9C-F87AB43297BF}" type="pres">
      <dgm:prSet presAssocID="{60CBB3FB-0595-465C-B9D3-8BA2BEA09143}" presName="sibTrans" presStyleLbl="sibTrans2D1" presStyleIdx="0" presStyleCnt="0"/>
      <dgm:spPr/>
    </dgm:pt>
    <dgm:pt modelId="{ED0FACF8-F064-4AB2-B91E-68DC73F7D986}" type="pres">
      <dgm:prSet presAssocID="{AF67B210-897B-4A26-9376-7D0D9C21150C}" presName="compNode" presStyleCnt="0"/>
      <dgm:spPr/>
    </dgm:pt>
    <dgm:pt modelId="{73FACD42-E06A-40AE-B682-8027F154D8EB}" type="pres">
      <dgm:prSet presAssocID="{AF67B210-897B-4A26-9376-7D0D9C21150C}" presName="pictRect" presStyleLbl="node1" presStyleIdx="3" presStyleCnt="6" custScaleX="75004" custScaleY="57656" custLinFactX="140739" custLinFactY="69885" custLinFactNeighborX="200000" custLinFactNeighborY="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dgm:spPr>
      <dgm:extLst>
        <a:ext uri="{E40237B7-FDA0-4F09-8148-C483321AD2D9}">
          <dgm14:cNvPr xmlns:dgm14="http://schemas.microsoft.com/office/drawing/2010/diagram" id="0" name="" descr="Ui Ux with solid fill"/>
        </a:ext>
      </dgm:extLst>
    </dgm:pt>
    <dgm:pt modelId="{948F10AF-33E9-4A9A-81E9-9212C3E086FD}" type="pres">
      <dgm:prSet presAssocID="{AF67B210-897B-4A26-9376-7D0D9C21150C}" presName="textRect" presStyleLbl="revTx" presStyleIdx="3" presStyleCnt="6" custLinFactX="148846" custLinFactY="101523" custLinFactNeighborX="200000" custLinFactNeighborY="200000">
        <dgm:presLayoutVars>
          <dgm:bulletEnabled val="1"/>
        </dgm:presLayoutVars>
      </dgm:prSet>
      <dgm:spPr/>
    </dgm:pt>
    <dgm:pt modelId="{C0BC4379-D934-4E97-A1A3-98E527689F24}" type="pres">
      <dgm:prSet presAssocID="{D1F7097E-FE42-47E8-86BE-D7DDC68A0FEA}" presName="sibTrans" presStyleLbl="sibTrans2D1" presStyleIdx="0" presStyleCnt="0"/>
      <dgm:spPr/>
    </dgm:pt>
    <dgm:pt modelId="{F6510AF0-6681-4555-9B33-20DF50D7291C}" type="pres">
      <dgm:prSet presAssocID="{3610C4DE-053D-4E5B-8B72-C0A560A2E28C}" presName="compNode" presStyleCnt="0"/>
      <dgm:spPr/>
    </dgm:pt>
    <dgm:pt modelId="{0C93927B-3318-471B-8692-798DE9E95D35}" type="pres">
      <dgm:prSet presAssocID="{3610C4DE-053D-4E5B-8B72-C0A560A2E28C}" presName="pictRect" presStyleLbl="node1" presStyleIdx="4" presStyleCnt="6" custLinFactNeighborX="-79256" custLinFactNeighborY="-784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3000" b="-23000"/>
          </a:stretch>
        </a:blipFill>
      </dgm:spPr>
      <dgm:extLst>
        <a:ext uri="{E40237B7-FDA0-4F09-8148-C483321AD2D9}">
          <dgm14:cNvPr xmlns:dgm14="http://schemas.microsoft.com/office/drawing/2010/diagram" id="0" name="" descr="Aspiration with solid fill"/>
        </a:ext>
      </dgm:extLst>
    </dgm:pt>
    <dgm:pt modelId="{78D2ADE8-5620-449A-9F32-29DBFF876C16}" type="pres">
      <dgm:prSet presAssocID="{3610C4DE-053D-4E5B-8B72-C0A560A2E28C}" presName="textRect" presStyleLbl="revTx" presStyleIdx="4" presStyleCnt="6" custLinFactNeighborX="-71203" custLinFactNeighborY="-13708">
        <dgm:presLayoutVars>
          <dgm:bulletEnabled val="1"/>
        </dgm:presLayoutVars>
      </dgm:prSet>
      <dgm:spPr/>
    </dgm:pt>
    <dgm:pt modelId="{22581607-2CFE-4E38-B072-24B7E2C65A23}" type="pres">
      <dgm:prSet presAssocID="{E74E43E5-1F33-461E-80B3-93E3F8FEBE54}" presName="sibTrans" presStyleLbl="sibTrans2D1" presStyleIdx="0" presStyleCnt="0"/>
      <dgm:spPr/>
    </dgm:pt>
    <dgm:pt modelId="{2470B1AC-1598-4666-AB50-E9A1D6EE608A}" type="pres">
      <dgm:prSet presAssocID="{A4DA964C-E707-44FE-95C7-B531935F8089}" presName="compNode" presStyleCnt="0"/>
      <dgm:spPr/>
    </dgm:pt>
    <dgm:pt modelId="{D4186EF1-9019-4AAC-8009-605DA535765F}" type="pres">
      <dgm:prSet presAssocID="{A4DA964C-E707-44FE-95C7-B531935F8089}" presName="pictRect" presStyleLbl="node1" presStyleIdx="5" presStyleCnt="6" custScaleX="82828" custScaleY="54370" custLinFactX="-32658" custLinFactNeighborX="-100000" custLinFactNeighborY="-291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23000" b="-23000"/>
          </a:stretch>
        </a:blipFill>
      </dgm:spPr>
      <dgm:extLst>
        <a:ext uri="{E40237B7-FDA0-4F09-8148-C483321AD2D9}">
          <dgm14:cNvPr xmlns:dgm14="http://schemas.microsoft.com/office/drawing/2010/diagram" id="0" name="" descr="Brain in head with solid fill"/>
        </a:ext>
      </dgm:extLst>
    </dgm:pt>
    <dgm:pt modelId="{BDDF2252-29AB-4934-A59C-DC2DE39F777A}" type="pres">
      <dgm:prSet presAssocID="{A4DA964C-E707-44FE-95C7-B531935F8089}" presName="textRect" presStyleLbl="revTx" presStyleIdx="5" presStyleCnt="6" custScaleX="135969" custLinFactX="-29268" custLinFactNeighborX="-100000" custLinFactNeighborY="-1142">
        <dgm:presLayoutVars>
          <dgm:bulletEnabled val="1"/>
        </dgm:presLayoutVars>
      </dgm:prSet>
      <dgm:spPr/>
    </dgm:pt>
  </dgm:ptLst>
  <dgm:cxnLst>
    <dgm:cxn modelId="{FC89A406-32ED-4674-A28D-388D98D77BC7}" type="presOf" srcId="{F586F557-4C5C-465B-8781-4D391DA85429}" destId="{CC306816-B046-4881-9C8F-F3C18944B688}" srcOrd="0" destOrd="0" presId="urn:microsoft.com/office/officeart/2005/8/layout/pList1"/>
    <dgm:cxn modelId="{83401521-CEF7-4496-B88A-C0EEFCF778A0}" srcId="{3442C8D5-1022-43E7-B465-D9487D8B7FAD}" destId="{07AC63C5-20B2-46F6-A4DE-1F741AF46571}" srcOrd="0" destOrd="0" parTransId="{62742DAB-6792-41D1-9149-0864E57AA311}" sibTransId="{640BB7E3-33B6-4FA9-84FC-F553CA6F36F8}"/>
    <dgm:cxn modelId="{BB6C9423-8404-4CDC-8F74-085C9DA14377}" type="presOf" srcId="{07AC63C5-20B2-46F6-A4DE-1F741AF46571}" destId="{7EA4ABB6-96BF-4883-86D8-C72722DFD597}" srcOrd="0" destOrd="0" presId="urn:microsoft.com/office/officeart/2005/8/layout/pList1"/>
    <dgm:cxn modelId="{69B4E32B-194F-47C1-80EE-A8CE7BD64F1A}" srcId="{3442C8D5-1022-43E7-B465-D9487D8B7FAD}" destId="{39929648-2D26-4947-90E5-92E9CA21C17B}" srcOrd="2" destOrd="0" parTransId="{12593EC3-F419-430D-B002-3DB0EEB2BE19}" sibTransId="{60CBB3FB-0595-465C-B9D3-8BA2BEA09143}"/>
    <dgm:cxn modelId="{AC496060-3743-4023-A204-352CE2A46842}" type="presOf" srcId="{39929648-2D26-4947-90E5-92E9CA21C17B}" destId="{FD018737-82C9-480B-92EA-29EAA985FD30}" srcOrd="0" destOrd="0" presId="urn:microsoft.com/office/officeart/2005/8/layout/pList1"/>
    <dgm:cxn modelId="{A134E143-F05D-468B-B340-198337182E5B}" type="presOf" srcId="{3610C4DE-053D-4E5B-8B72-C0A560A2E28C}" destId="{78D2ADE8-5620-449A-9F32-29DBFF876C16}" srcOrd="0" destOrd="0" presId="urn:microsoft.com/office/officeart/2005/8/layout/pList1"/>
    <dgm:cxn modelId="{F736EA65-A4CF-4E7E-ABD3-C57872E34CBF}" srcId="{3442C8D5-1022-43E7-B465-D9487D8B7FAD}" destId="{AF67B210-897B-4A26-9376-7D0D9C21150C}" srcOrd="3" destOrd="0" parTransId="{8FD63FE8-B18B-4BF8-B2A1-206FC320DB1A}" sibTransId="{D1F7097E-FE42-47E8-86BE-D7DDC68A0FEA}"/>
    <dgm:cxn modelId="{E449AA57-087E-4CCB-9832-2EB366EC124E}" srcId="{3442C8D5-1022-43E7-B465-D9487D8B7FAD}" destId="{F9D68940-0618-4E1C-9BFF-B9E0240448C1}" srcOrd="1" destOrd="0" parTransId="{002EAC0F-A3D1-41B9-9004-9136A06683D6}" sibTransId="{F586F557-4C5C-465B-8781-4D391DA85429}"/>
    <dgm:cxn modelId="{3D0C05C0-442D-4579-9387-D38088B1919A}" type="presOf" srcId="{60CBB3FB-0595-465C-B9D3-8BA2BEA09143}" destId="{56C55524-686F-4B39-8C9C-F87AB43297BF}" srcOrd="0" destOrd="0" presId="urn:microsoft.com/office/officeart/2005/8/layout/pList1"/>
    <dgm:cxn modelId="{DDD727C4-276A-42AA-A458-DA25C313978B}" type="presOf" srcId="{640BB7E3-33B6-4FA9-84FC-F553CA6F36F8}" destId="{2DFCED78-6746-4723-ABE3-F13E2BE5497C}" srcOrd="0" destOrd="0" presId="urn:microsoft.com/office/officeart/2005/8/layout/pList1"/>
    <dgm:cxn modelId="{B6A634C8-5E05-4402-9931-1D779D43E3BF}" srcId="{3442C8D5-1022-43E7-B465-D9487D8B7FAD}" destId="{3610C4DE-053D-4E5B-8B72-C0A560A2E28C}" srcOrd="4" destOrd="0" parTransId="{5592D0A6-7CD7-4591-9ACE-706CB558D779}" sibTransId="{E74E43E5-1F33-461E-80B3-93E3F8FEBE54}"/>
    <dgm:cxn modelId="{F25641E0-3D40-4FCB-9383-B9289A1F368E}" type="presOf" srcId="{E74E43E5-1F33-461E-80B3-93E3F8FEBE54}" destId="{22581607-2CFE-4E38-B072-24B7E2C65A23}" srcOrd="0" destOrd="0" presId="urn:microsoft.com/office/officeart/2005/8/layout/pList1"/>
    <dgm:cxn modelId="{D5FF63E0-5428-42B2-A441-AA2882D0E21F}" type="presOf" srcId="{F9D68940-0618-4E1C-9BFF-B9E0240448C1}" destId="{D7AA4FC9-8ABA-47FA-966B-43D62CCADE9A}" srcOrd="0" destOrd="0" presId="urn:microsoft.com/office/officeart/2005/8/layout/pList1"/>
    <dgm:cxn modelId="{0A8804EC-0913-4D46-BA33-109EBBAD313E}" type="presOf" srcId="{AF67B210-897B-4A26-9376-7D0D9C21150C}" destId="{948F10AF-33E9-4A9A-81E9-9212C3E086FD}" srcOrd="0" destOrd="0" presId="urn:microsoft.com/office/officeart/2005/8/layout/pList1"/>
    <dgm:cxn modelId="{279345EC-D1A8-4695-96D2-7A11F9990B4F}" type="presOf" srcId="{3442C8D5-1022-43E7-B465-D9487D8B7FAD}" destId="{A0174680-D78C-4DF9-B958-8D1EF865D6C1}" srcOrd="0" destOrd="0" presId="urn:microsoft.com/office/officeart/2005/8/layout/pList1"/>
    <dgm:cxn modelId="{E41778F1-E5A0-4617-8139-6BDBCD8DE4B1}" srcId="{3442C8D5-1022-43E7-B465-D9487D8B7FAD}" destId="{A4DA964C-E707-44FE-95C7-B531935F8089}" srcOrd="5" destOrd="0" parTransId="{2C9A7DAE-6539-4D32-BFA4-AAA612A63915}" sibTransId="{AB63EC08-5EE7-4AFB-92C5-21C1F8230467}"/>
    <dgm:cxn modelId="{7423D2F4-3CC8-4C81-AB86-D560CA27540B}" type="presOf" srcId="{A4DA964C-E707-44FE-95C7-B531935F8089}" destId="{BDDF2252-29AB-4934-A59C-DC2DE39F777A}" srcOrd="0" destOrd="0" presId="urn:microsoft.com/office/officeart/2005/8/layout/pList1"/>
    <dgm:cxn modelId="{AC2395F5-C8BC-4730-A5D9-59A7230EB58C}" type="presOf" srcId="{D1F7097E-FE42-47E8-86BE-D7DDC68A0FEA}" destId="{C0BC4379-D934-4E97-A1A3-98E527689F24}" srcOrd="0" destOrd="0" presId="urn:microsoft.com/office/officeart/2005/8/layout/pList1"/>
    <dgm:cxn modelId="{C0001A70-E76B-4392-BC2F-0C6CE77E42FC}" type="presParOf" srcId="{A0174680-D78C-4DF9-B958-8D1EF865D6C1}" destId="{27D32DB6-938D-435D-B403-3BC078EF50AE}" srcOrd="0" destOrd="0" presId="urn:microsoft.com/office/officeart/2005/8/layout/pList1"/>
    <dgm:cxn modelId="{2AF9528E-4FEE-400E-997D-E467E8F8D497}" type="presParOf" srcId="{27D32DB6-938D-435D-B403-3BC078EF50AE}" destId="{0A3FE907-C965-4309-A60B-65C843900B9E}" srcOrd="0" destOrd="0" presId="urn:microsoft.com/office/officeart/2005/8/layout/pList1"/>
    <dgm:cxn modelId="{99B87634-27BD-4ED5-9C1B-DB52100EB323}" type="presParOf" srcId="{27D32DB6-938D-435D-B403-3BC078EF50AE}" destId="{7EA4ABB6-96BF-4883-86D8-C72722DFD597}" srcOrd="1" destOrd="0" presId="urn:microsoft.com/office/officeart/2005/8/layout/pList1"/>
    <dgm:cxn modelId="{15870D5E-56D2-4F6C-A956-5F1824DA6A75}" type="presParOf" srcId="{A0174680-D78C-4DF9-B958-8D1EF865D6C1}" destId="{2DFCED78-6746-4723-ABE3-F13E2BE5497C}" srcOrd="1" destOrd="0" presId="urn:microsoft.com/office/officeart/2005/8/layout/pList1"/>
    <dgm:cxn modelId="{16820850-1639-4598-86BD-69083A5BB686}" type="presParOf" srcId="{A0174680-D78C-4DF9-B958-8D1EF865D6C1}" destId="{856E255F-9A9B-42E5-808C-9A69FD62BB69}" srcOrd="2" destOrd="0" presId="urn:microsoft.com/office/officeart/2005/8/layout/pList1"/>
    <dgm:cxn modelId="{12671B08-3192-4A76-BC03-78E794703BEC}" type="presParOf" srcId="{856E255F-9A9B-42E5-808C-9A69FD62BB69}" destId="{E8C38C8A-D16E-48BC-8D30-869E9F53EC6B}" srcOrd="0" destOrd="0" presId="urn:microsoft.com/office/officeart/2005/8/layout/pList1"/>
    <dgm:cxn modelId="{39F7E893-BF67-4E1F-99A7-462F11BAE49E}" type="presParOf" srcId="{856E255F-9A9B-42E5-808C-9A69FD62BB69}" destId="{D7AA4FC9-8ABA-47FA-966B-43D62CCADE9A}" srcOrd="1" destOrd="0" presId="urn:microsoft.com/office/officeart/2005/8/layout/pList1"/>
    <dgm:cxn modelId="{D0B19CA0-F771-418A-BFFB-DF4186B4B51A}" type="presParOf" srcId="{A0174680-D78C-4DF9-B958-8D1EF865D6C1}" destId="{CC306816-B046-4881-9C8F-F3C18944B688}" srcOrd="3" destOrd="0" presId="urn:microsoft.com/office/officeart/2005/8/layout/pList1"/>
    <dgm:cxn modelId="{45AC454A-686D-4655-9BD4-2BCBEDDE55AB}" type="presParOf" srcId="{A0174680-D78C-4DF9-B958-8D1EF865D6C1}" destId="{488C0DFF-F24E-4950-A848-3F7ECB1E32EF}" srcOrd="4" destOrd="0" presId="urn:microsoft.com/office/officeart/2005/8/layout/pList1"/>
    <dgm:cxn modelId="{CF88F9FD-A87F-486E-8925-40E3AF36CAD1}" type="presParOf" srcId="{488C0DFF-F24E-4950-A848-3F7ECB1E32EF}" destId="{9C8983F8-1B31-44C2-9F9D-13AA4654C185}" srcOrd="0" destOrd="0" presId="urn:microsoft.com/office/officeart/2005/8/layout/pList1"/>
    <dgm:cxn modelId="{EF13CAAE-F4FD-4251-AA19-B39E20C4BF88}" type="presParOf" srcId="{488C0DFF-F24E-4950-A848-3F7ECB1E32EF}" destId="{FD018737-82C9-480B-92EA-29EAA985FD30}" srcOrd="1" destOrd="0" presId="urn:microsoft.com/office/officeart/2005/8/layout/pList1"/>
    <dgm:cxn modelId="{ECDA7CEC-A3BE-4F7B-B8A9-664013C07A9A}" type="presParOf" srcId="{A0174680-D78C-4DF9-B958-8D1EF865D6C1}" destId="{56C55524-686F-4B39-8C9C-F87AB43297BF}" srcOrd="5" destOrd="0" presId="urn:microsoft.com/office/officeart/2005/8/layout/pList1"/>
    <dgm:cxn modelId="{7BFF9453-9D8C-4ED8-9BE8-81C96BF55DF5}" type="presParOf" srcId="{A0174680-D78C-4DF9-B958-8D1EF865D6C1}" destId="{ED0FACF8-F064-4AB2-B91E-68DC73F7D986}" srcOrd="6" destOrd="0" presId="urn:microsoft.com/office/officeart/2005/8/layout/pList1"/>
    <dgm:cxn modelId="{5DB96ECA-9C8D-4BE9-A41D-9284289BF988}" type="presParOf" srcId="{ED0FACF8-F064-4AB2-B91E-68DC73F7D986}" destId="{73FACD42-E06A-40AE-B682-8027F154D8EB}" srcOrd="0" destOrd="0" presId="urn:microsoft.com/office/officeart/2005/8/layout/pList1"/>
    <dgm:cxn modelId="{6421D73C-C6CC-4188-B6FD-94725EB6CEB3}" type="presParOf" srcId="{ED0FACF8-F064-4AB2-B91E-68DC73F7D986}" destId="{948F10AF-33E9-4A9A-81E9-9212C3E086FD}" srcOrd="1" destOrd="0" presId="urn:microsoft.com/office/officeart/2005/8/layout/pList1"/>
    <dgm:cxn modelId="{DA81CE56-C43C-4380-9032-D0CBA73ADA90}" type="presParOf" srcId="{A0174680-D78C-4DF9-B958-8D1EF865D6C1}" destId="{C0BC4379-D934-4E97-A1A3-98E527689F24}" srcOrd="7" destOrd="0" presId="urn:microsoft.com/office/officeart/2005/8/layout/pList1"/>
    <dgm:cxn modelId="{997311F8-3785-4963-B04E-764DB33BA0BE}" type="presParOf" srcId="{A0174680-D78C-4DF9-B958-8D1EF865D6C1}" destId="{F6510AF0-6681-4555-9B33-20DF50D7291C}" srcOrd="8" destOrd="0" presId="urn:microsoft.com/office/officeart/2005/8/layout/pList1"/>
    <dgm:cxn modelId="{BBBD8233-4C72-4AA0-AA5C-6CBADE84D7A9}" type="presParOf" srcId="{F6510AF0-6681-4555-9B33-20DF50D7291C}" destId="{0C93927B-3318-471B-8692-798DE9E95D35}" srcOrd="0" destOrd="0" presId="urn:microsoft.com/office/officeart/2005/8/layout/pList1"/>
    <dgm:cxn modelId="{CCAD1F3E-BF3B-492F-8F8A-F3BC79A77973}" type="presParOf" srcId="{F6510AF0-6681-4555-9B33-20DF50D7291C}" destId="{78D2ADE8-5620-449A-9F32-29DBFF876C16}" srcOrd="1" destOrd="0" presId="urn:microsoft.com/office/officeart/2005/8/layout/pList1"/>
    <dgm:cxn modelId="{07A4EE91-AB24-4A76-9D15-E40660AE3ED0}" type="presParOf" srcId="{A0174680-D78C-4DF9-B958-8D1EF865D6C1}" destId="{22581607-2CFE-4E38-B072-24B7E2C65A23}" srcOrd="9" destOrd="0" presId="urn:microsoft.com/office/officeart/2005/8/layout/pList1"/>
    <dgm:cxn modelId="{0F67537E-BBBE-4E29-941D-3007D8DBA2CD}" type="presParOf" srcId="{A0174680-D78C-4DF9-B958-8D1EF865D6C1}" destId="{2470B1AC-1598-4666-AB50-E9A1D6EE608A}" srcOrd="10" destOrd="0" presId="urn:microsoft.com/office/officeart/2005/8/layout/pList1"/>
    <dgm:cxn modelId="{246D31A5-6226-4A7E-875F-101E565E58D5}" type="presParOf" srcId="{2470B1AC-1598-4666-AB50-E9A1D6EE608A}" destId="{D4186EF1-9019-4AAC-8009-605DA535765F}" srcOrd="0" destOrd="0" presId="urn:microsoft.com/office/officeart/2005/8/layout/pList1"/>
    <dgm:cxn modelId="{CB93A446-6895-47D9-ACA5-B0DC83DCD074}" type="presParOf" srcId="{2470B1AC-1598-4666-AB50-E9A1D6EE608A}" destId="{BDDF2252-29AB-4934-A59C-DC2DE39F777A}"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42C8D5-1022-43E7-B465-D9487D8B7FAD}"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07AC63C5-20B2-46F6-A4DE-1F741AF46571}">
      <dgm:prSet phldrT="[Text]" custT="1"/>
      <dgm:spPr/>
      <dgm:t>
        <a:bodyPr/>
        <a:lstStyle/>
        <a:p>
          <a:pPr rtl="1"/>
          <a:r>
            <a:rPr lang="ar-LB" sz="2000" kern="1200" dirty="0">
              <a:solidFill>
                <a:schemeClr val="tx1"/>
              </a:solidFill>
              <a:latin typeface="Univers Light"/>
              <a:ea typeface="+mn-ea"/>
              <a:cs typeface="+mn-cs"/>
            </a:rPr>
            <a:t>مستوصف خيري </a:t>
          </a:r>
        </a:p>
      </dgm:t>
    </dgm:pt>
    <dgm:pt modelId="{62742DAB-6792-41D1-9149-0864E57AA311}" type="parTrans" cxnId="{83401521-CEF7-4496-B88A-C0EEFCF778A0}">
      <dgm:prSet/>
      <dgm:spPr/>
      <dgm:t>
        <a:bodyPr/>
        <a:lstStyle/>
        <a:p>
          <a:endParaRPr lang="en-US" sz="2000"/>
        </a:p>
      </dgm:t>
    </dgm:pt>
    <dgm:pt modelId="{640BB7E3-33B6-4FA9-84FC-F553CA6F36F8}" type="sibTrans" cxnId="{83401521-CEF7-4496-B88A-C0EEFCF778A0}">
      <dgm:prSet/>
      <dgm:spPr/>
      <dgm:t>
        <a:bodyPr/>
        <a:lstStyle/>
        <a:p>
          <a:endParaRPr lang="en-US" sz="2000"/>
        </a:p>
      </dgm:t>
    </dgm:pt>
    <dgm:pt modelId="{F9D68940-0618-4E1C-9BFF-B9E0240448C1}">
      <dgm:prSet phldrT="[Text]" custT="1"/>
      <dgm:spPr/>
      <dgm:t>
        <a:bodyPr/>
        <a:lstStyle/>
        <a:p>
          <a:pPr marL="0" lvl="0" algn="ctr" defTabSz="933450" rtl="1">
            <a:lnSpc>
              <a:spcPct val="90000"/>
            </a:lnSpc>
            <a:spcBef>
              <a:spcPct val="0"/>
            </a:spcBef>
            <a:spcAft>
              <a:spcPct val="35000"/>
            </a:spcAft>
            <a:buNone/>
          </a:pPr>
          <a:r>
            <a:rPr lang="ar-LB" sz="2000" kern="1200" dirty="0">
              <a:solidFill>
                <a:schemeClr val="tx1"/>
              </a:solidFill>
              <a:latin typeface="Univers Light"/>
              <a:ea typeface="+mn-ea"/>
              <a:cs typeface="+mn-cs"/>
            </a:rPr>
            <a:t>روضة للأطفال </a:t>
          </a:r>
        </a:p>
      </dgm:t>
    </dgm:pt>
    <dgm:pt modelId="{002EAC0F-A3D1-41B9-9004-9136A06683D6}" type="parTrans" cxnId="{E449AA57-087E-4CCB-9832-2EB366EC124E}">
      <dgm:prSet/>
      <dgm:spPr/>
      <dgm:t>
        <a:bodyPr/>
        <a:lstStyle/>
        <a:p>
          <a:endParaRPr lang="en-US" sz="2000"/>
        </a:p>
      </dgm:t>
    </dgm:pt>
    <dgm:pt modelId="{F586F557-4C5C-465B-8781-4D391DA85429}" type="sibTrans" cxnId="{E449AA57-087E-4CCB-9832-2EB366EC124E}">
      <dgm:prSet/>
      <dgm:spPr/>
      <dgm:t>
        <a:bodyPr/>
        <a:lstStyle/>
        <a:p>
          <a:endParaRPr lang="en-US" sz="2000"/>
        </a:p>
      </dgm:t>
    </dgm:pt>
    <dgm:pt modelId="{39929648-2D26-4947-90E5-92E9CA21C17B}">
      <dgm:prSet phldrT="[Text]" custT="1"/>
      <dgm:spPr/>
      <dgm:t>
        <a:bodyPr/>
        <a:lstStyle/>
        <a:p>
          <a:pPr marL="0" lvl="0" algn="ctr" defTabSz="933450" rtl="1">
            <a:lnSpc>
              <a:spcPct val="90000"/>
            </a:lnSpc>
            <a:spcBef>
              <a:spcPct val="0"/>
            </a:spcBef>
            <a:spcAft>
              <a:spcPct val="35000"/>
            </a:spcAft>
            <a:buNone/>
          </a:pPr>
          <a:r>
            <a:rPr lang="ar-LB" sz="2000" kern="1200" dirty="0">
              <a:solidFill>
                <a:schemeClr val="tx1"/>
              </a:solidFill>
              <a:latin typeface="Univers Light"/>
              <a:ea typeface="+mn-ea"/>
              <a:cs typeface="+mn-cs"/>
            </a:rPr>
            <a:t>صالون للتزيين</a:t>
          </a:r>
        </a:p>
      </dgm:t>
    </dgm:pt>
    <dgm:pt modelId="{12593EC3-F419-430D-B002-3DB0EEB2BE19}" type="parTrans" cxnId="{69B4E32B-194F-47C1-80EE-A8CE7BD64F1A}">
      <dgm:prSet/>
      <dgm:spPr/>
      <dgm:t>
        <a:bodyPr/>
        <a:lstStyle/>
        <a:p>
          <a:endParaRPr lang="en-US" sz="2000"/>
        </a:p>
      </dgm:t>
    </dgm:pt>
    <dgm:pt modelId="{60CBB3FB-0595-465C-B9D3-8BA2BEA09143}" type="sibTrans" cxnId="{69B4E32B-194F-47C1-80EE-A8CE7BD64F1A}">
      <dgm:prSet/>
      <dgm:spPr/>
      <dgm:t>
        <a:bodyPr/>
        <a:lstStyle/>
        <a:p>
          <a:endParaRPr lang="en-US" sz="2000"/>
        </a:p>
      </dgm:t>
    </dgm:pt>
    <dgm:pt modelId="{AF67B210-897B-4A26-9376-7D0D9C21150C}">
      <dgm:prSet phldrT="[Text]" custT="1"/>
      <dgm:spPr/>
      <dgm:t>
        <a:bodyPr/>
        <a:lstStyle/>
        <a:p>
          <a:pPr marL="0" lvl="0" algn="ctr" defTabSz="933450" rtl="1">
            <a:lnSpc>
              <a:spcPct val="90000"/>
            </a:lnSpc>
            <a:spcBef>
              <a:spcPct val="0"/>
            </a:spcBef>
            <a:spcAft>
              <a:spcPct val="35000"/>
            </a:spcAft>
            <a:buNone/>
          </a:pPr>
          <a:r>
            <a:rPr lang="ar-LB" sz="2000" kern="1200" dirty="0">
              <a:solidFill>
                <a:schemeClr val="tx1"/>
              </a:solidFill>
              <a:latin typeface="Univers Light"/>
              <a:ea typeface="+mn-ea"/>
              <a:cs typeface="+mn-cs"/>
            </a:rPr>
            <a:t>شركة للإنارة والأدوات الكهربائية</a:t>
          </a:r>
        </a:p>
      </dgm:t>
    </dgm:pt>
    <dgm:pt modelId="{8FD63FE8-B18B-4BF8-B2A1-206FC320DB1A}" type="parTrans" cxnId="{F736EA65-A4CF-4E7E-ABD3-C57872E34CBF}">
      <dgm:prSet/>
      <dgm:spPr/>
      <dgm:t>
        <a:bodyPr/>
        <a:lstStyle/>
        <a:p>
          <a:endParaRPr lang="en-US" sz="2000"/>
        </a:p>
      </dgm:t>
    </dgm:pt>
    <dgm:pt modelId="{D1F7097E-FE42-47E8-86BE-D7DDC68A0FEA}" type="sibTrans" cxnId="{F736EA65-A4CF-4E7E-ABD3-C57872E34CBF}">
      <dgm:prSet/>
      <dgm:spPr/>
      <dgm:t>
        <a:bodyPr/>
        <a:lstStyle/>
        <a:p>
          <a:endParaRPr lang="en-US" sz="2000"/>
        </a:p>
      </dgm:t>
    </dgm:pt>
    <dgm:pt modelId="{A4DA964C-E707-44FE-95C7-B531935F8089}">
      <dgm:prSet phldrT="[Text]" custT="1"/>
      <dgm:spPr/>
      <dgm:t>
        <a:bodyPr/>
        <a:lstStyle/>
        <a:p>
          <a:pPr algn="ctr" rtl="1"/>
          <a:r>
            <a:rPr lang="ar-LB" sz="2000" kern="1200" dirty="0">
              <a:solidFill>
                <a:schemeClr val="tx1"/>
              </a:solidFill>
              <a:latin typeface="Univers Light"/>
              <a:ea typeface="+mn-ea"/>
              <a:cs typeface="+mn-cs"/>
            </a:rPr>
            <a:t>فندق ومطعم</a:t>
          </a:r>
        </a:p>
      </dgm:t>
    </dgm:pt>
    <dgm:pt modelId="{2C9A7DAE-6539-4D32-BFA4-AAA612A63915}" type="parTrans" cxnId="{E41778F1-E5A0-4617-8139-6BDBCD8DE4B1}">
      <dgm:prSet/>
      <dgm:spPr/>
      <dgm:t>
        <a:bodyPr/>
        <a:lstStyle/>
        <a:p>
          <a:endParaRPr lang="en-US" sz="2000"/>
        </a:p>
      </dgm:t>
    </dgm:pt>
    <dgm:pt modelId="{AB63EC08-5EE7-4AFB-92C5-21C1F8230467}" type="sibTrans" cxnId="{E41778F1-E5A0-4617-8139-6BDBCD8DE4B1}">
      <dgm:prSet/>
      <dgm:spPr/>
      <dgm:t>
        <a:bodyPr/>
        <a:lstStyle/>
        <a:p>
          <a:endParaRPr lang="en-US" sz="2000"/>
        </a:p>
      </dgm:t>
    </dgm:pt>
    <dgm:pt modelId="{3610C4DE-053D-4E5B-8B72-C0A560A2E28C}">
      <dgm:prSet phldrT="[Text]" custT="1"/>
      <dgm:spPr/>
      <dgm:t>
        <a:bodyPr/>
        <a:lstStyle/>
        <a:p>
          <a:pPr marL="0" lvl="0" algn="ctr" defTabSz="933450" rtl="1">
            <a:lnSpc>
              <a:spcPct val="90000"/>
            </a:lnSpc>
            <a:spcBef>
              <a:spcPct val="0"/>
            </a:spcBef>
            <a:spcAft>
              <a:spcPct val="35000"/>
            </a:spcAft>
            <a:buNone/>
          </a:pPr>
          <a:r>
            <a:rPr lang="ar-LB" sz="2000" kern="1200" dirty="0">
              <a:solidFill>
                <a:schemeClr val="tx1"/>
              </a:solidFill>
              <a:latin typeface="Univers Light"/>
              <a:ea typeface="+mn-ea"/>
              <a:cs typeface="+mn-cs"/>
            </a:rPr>
            <a:t>شركة للتجارة والتعهدات العامة</a:t>
          </a:r>
          <a:endParaRPr lang="en-US" sz="2000" kern="1200" dirty="0">
            <a:solidFill>
              <a:schemeClr val="tx1"/>
            </a:solidFill>
            <a:latin typeface="Univers Light"/>
            <a:ea typeface="+mn-ea"/>
            <a:cs typeface="+mn-cs"/>
          </a:endParaRPr>
        </a:p>
      </dgm:t>
    </dgm:pt>
    <dgm:pt modelId="{5592D0A6-7CD7-4591-9ACE-706CB558D779}" type="parTrans" cxnId="{B6A634C8-5E05-4402-9931-1D779D43E3BF}">
      <dgm:prSet/>
      <dgm:spPr/>
      <dgm:t>
        <a:bodyPr/>
        <a:lstStyle/>
        <a:p>
          <a:endParaRPr lang="en-US" sz="2000"/>
        </a:p>
      </dgm:t>
    </dgm:pt>
    <dgm:pt modelId="{E74E43E5-1F33-461E-80B3-93E3F8FEBE54}" type="sibTrans" cxnId="{B6A634C8-5E05-4402-9931-1D779D43E3BF}">
      <dgm:prSet/>
      <dgm:spPr/>
      <dgm:t>
        <a:bodyPr/>
        <a:lstStyle/>
        <a:p>
          <a:endParaRPr lang="en-US" sz="2000"/>
        </a:p>
      </dgm:t>
    </dgm:pt>
    <dgm:pt modelId="{C48EF7B8-A083-4E8A-BCCD-9500C0F37611}" type="pres">
      <dgm:prSet presAssocID="{3442C8D5-1022-43E7-B465-D9487D8B7FAD}" presName="Name0" presStyleCnt="0">
        <dgm:presLayoutVars>
          <dgm:dir/>
          <dgm:resizeHandles val="exact"/>
        </dgm:presLayoutVars>
      </dgm:prSet>
      <dgm:spPr/>
    </dgm:pt>
    <dgm:pt modelId="{5CAC1C49-E1FC-4245-9534-0FD867A790A7}" type="pres">
      <dgm:prSet presAssocID="{07AC63C5-20B2-46F6-A4DE-1F741AF46571}" presName="compNode" presStyleCnt="0"/>
      <dgm:spPr/>
    </dgm:pt>
    <dgm:pt modelId="{AA6791E4-EEAB-4A2B-B879-94BB61904F09}" type="pres">
      <dgm:prSet presAssocID="{07AC63C5-20B2-46F6-A4DE-1F741AF46571}" presName="pict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Doctor female with solid fill"/>
        </a:ext>
      </dgm:extLst>
    </dgm:pt>
    <dgm:pt modelId="{45BAC59E-85BF-45F6-9E08-8D4670B2A3C3}" type="pres">
      <dgm:prSet presAssocID="{07AC63C5-20B2-46F6-A4DE-1F741AF46571}" presName="textRect" presStyleLbl="revTx" presStyleIdx="0" presStyleCnt="6">
        <dgm:presLayoutVars>
          <dgm:bulletEnabled val="1"/>
        </dgm:presLayoutVars>
      </dgm:prSet>
      <dgm:spPr/>
    </dgm:pt>
    <dgm:pt modelId="{E7939FC9-90EC-4452-9F36-D41C629E52BD}" type="pres">
      <dgm:prSet presAssocID="{640BB7E3-33B6-4FA9-84FC-F553CA6F36F8}" presName="sibTrans" presStyleLbl="sibTrans2D1" presStyleIdx="0" presStyleCnt="0"/>
      <dgm:spPr/>
    </dgm:pt>
    <dgm:pt modelId="{6B2D38AA-6964-487C-B8FB-95CF7412DEE8}" type="pres">
      <dgm:prSet presAssocID="{F9D68940-0618-4E1C-9BFF-B9E0240448C1}" presName="compNode" presStyleCnt="0"/>
      <dgm:spPr/>
    </dgm:pt>
    <dgm:pt modelId="{5AB8AC6A-92D7-42FB-9DE0-BCAC13124898}" type="pres">
      <dgm:prSet presAssocID="{F9D68940-0618-4E1C-9BFF-B9E0240448C1}" presName="pict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dgm:spPr>
      <dgm:extLst>
        <a:ext uri="{E40237B7-FDA0-4F09-8148-C483321AD2D9}">
          <dgm14:cNvPr xmlns:dgm14="http://schemas.microsoft.com/office/drawing/2010/diagram" id="0" name="" descr="Child with balloon with solid fill"/>
        </a:ext>
      </dgm:extLst>
    </dgm:pt>
    <dgm:pt modelId="{86636643-57D9-47F7-9142-5759E73F476B}" type="pres">
      <dgm:prSet presAssocID="{F9D68940-0618-4E1C-9BFF-B9E0240448C1}" presName="textRect" presStyleLbl="revTx" presStyleIdx="1" presStyleCnt="6">
        <dgm:presLayoutVars>
          <dgm:bulletEnabled val="1"/>
        </dgm:presLayoutVars>
      </dgm:prSet>
      <dgm:spPr/>
    </dgm:pt>
    <dgm:pt modelId="{C77D109C-74F7-4473-BBC6-6CF98180711B}" type="pres">
      <dgm:prSet presAssocID="{F586F557-4C5C-465B-8781-4D391DA85429}" presName="sibTrans" presStyleLbl="sibTrans2D1" presStyleIdx="0" presStyleCnt="0"/>
      <dgm:spPr/>
    </dgm:pt>
    <dgm:pt modelId="{016A116B-0EE8-4447-8F93-CD4F720EC192}" type="pres">
      <dgm:prSet presAssocID="{39929648-2D26-4947-90E5-92E9CA21C17B}" presName="compNode" presStyleCnt="0"/>
      <dgm:spPr/>
    </dgm:pt>
    <dgm:pt modelId="{90B6AB9D-E642-497F-9E10-9475ACE9E141}" type="pres">
      <dgm:prSet presAssocID="{39929648-2D26-4947-90E5-92E9CA21C17B}" presName="pict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dgm:spPr>
      <dgm:extLst>
        <a:ext uri="{E40237B7-FDA0-4F09-8148-C483321AD2D9}">
          <dgm14:cNvPr xmlns:dgm14="http://schemas.microsoft.com/office/drawing/2010/diagram" id="0" name="" descr="Salon outline"/>
        </a:ext>
      </dgm:extLst>
    </dgm:pt>
    <dgm:pt modelId="{0F6E608F-581F-45F5-BE3D-B981814A9F73}" type="pres">
      <dgm:prSet presAssocID="{39929648-2D26-4947-90E5-92E9CA21C17B}" presName="textRect" presStyleLbl="revTx" presStyleIdx="2" presStyleCnt="6">
        <dgm:presLayoutVars>
          <dgm:bulletEnabled val="1"/>
        </dgm:presLayoutVars>
      </dgm:prSet>
      <dgm:spPr/>
    </dgm:pt>
    <dgm:pt modelId="{96BE9987-DA28-4D3D-9AAE-2E6B06BD3153}" type="pres">
      <dgm:prSet presAssocID="{60CBB3FB-0595-465C-B9D3-8BA2BEA09143}" presName="sibTrans" presStyleLbl="sibTrans2D1" presStyleIdx="0" presStyleCnt="0"/>
      <dgm:spPr/>
    </dgm:pt>
    <dgm:pt modelId="{51950228-0437-4D77-B4F0-C311B2E14662}" type="pres">
      <dgm:prSet presAssocID="{AF67B210-897B-4A26-9376-7D0D9C21150C}" presName="compNode" presStyleCnt="0"/>
      <dgm:spPr/>
    </dgm:pt>
    <dgm:pt modelId="{3F437655-A33E-4284-BA6F-F3CEB0765691}" type="pres">
      <dgm:prSet presAssocID="{AF67B210-897B-4A26-9376-7D0D9C21150C}" presName="pict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9000" b="-9000"/>
          </a:stretch>
        </a:blipFill>
      </dgm:spPr>
      <dgm:extLst>
        <a:ext uri="{E40237B7-FDA0-4F09-8148-C483321AD2D9}">
          <dgm14:cNvPr xmlns:dgm14="http://schemas.microsoft.com/office/drawing/2010/diagram" id="0" name="" descr="Lamp with solid fill"/>
        </a:ext>
      </dgm:extLst>
    </dgm:pt>
    <dgm:pt modelId="{0FBC78A8-43A6-4B24-8445-83CD50D77CC5}" type="pres">
      <dgm:prSet presAssocID="{AF67B210-897B-4A26-9376-7D0D9C21150C}" presName="textRect" presStyleLbl="revTx" presStyleIdx="3" presStyleCnt="6">
        <dgm:presLayoutVars>
          <dgm:bulletEnabled val="1"/>
        </dgm:presLayoutVars>
      </dgm:prSet>
      <dgm:spPr/>
    </dgm:pt>
    <dgm:pt modelId="{A5EDBE75-58E0-46EF-8CD8-1BEA7353DE92}" type="pres">
      <dgm:prSet presAssocID="{D1F7097E-FE42-47E8-86BE-D7DDC68A0FEA}" presName="sibTrans" presStyleLbl="sibTrans2D1" presStyleIdx="0" presStyleCnt="0"/>
      <dgm:spPr/>
    </dgm:pt>
    <dgm:pt modelId="{D5FCFF7F-B165-4D47-BD06-07B1E1C2F004}" type="pres">
      <dgm:prSet presAssocID="{3610C4DE-053D-4E5B-8B72-C0A560A2E28C}" presName="compNode" presStyleCnt="0"/>
      <dgm:spPr/>
    </dgm:pt>
    <dgm:pt modelId="{4268BF38-F700-493F-84D5-C59499E6C6C3}" type="pres">
      <dgm:prSet presAssocID="{3610C4DE-053D-4E5B-8B72-C0A560A2E28C}" presName="pict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9000" b="-9000"/>
          </a:stretch>
        </a:blipFill>
      </dgm:spPr>
      <dgm:extLst>
        <a:ext uri="{E40237B7-FDA0-4F09-8148-C483321AD2D9}">
          <dgm14:cNvPr xmlns:dgm14="http://schemas.microsoft.com/office/drawing/2010/diagram" id="0" name="" descr="Mining tools with solid fill"/>
        </a:ext>
      </dgm:extLst>
    </dgm:pt>
    <dgm:pt modelId="{1CE35791-7789-4360-9D4C-F4FC1075B77B}" type="pres">
      <dgm:prSet presAssocID="{3610C4DE-053D-4E5B-8B72-C0A560A2E28C}" presName="textRect" presStyleLbl="revTx" presStyleIdx="4" presStyleCnt="6">
        <dgm:presLayoutVars>
          <dgm:bulletEnabled val="1"/>
        </dgm:presLayoutVars>
      </dgm:prSet>
      <dgm:spPr/>
    </dgm:pt>
    <dgm:pt modelId="{0956EE7E-84AB-4A7D-97E6-E4F7921BC72A}" type="pres">
      <dgm:prSet presAssocID="{E74E43E5-1F33-461E-80B3-93E3F8FEBE54}" presName="sibTrans" presStyleLbl="sibTrans2D1" presStyleIdx="0" presStyleCnt="0"/>
      <dgm:spPr/>
    </dgm:pt>
    <dgm:pt modelId="{C092C69B-847D-4DCC-A598-BF5BD6E568ED}" type="pres">
      <dgm:prSet presAssocID="{A4DA964C-E707-44FE-95C7-B531935F8089}" presName="compNode" presStyleCnt="0"/>
      <dgm:spPr/>
    </dgm:pt>
    <dgm:pt modelId="{65668A0F-B591-4405-A7BF-F70BF9C915BD}" type="pres">
      <dgm:prSet presAssocID="{A4DA964C-E707-44FE-95C7-B531935F8089}" presName="pict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9000" b="-9000"/>
          </a:stretch>
        </a:blipFill>
      </dgm:spPr>
      <dgm:extLst>
        <a:ext uri="{E40237B7-FDA0-4F09-8148-C483321AD2D9}">
          <dgm14:cNvPr xmlns:dgm14="http://schemas.microsoft.com/office/drawing/2010/diagram" id="0" name="" descr="Covered plate with solid fill"/>
        </a:ext>
      </dgm:extLst>
    </dgm:pt>
    <dgm:pt modelId="{54779A24-677C-4FCE-BF91-1B462FCD00A9}" type="pres">
      <dgm:prSet presAssocID="{A4DA964C-E707-44FE-95C7-B531935F8089}" presName="textRect" presStyleLbl="revTx" presStyleIdx="5" presStyleCnt="6">
        <dgm:presLayoutVars>
          <dgm:bulletEnabled val="1"/>
        </dgm:presLayoutVars>
      </dgm:prSet>
      <dgm:spPr/>
    </dgm:pt>
  </dgm:ptLst>
  <dgm:cxnLst>
    <dgm:cxn modelId="{74E31C02-BF38-4E74-A1C1-842466D30638}" type="presOf" srcId="{D1F7097E-FE42-47E8-86BE-D7DDC68A0FEA}" destId="{A5EDBE75-58E0-46EF-8CD8-1BEA7353DE92}" srcOrd="0" destOrd="0" presId="urn:microsoft.com/office/officeart/2005/8/layout/pList1"/>
    <dgm:cxn modelId="{B793E01B-0CA7-4063-9706-407F9795DA47}" type="presOf" srcId="{A4DA964C-E707-44FE-95C7-B531935F8089}" destId="{54779A24-677C-4FCE-BF91-1B462FCD00A9}" srcOrd="0" destOrd="0" presId="urn:microsoft.com/office/officeart/2005/8/layout/pList1"/>
    <dgm:cxn modelId="{83401521-CEF7-4496-B88A-C0EEFCF778A0}" srcId="{3442C8D5-1022-43E7-B465-D9487D8B7FAD}" destId="{07AC63C5-20B2-46F6-A4DE-1F741AF46571}" srcOrd="0" destOrd="0" parTransId="{62742DAB-6792-41D1-9149-0864E57AA311}" sibTransId="{640BB7E3-33B6-4FA9-84FC-F553CA6F36F8}"/>
    <dgm:cxn modelId="{69B4E32B-194F-47C1-80EE-A8CE7BD64F1A}" srcId="{3442C8D5-1022-43E7-B465-D9487D8B7FAD}" destId="{39929648-2D26-4947-90E5-92E9CA21C17B}" srcOrd="2" destOrd="0" parTransId="{12593EC3-F419-430D-B002-3DB0EEB2BE19}" sibTransId="{60CBB3FB-0595-465C-B9D3-8BA2BEA09143}"/>
    <dgm:cxn modelId="{12F5262D-9D32-4FB8-B5C5-89C1645A33AD}" type="presOf" srcId="{39929648-2D26-4947-90E5-92E9CA21C17B}" destId="{0F6E608F-581F-45F5-BE3D-B981814A9F73}" srcOrd="0" destOrd="0" presId="urn:microsoft.com/office/officeart/2005/8/layout/pList1"/>
    <dgm:cxn modelId="{1441233F-C335-48E4-81CE-285B7C667AD9}" type="presOf" srcId="{3442C8D5-1022-43E7-B465-D9487D8B7FAD}" destId="{C48EF7B8-A083-4E8A-BCCD-9500C0F37611}" srcOrd="0" destOrd="0" presId="urn:microsoft.com/office/officeart/2005/8/layout/pList1"/>
    <dgm:cxn modelId="{0109EB40-768D-48B8-8D4D-8B29D2DC8000}" type="presOf" srcId="{3610C4DE-053D-4E5B-8B72-C0A560A2E28C}" destId="{1CE35791-7789-4360-9D4C-F4FC1075B77B}" srcOrd="0" destOrd="0" presId="urn:microsoft.com/office/officeart/2005/8/layout/pList1"/>
    <dgm:cxn modelId="{F736EA65-A4CF-4E7E-ABD3-C57872E34CBF}" srcId="{3442C8D5-1022-43E7-B465-D9487D8B7FAD}" destId="{AF67B210-897B-4A26-9376-7D0D9C21150C}" srcOrd="3" destOrd="0" parTransId="{8FD63FE8-B18B-4BF8-B2A1-206FC320DB1A}" sibTransId="{D1F7097E-FE42-47E8-86BE-D7DDC68A0FEA}"/>
    <dgm:cxn modelId="{482FFD56-1419-45C0-9B87-C4B4B74F7D05}" type="presOf" srcId="{E74E43E5-1F33-461E-80B3-93E3F8FEBE54}" destId="{0956EE7E-84AB-4A7D-97E6-E4F7921BC72A}" srcOrd="0" destOrd="0" presId="urn:microsoft.com/office/officeart/2005/8/layout/pList1"/>
    <dgm:cxn modelId="{E449AA57-087E-4CCB-9832-2EB366EC124E}" srcId="{3442C8D5-1022-43E7-B465-D9487D8B7FAD}" destId="{F9D68940-0618-4E1C-9BFF-B9E0240448C1}" srcOrd="1" destOrd="0" parTransId="{002EAC0F-A3D1-41B9-9004-9136A06683D6}" sibTransId="{F586F557-4C5C-465B-8781-4D391DA85429}"/>
    <dgm:cxn modelId="{E90EF677-9F6C-4940-A372-03C88BA43331}" type="presOf" srcId="{60CBB3FB-0595-465C-B9D3-8BA2BEA09143}" destId="{96BE9987-DA28-4D3D-9AAE-2E6B06BD3153}" srcOrd="0" destOrd="0" presId="urn:microsoft.com/office/officeart/2005/8/layout/pList1"/>
    <dgm:cxn modelId="{D22CD482-3F77-4A2F-AA48-F464E6C6E05F}" type="presOf" srcId="{07AC63C5-20B2-46F6-A4DE-1F741AF46571}" destId="{45BAC59E-85BF-45F6-9E08-8D4670B2A3C3}" srcOrd="0" destOrd="0" presId="urn:microsoft.com/office/officeart/2005/8/layout/pList1"/>
    <dgm:cxn modelId="{0A9CCD98-AB83-4F10-A058-FA6970F77930}" type="presOf" srcId="{F9D68940-0618-4E1C-9BFF-B9E0240448C1}" destId="{86636643-57D9-47F7-9142-5759E73F476B}" srcOrd="0" destOrd="0" presId="urn:microsoft.com/office/officeart/2005/8/layout/pList1"/>
    <dgm:cxn modelId="{B6A634C8-5E05-4402-9931-1D779D43E3BF}" srcId="{3442C8D5-1022-43E7-B465-D9487D8B7FAD}" destId="{3610C4DE-053D-4E5B-8B72-C0A560A2E28C}" srcOrd="4" destOrd="0" parTransId="{5592D0A6-7CD7-4591-9ACE-706CB558D779}" sibTransId="{E74E43E5-1F33-461E-80B3-93E3F8FEBE54}"/>
    <dgm:cxn modelId="{16A3ECDD-02EF-4CAB-A777-3CA84B1B0EA7}" type="presOf" srcId="{AF67B210-897B-4A26-9376-7D0D9C21150C}" destId="{0FBC78A8-43A6-4B24-8445-83CD50D77CC5}" srcOrd="0" destOrd="0" presId="urn:microsoft.com/office/officeart/2005/8/layout/pList1"/>
    <dgm:cxn modelId="{E41778F1-E5A0-4617-8139-6BDBCD8DE4B1}" srcId="{3442C8D5-1022-43E7-B465-D9487D8B7FAD}" destId="{A4DA964C-E707-44FE-95C7-B531935F8089}" srcOrd="5" destOrd="0" parTransId="{2C9A7DAE-6539-4D32-BFA4-AAA612A63915}" sibTransId="{AB63EC08-5EE7-4AFB-92C5-21C1F8230467}"/>
    <dgm:cxn modelId="{A78EF7F5-49DF-4228-9C61-9CB3E7658008}" type="presOf" srcId="{F586F557-4C5C-465B-8781-4D391DA85429}" destId="{C77D109C-74F7-4473-BBC6-6CF98180711B}" srcOrd="0" destOrd="0" presId="urn:microsoft.com/office/officeart/2005/8/layout/pList1"/>
    <dgm:cxn modelId="{0F3E00FA-5EAD-46F4-8C67-05B9A672E23A}" type="presOf" srcId="{640BB7E3-33B6-4FA9-84FC-F553CA6F36F8}" destId="{E7939FC9-90EC-4452-9F36-D41C629E52BD}" srcOrd="0" destOrd="0" presId="urn:microsoft.com/office/officeart/2005/8/layout/pList1"/>
    <dgm:cxn modelId="{6004F96F-7E20-4EDC-9AA0-5245D771D6EF}" type="presParOf" srcId="{C48EF7B8-A083-4E8A-BCCD-9500C0F37611}" destId="{5CAC1C49-E1FC-4245-9534-0FD867A790A7}" srcOrd="0" destOrd="0" presId="urn:microsoft.com/office/officeart/2005/8/layout/pList1"/>
    <dgm:cxn modelId="{89D990D2-3930-44E6-A81D-3690CC7A0408}" type="presParOf" srcId="{5CAC1C49-E1FC-4245-9534-0FD867A790A7}" destId="{AA6791E4-EEAB-4A2B-B879-94BB61904F09}" srcOrd="0" destOrd="0" presId="urn:microsoft.com/office/officeart/2005/8/layout/pList1"/>
    <dgm:cxn modelId="{65D0C6B5-26EB-4D28-8BF3-AC5A2705C9AF}" type="presParOf" srcId="{5CAC1C49-E1FC-4245-9534-0FD867A790A7}" destId="{45BAC59E-85BF-45F6-9E08-8D4670B2A3C3}" srcOrd="1" destOrd="0" presId="urn:microsoft.com/office/officeart/2005/8/layout/pList1"/>
    <dgm:cxn modelId="{8024ED9D-BAFE-476A-B0E6-D62C114DD68B}" type="presParOf" srcId="{C48EF7B8-A083-4E8A-BCCD-9500C0F37611}" destId="{E7939FC9-90EC-4452-9F36-D41C629E52BD}" srcOrd="1" destOrd="0" presId="urn:microsoft.com/office/officeart/2005/8/layout/pList1"/>
    <dgm:cxn modelId="{17328CDE-1265-45F5-8C79-EA3B7F288494}" type="presParOf" srcId="{C48EF7B8-A083-4E8A-BCCD-9500C0F37611}" destId="{6B2D38AA-6964-487C-B8FB-95CF7412DEE8}" srcOrd="2" destOrd="0" presId="urn:microsoft.com/office/officeart/2005/8/layout/pList1"/>
    <dgm:cxn modelId="{BCDDA3D6-6FF4-486A-BD3E-B851AF27155F}" type="presParOf" srcId="{6B2D38AA-6964-487C-B8FB-95CF7412DEE8}" destId="{5AB8AC6A-92D7-42FB-9DE0-BCAC13124898}" srcOrd="0" destOrd="0" presId="urn:microsoft.com/office/officeart/2005/8/layout/pList1"/>
    <dgm:cxn modelId="{0E67160D-DE8D-49B1-924C-78EE16EE78FA}" type="presParOf" srcId="{6B2D38AA-6964-487C-B8FB-95CF7412DEE8}" destId="{86636643-57D9-47F7-9142-5759E73F476B}" srcOrd="1" destOrd="0" presId="urn:microsoft.com/office/officeart/2005/8/layout/pList1"/>
    <dgm:cxn modelId="{4642A927-5E6D-4737-936E-86838E8DDC87}" type="presParOf" srcId="{C48EF7B8-A083-4E8A-BCCD-9500C0F37611}" destId="{C77D109C-74F7-4473-BBC6-6CF98180711B}" srcOrd="3" destOrd="0" presId="urn:microsoft.com/office/officeart/2005/8/layout/pList1"/>
    <dgm:cxn modelId="{9AC5B787-5BE4-4EAB-8DAE-69DE067BC992}" type="presParOf" srcId="{C48EF7B8-A083-4E8A-BCCD-9500C0F37611}" destId="{016A116B-0EE8-4447-8F93-CD4F720EC192}" srcOrd="4" destOrd="0" presId="urn:microsoft.com/office/officeart/2005/8/layout/pList1"/>
    <dgm:cxn modelId="{F7271798-E615-4B41-81D8-C409DDBAAA07}" type="presParOf" srcId="{016A116B-0EE8-4447-8F93-CD4F720EC192}" destId="{90B6AB9D-E642-497F-9E10-9475ACE9E141}" srcOrd="0" destOrd="0" presId="urn:microsoft.com/office/officeart/2005/8/layout/pList1"/>
    <dgm:cxn modelId="{81D97971-290A-4A2A-9893-EE2DEC9BD9E0}" type="presParOf" srcId="{016A116B-0EE8-4447-8F93-CD4F720EC192}" destId="{0F6E608F-581F-45F5-BE3D-B981814A9F73}" srcOrd="1" destOrd="0" presId="urn:microsoft.com/office/officeart/2005/8/layout/pList1"/>
    <dgm:cxn modelId="{47330620-9B80-474F-BFF7-BFCAB299B109}" type="presParOf" srcId="{C48EF7B8-A083-4E8A-BCCD-9500C0F37611}" destId="{96BE9987-DA28-4D3D-9AAE-2E6B06BD3153}" srcOrd="5" destOrd="0" presId="urn:microsoft.com/office/officeart/2005/8/layout/pList1"/>
    <dgm:cxn modelId="{02BFA8C9-38DF-48B6-8091-482BD4AAC2FF}" type="presParOf" srcId="{C48EF7B8-A083-4E8A-BCCD-9500C0F37611}" destId="{51950228-0437-4D77-B4F0-C311B2E14662}" srcOrd="6" destOrd="0" presId="urn:microsoft.com/office/officeart/2005/8/layout/pList1"/>
    <dgm:cxn modelId="{EAC4E144-8AF9-48FA-AEEE-049606BA8D40}" type="presParOf" srcId="{51950228-0437-4D77-B4F0-C311B2E14662}" destId="{3F437655-A33E-4284-BA6F-F3CEB0765691}" srcOrd="0" destOrd="0" presId="urn:microsoft.com/office/officeart/2005/8/layout/pList1"/>
    <dgm:cxn modelId="{055E2C37-9558-40FD-884C-CDC8A3E529C2}" type="presParOf" srcId="{51950228-0437-4D77-B4F0-C311B2E14662}" destId="{0FBC78A8-43A6-4B24-8445-83CD50D77CC5}" srcOrd="1" destOrd="0" presId="urn:microsoft.com/office/officeart/2005/8/layout/pList1"/>
    <dgm:cxn modelId="{F3FC6A4B-98C6-49D7-A224-8287276D0887}" type="presParOf" srcId="{C48EF7B8-A083-4E8A-BCCD-9500C0F37611}" destId="{A5EDBE75-58E0-46EF-8CD8-1BEA7353DE92}" srcOrd="7" destOrd="0" presId="urn:microsoft.com/office/officeart/2005/8/layout/pList1"/>
    <dgm:cxn modelId="{27A451B2-FEEC-4F5B-A526-8D6C77629709}" type="presParOf" srcId="{C48EF7B8-A083-4E8A-BCCD-9500C0F37611}" destId="{D5FCFF7F-B165-4D47-BD06-07B1E1C2F004}" srcOrd="8" destOrd="0" presId="urn:microsoft.com/office/officeart/2005/8/layout/pList1"/>
    <dgm:cxn modelId="{16DBA1EC-EF3D-4A7B-86AF-849EDE66A6B3}" type="presParOf" srcId="{D5FCFF7F-B165-4D47-BD06-07B1E1C2F004}" destId="{4268BF38-F700-493F-84D5-C59499E6C6C3}" srcOrd="0" destOrd="0" presId="urn:microsoft.com/office/officeart/2005/8/layout/pList1"/>
    <dgm:cxn modelId="{15B6446E-A2BC-4A79-B382-5EBB0B679F40}" type="presParOf" srcId="{D5FCFF7F-B165-4D47-BD06-07B1E1C2F004}" destId="{1CE35791-7789-4360-9D4C-F4FC1075B77B}" srcOrd="1" destOrd="0" presId="urn:microsoft.com/office/officeart/2005/8/layout/pList1"/>
    <dgm:cxn modelId="{90001E56-717B-4CCD-958B-7B918F5D8461}" type="presParOf" srcId="{C48EF7B8-A083-4E8A-BCCD-9500C0F37611}" destId="{0956EE7E-84AB-4A7D-97E6-E4F7921BC72A}" srcOrd="9" destOrd="0" presId="urn:microsoft.com/office/officeart/2005/8/layout/pList1"/>
    <dgm:cxn modelId="{246D6CB0-586A-4606-8F2A-8623082B0909}" type="presParOf" srcId="{C48EF7B8-A083-4E8A-BCCD-9500C0F37611}" destId="{C092C69B-847D-4DCC-A598-BF5BD6E568ED}" srcOrd="10" destOrd="0" presId="urn:microsoft.com/office/officeart/2005/8/layout/pList1"/>
    <dgm:cxn modelId="{64E92414-A438-4E32-AEF5-3DEC328CC5B6}" type="presParOf" srcId="{C092C69B-847D-4DCC-A598-BF5BD6E568ED}" destId="{65668A0F-B591-4405-A7BF-F70BF9C915BD}" srcOrd="0" destOrd="0" presId="urn:microsoft.com/office/officeart/2005/8/layout/pList1"/>
    <dgm:cxn modelId="{43C3A166-8B78-4A0C-81B7-6E5D7575C965}" type="presParOf" srcId="{C092C69B-847D-4DCC-A598-BF5BD6E568ED}" destId="{54779A24-677C-4FCE-BF91-1B462FCD00A9}"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AB7E11-B839-4C9B-BF42-15D86F5F19E5}" type="doc">
      <dgm:prSet loTypeId="urn:microsoft.com/office/officeart/2005/8/layout/cycle6" loCatId="cycle" qsTypeId="urn:microsoft.com/office/officeart/2005/8/quickstyle/simple1" qsCatId="simple" csTypeId="urn:microsoft.com/office/officeart/2005/8/colors/accent1_2" csCatId="accent1"/>
      <dgm:spPr/>
      <dgm:t>
        <a:bodyPr/>
        <a:lstStyle/>
        <a:p>
          <a:endParaRPr lang="en-US"/>
        </a:p>
      </dgm:t>
    </dgm:pt>
    <dgm:pt modelId="{7DC81C74-BB6F-4263-94FF-8966A61BDDCC}">
      <dgm:prSet/>
      <dgm:spPr/>
      <dgm:t>
        <a:bodyPr/>
        <a:lstStyle/>
        <a:p>
          <a:r>
            <a:rPr lang="ar-LB"/>
            <a:t>عملية موثقة تحدد الخطوات المحددة التي ستتخذها لتحقيق النتيجة المرجوة.</a:t>
          </a:r>
          <a:endParaRPr lang="en-US"/>
        </a:p>
      </dgm:t>
    </dgm:pt>
    <dgm:pt modelId="{D5F0E24D-B308-48A9-8362-A18951A4FDB4}" type="parTrans" cxnId="{C93FFA72-B029-4E6C-8A6D-7C86C16BC297}">
      <dgm:prSet/>
      <dgm:spPr/>
      <dgm:t>
        <a:bodyPr/>
        <a:lstStyle/>
        <a:p>
          <a:endParaRPr lang="en-US"/>
        </a:p>
      </dgm:t>
    </dgm:pt>
    <dgm:pt modelId="{7F434DBD-08F8-41C1-9365-F88381760D81}" type="sibTrans" cxnId="{C93FFA72-B029-4E6C-8A6D-7C86C16BC297}">
      <dgm:prSet/>
      <dgm:spPr/>
      <dgm:t>
        <a:bodyPr/>
        <a:lstStyle/>
        <a:p>
          <a:endParaRPr lang="en-US"/>
        </a:p>
      </dgm:t>
    </dgm:pt>
    <dgm:pt modelId="{3F1F7058-648B-4120-ABC4-E06F4B19679B}">
      <dgm:prSet/>
      <dgm:spPr/>
      <dgm:t>
        <a:bodyPr/>
        <a:lstStyle/>
        <a:p>
          <a:r>
            <a:rPr lang="ar-LB"/>
            <a:t>خارطة طريق توجه أنشطة برنامجك وتضمن إحراز تقدم نحو أهدافك.</a:t>
          </a:r>
          <a:endParaRPr lang="en-US"/>
        </a:p>
      </dgm:t>
    </dgm:pt>
    <dgm:pt modelId="{42A25DFD-08EC-4BD1-9D20-66E75796011E}" type="parTrans" cxnId="{4EEC8664-CAC1-47BC-BAC2-0E4E6C9E8DB4}">
      <dgm:prSet/>
      <dgm:spPr/>
      <dgm:t>
        <a:bodyPr/>
        <a:lstStyle/>
        <a:p>
          <a:endParaRPr lang="en-US"/>
        </a:p>
      </dgm:t>
    </dgm:pt>
    <dgm:pt modelId="{37B355AC-D854-472D-9F28-17AA3563F805}" type="sibTrans" cxnId="{4EEC8664-CAC1-47BC-BAC2-0E4E6C9E8DB4}">
      <dgm:prSet/>
      <dgm:spPr/>
      <dgm:t>
        <a:bodyPr/>
        <a:lstStyle/>
        <a:p>
          <a:endParaRPr lang="en-US"/>
        </a:p>
      </dgm:t>
    </dgm:pt>
    <dgm:pt modelId="{51C9C041-E7B9-41AF-BE05-FDD555EF5485}" type="pres">
      <dgm:prSet presAssocID="{4FAB7E11-B839-4C9B-BF42-15D86F5F19E5}" presName="cycle" presStyleCnt="0">
        <dgm:presLayoutVars>
          <dgm:dir/>
          <dgm:resizeHandles val="exact"/>
        </dgm:presLayoutVars>
      </dgm:prSet>
      <dgm:spPr/>
    </dgm:pt>
    <dgm:pt modelId="{A616CE7A-299E-403D-AD0E-48F067A2FE33}" type="pres">
      <dgm:prSet presAssocID="{7DC81C74-BB6F-4263-94FF-8966A61BDDCC}" presName="node" presStyleLbl="node1" presStyleIdx="0" presStyleCnt="2">
        <dgm:presLayoutVars>
          <dgm:bulletEnabled val="1"/>
        </dgm:presLayoutVars>
      </dgm:prSet>
      <dgm:spPr/>
    </dgm:pt>
    <dgm:pt modelId="{93EFE7AE-B6C7-4D7B-96FB-066EB3BA4254}" type="pres">
      <dgm:prSet presAssocID="{7DC81C74-BB6F-4263-94FF-8966A61BDDCC}" presName="spNode" presStyleCnt="0"/>
      <dgm:spPr/>
    </dgm:pt>
    <dgm:pt modelId="{BB254816-3198-4F95-A230-9CA9CCFE4F28}" type="pres">
      <dgm:prSet presAssocID="{7F434DBD-08F8-41C1-9365-F88381760D81}" presName="sibTrans" presStyleLbl="sibTrans1D1" presStyleIdx="0" presStyleCnt="2"/>
      <dgm:spPr/>
    </dgm:pt>
    <dgm:pt modelId="{5E99E3EB-07E3-4F0A-82BD-F8243833A2F5}" type="pres">
      <dgm:prSet presAssocID="{3F1F7058-648B-4120-ABC4-E06F4B19679B}" presName="node" presStyleLbl="node1" presStyleIdx="1" presStyleCnt="2">
        <dgm:presLayoutVars>
          <dgm:bulletEnabled val="1"/>
        </dgm:presLayoutVars>
      </dgm:prSet>
      <dgm:spPr/>
    </dgm:pt>
    <dgm:pt modelId="{770BEA94-7115-4FA6-BF70-336662F49A4D}" type="pres">
      <dgm:prSet presAssocID="{3F1F7058-648B-4120-ABC4-E06F4B19679B}" presName="spNode" presStyleCnt="0"/>
      <dgm:spPr/>
    </dgm:pt>
    <dgm:pt modelId="{E9F5D55D-5EB0-479A-A16F-5C1B5EC24189}" type="pres">
      <dgm:prSet presAssocID="{37B355AC-D854-472D-9F28-17AA3563F805}" presName="sibTrans" presStyleLbl="sibTrans1D1" presStyleIdx="1" presStyleCnt="2"/>
      <dgm:spPr/>
    </dgm:pt>
  </dgm:ptLst>
  <dgm:cxnLst>
    <dgm:cxn modelId="{85973407-2479-4626-9B74-2CAAF2F610CB}" type="presOf" srcId="{7DC81C74-BB6F-4263-94FF-8966A61BDDCC}" destId="{A616CE7A-299E-403D-AD0E-48F067A2FE33}" srcOrd="0" destOrd="0" presId="urn:microsoft.com/office/officeart/2005/8/layout/cycle6"/>
    <dgm:cxn modelId="{15A99124-2C0B-4823-9F27-FB3A59411ECB}" type="presOf" srcId="{7F434DBD-08F8-41C1-9365-F88381760D81}" destId="{BB254816-3198-4F95-A230-9CA9CCFE4F28}" srcOrd="0" destOrd="0" presId="urn:microsoft.com/office/officeart/2005/8/layout/cycle6"/>
    <dgm:cxn modelId="{38A9285D-6E49-45ED-B45B-DE39BF725E7F}" type="presOf" srcId="{37B355AC-D854-472D-9F28-17AA3563F805}" destId="{E9F5D55D-5EB0-479A-A16F-5C1B5EC24189}" srcOrd="0" destOrd="0" presId="urn:microsoft.com/office/officeart/2005/8/layout/cycle6"/>
    <dgm:cxn modelId="{4EEC8664-CAC1-47BC-BAC2-0E4E6C9E8DB4}" srcId="{4FAB7E11-B839-4C9B-BF42-15D86F5F19E5}" destId="{3F1F7058-648B-4120-ABC4-E06F4B19679B}" srcOrd="1" destOrd="0" parTransId="{42A25DFD-08EC-4BD1-9D20-66E75796011E}" sibTransId="{37B355AC-D854-472D-9F28-17AA3563F805}"/>
    <dgm:cxn modelId="{16F1E071-2183-4F98-A230-D6413C130829}" type="presOf" srcId="{4FAB7E11-B839-4C9B-BF42-15D86F5F19E5}" destId="{51C9C041-E7B9-41AF-BE05-FDD555EF5485}" srcOrd="0" destOrd="0" presId="urn:microsoft.com/office/officeart/2005/8/layout/cycle6"/>
    <dgm:cxn modelId="{C93FFA72-B029-4E6C-8A6D-7C86C16BC297}" srcId="{4FAB7E11-B839-4C9B-BF42-15D86F5F19E5}" destId="{7DC81C74-BB6F-4263-94FF-8966A61BDDCC}" srcOrd="0" destOrd="0" parTransId="{D5F0E24D-B308-48A9-8362-A18951A4FDB4}" sibTransId="{7F434DBD-08F8-41C1-9365-F88381760D81}"/>
    <dgm:cxn modelId="{3215449C-5B9E-405E-A33E-B2694F0D50EA}" type="presOf" srcId="{3F1F7058-648B-4120-ABC4-E06F4B19679B}" destId="{5E99E3EB-07E3-4F0A-82BD-F8243833A2F5}" srcOrd="0" destOrd="0" presId="urn:microsoft.com/office/officeart/2005/8/layout/cycle6"/>
    <dgm:cxn modelId="{3AD4B821-C91C-4F6A-B957-07A4795533EF}" type="presParOf" srcId="{51C9C041-E7B9-41AF-BE05-FDD555EF5485}" destId="{A616CE7A-299E-403D-AD0E-48F067A2FE33}" srcOrd="0" destOrd="0" presId="urn:microsoft.com/office/officeart/2005/8/layout/cycle6"/>
    <dgm:cxn modelId="{8E727692-BC32-4FB8-B3E6-0DAAFF778A20}" type="presParOf" srcId="{51C9C041-E7B9-41AF-BE05-FDD555EF5485}" destId="{93EFE7AE-B6C7-4D7B-96FB-066EB3BA4254}" srcOrd="1" destOrd="0" presId="urn:microsoft.com/office/officeart/2005/8/layout/cycle6"/>
    <dgm:cxn modelId="{990B9966-50AD-4E30-8376-0673BBBACC67}" type="presParOf" srcId="{51C9C041-E7B9-41AF-BE05-FDD555EF5485}" destId="{BB254816-3198-4F95-A230-9CA9CCFE4F28}" srcOrd="2" destOrd="0" presId="urn:microsoft.com/office/officeart/2005/8/layout/cycle6"/>
    <dgm:cxn modelId="{7399AA9F-8DE4-4DF1-BE27-05E7F5D64616}" type="presParOf" srcId="{51C9C041-E7B9-41AF-BE05-FDD555EF5485}" destId="{5E99E3EB-07E3-4F0A-82BD-F8243833A2F5}" srcOrd="3" destOrd="0" presId="urn:microsoft.com/office/officeart/2005/8/layout/cycle6"/>
    <dgm:cxn modelId="{2F7CC972-6044-4E90-98F8-CC878A2C85EB}" type="presParOf" srcId="{51C9C041-E7B9-41AF-BE05-FDD555EF5485}" destId="{770BEA94-7115-4FA6-BF70-336662F49A4D}" srcOrd="4" destOrd="0" presId="urn:microsoft.com/office/officeart/2005/8/layout/cycle6"/>
    <dgm:cxn modelId="{879E4A48-DF0F-43B8-A22C-01EC596D6E74}" type="presParOf" srcId="{51C9C041-E7B9-41AF-BE05-FDD555EF5485}" destId="{E9F5D55D-5EB0-479A-A16F-5C1B5EC24189}"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516504-71F6-410E-B1AC-FB7437A361BD}"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395BD914-8EE5-49CB-AE54-20E9AC056D9F}">
      <dgm:prSet phldrT="[Text]" custT="1"/>
      <dgm:spPr>
        <a:noFill/>
        <a:ln>
          <a:solidFill>
            <a:schemeClr val="accent2"/>
          </a:solidFill>
        </a:ln>
      </dgm:spPr>
      <dgm:t>
        <a:bodyPr/>
        <a:lstStyle/>
        <a:p>
          <a:r>
            <a:rPr lang="ar-LB" sz="2200" b="1" dirty="0">
              <a:solidFill>
                <a:schemeClr val="tx1"/>
              </a:solidFill>
            </a:rPr>
            <a:t>القيم المشتركة</a:t>
          </a:r>
          <a:endParaRPr lang="en-US" sz="2200" b="1" dirty="0">
            <a:solidFill>
              <a:schemeClr val="tx1"/>
            </a:solidFill>
          </a:endParaRPr>
        </a:p>
      </dgm:t>
    </dgm:pt>
    <dgm:pt modelId="{7633B3F6-20AC-4026-91DD-92AE9212C1AA}" type="parTrans" cxnId="{AB4CC4C2-A734-498C-B636-4DF218AB722C}">
      <dgm:prSet/>
      <dgm:spPr/>
      <dgm:t>
        <a:bodyPr/>
        <a:lstStyle/>
        <a:p>
          <a:endParaRPr lang="en-US" b="1">
            <a:solidFill>
              <a:schemeClr val="tx1"/>
            </a:solidFill>
          </a:endParaRPr>
        </a:p>
      </dgm:t>
    </dgm:pt>
    <dgm:pt modelId="{A603B8FF-9894-4A64-B73B-8EBD00F87A2F}" type="sibTrans" cxnId="{AB4CC4C2-A734-498C-B636-4DF218AB722C}">
      <dgm:prSet/>
      <dgm:spPr/>
      <dgm:t>
        <a:bodyPr/>
        <a:lstStyle/>
        <a:p>
          <a:endParaRPr lang="en-US" b="1">
            <a:solidFill>
              <a:schemeClr val="tx1"/>
            </a:solidFill>
          </a:endParaRPr>
        </a:p>
      </dgm:t>
    </dgm:pt>
    <dgm:pt modelId="{B808C0A3-BE4C-4A3D-9BBF-4802AE2F7672}">
      <dgm:prSet phldrT="[Text]" custT="1"/>
      <dgm:spPr/>
      <dgm:t>
        <a:bodyPr/>
        <a:lstStyle/>
        <a:p>
          <a:r>
            <a:rPr lang="ar-LB" sz="2200" b="1" dirty="0">
              <a:solidFill>
                <a:schemeClr val="tx1"/>
              </a:solidFill>
            </a:rPr>
            <a:t>المصلحة</a:t>
          </a:r>
          <a:endParaRPr lang="en-US" sz="2200" b="1" dirty="0">
            <a:solidFill>
              <a:schemeClr val="tx1"/>
            </a:solidFill>
          </a:endParaRPr>
        </a:p>
      </dgm:t>
    </dgm:pt>
    <dgm:pt modelId="{E9AC4574-0267-4463-99CD-38B0E59A2405}" type="parTrans" cxnId="{7558B34C-DA63-4744-98DA-3D8AAA2734FD}">
      <dgm:prSet/>
      <dgm:spPr/>
      <dgm:t>
        <a:bodyPr/>
        <a:lstStyle/>
        <a:p>
          <a:endParaRPr lang="en-US" b="1">
            <a:solidFill>
              <a:schemeClr val="tx1"/>
            </a:solidFill>
          </a:endParaRPr>
        </a:p>
      </dgm:t>
    </dgm:pt>
    <dgm:pt modelId="{6E5B294D-E87E-4A3B-861B-D6206D039998}" type="sibTrans" cxnId="{7558B34C-DA63-4744-98DA-3D8AAA2734FD}">
      <dgm:prSet/>
      <dgm:spPr/>
      <dgm:t>
        <a:bodyPr/>
        <a:lstStyle/>
        <a:p>
          <a:endParaRPr lang="en-US" b="1">
            <a:solidFill>
              <a:schemeClr val="tx1"/>
            </a:solidFill>
          </a:endParaRPr>
        </a:p>
      </dgm:t>
    </dgm:pt>
    <dgm:pt modelId="{78EAAC42-C496-4CC0-B349-B7FFC65436F0}">
      <dgm:prSet phldrT="[Text]" custT="1"/>
      <dgm:spPr/>
      <dgm:t>
        <a:bodyPr/>
        <a:lstStyle/>
        <a:p>
          <a:r>
            <a:rPr lang="ar-LB" sz="2200" b="1" dirty="0">
              <a:solidFill>
                <a:schemeClr val="tx1"/>
              </a:solidFill>
            </a:rPr>
            <a:t>الموارد</a:t>
          </a:r>
          <a:endParaRPr lang="en-US" sz="2200" b="1" dirty="0">
            <a:solidFill>
              <a:schemeClr val="tx1"/>
            </a:solidFill>
          </a:endParaRPr>
        </a:p>
      </dgm:t>
    </dgm:pt>
    <dgm:pt modelId="{2659551A-12A5-4595-B6CD-D4CF4AF8F6E9}" type="parTrans" cxnId="{F4933189-7FE5-4A8A-BB78-2848FE6F235B}">
      <dgm:prSet/>
      <dgm:spPr/>
      <dgm:t>
        <a:bodyPr/>
        <a:lstStyle/>
        <a:p>
          <a:endParaRPr lang="en-US" b="1">
            <a:solidFill>
              <a:schemeClr val="tx1"/>
            </a:solidFill>
          </a:endParaRPr>
        </a:p>
      </dgm:t>
    </dgm:pt>
    <dgm:pt modelId="{B5999B70-9244-4A4F-8A85-85D4C4271BBE}" type="sibTrans" cxnId="{F4933189-7FE5-4A8A-BB78-2848FE6F235B}">
      <dgm:prSet/>
      <dgm:spPr/>
      <dgm:t>
        <a:bodyPr/>
        <a:lstStyle/>
        <a:p>
          <a:endParaRPr lang="en-US" b="1">
            <a:solidFill>
              <a:schemeClr val="tx1"/>
            </a:solidFill>
          </a:endParaRPr>
        </a:p>
      </dgm:t>
    </dgm:pt>
    <dgm:pt modelId="{CA052666-600E-49C7-ACCF-13E02147FAE2}">
      <dgm:prSet phldrT="[Text]" custT="1"/>
      <dgm:spPr>
        <a:solidFill>
          <a:schemeClr val="accent5">
            <a:lumMod val="20000"/>
            <a:lumOff val="80000"/>
          </a:schemeClr>
        </a:solidFill>
      </dgm:spPr>
      <dgm:t>
        <a:bodyPr/>
        <a:lstStyle/>
        <a:p>
          <a:r>
            <a:rPr lang="ar-LB" sz="2200" b="1" dirty="0">
              <a:solidFill>
                <a:schemeClr val="tx1"/>
              </a:solidFill>
            </a:rPr>
            <a:t>الموارد</a:t>
          </a:r>
          <a:endParaRPr lang="en-US" sz="2200" b="1" dirty="0">
            <a:solidFill>
              <a:schemeClr val="tx1"/>
            </a:solidFill>
          </a:endParaRPr>
        </a:p>
      </dgm:t>
    </dgm:pt>
    <dgm:pt modelId="{84495636-21B0-4128-AFA6-CA7831F3F672}" type="parTrans" cxnId="{0EF9EB8F-F2A8-4D69-93AE-ECBE9FABAD44}">
      <dgm:prSet/>
      <dgm:spPr/>
      <dgm:t>
        <a:bodyPr/>
        <a:lstStyle/>
        <a:p>
          <a:endParaRPr lang="en-US" b="1">
            <a:solidFill>
              <a:schemeClr val="tx1"/>
            </a:solidFill>
          </a:endParaRPr>
        </a:p>
      </dgm:t>
    </dgm:pt>
    <dgm:pt modelId="{DA022926-0F10-4CBE-BA1C-AA3AAFA9687F}" type="sibTrans" cxnId="{0EF9EB8F-F2A8-4D69-93AE-ECBE9FABAD44}">
      <dgm:prSet/>
      <dgm:spPr/>
      <dgm:t>
        <a:bodyPr/>
        <a:lstStyle/>
        <a:p>
          <a:endParaRPr lang="en-US" b="1">
            <a:solidFill>
              <a:schemeClr val="tx1"/>
            </a:solidFill>
          </a:endParaRPr>
        </a:p>
      </dgm:t>
    </dgm:pt>
    <dgm:pt modelId="{E2C59D83-E662-48A6-9C1C-37F4B4703EA1}">
      <dgm:prSet phldrT="[Text]" custT="1"/>
      <dgm:spPr>
        <a:solidFill>
          <a:schemeClr val="accent5">
            <a:lumMod val="20000"/>
            <a:lumOff val="80000"/>
          </a:schemeClr>
        </a:solidFill>
      </dgm:spPr>
      <dgm:t>
        <a:bodyPr/>
        <a:lstStyle/>
        <a:p>
          <a:r>
            <a:rPr lang="ar-LB" sz="2200" b="1" dirty="0">
              <a:solidFill>
                <a:schemeClr val="tx1"/>
              </a:solidFill>
            </a:rPr>
            <a:t>المصلحة</a:t>
          </a:r>
          <a:endParaRPr lang="en-US" sz="2200" b="1" dirty="0">
            <a:solidFill>
              <a:schemeClr val="tx1"/>
            </a:solidFill>
          </a:endParaRPr>
        </a:p>
      </dgm:t>
    </dgm:pt>
    <dgm:pt modelId="{94AD68DD-DEA4-46B4-B578-57DE1BD6D72E}" type="parTrans" cxnId="{DAC10DB9-D7F2-444A-9942-74675CD216EE}">
      <dgm:prSet/>
      <dgm:spPr/>
      <dgm:t>
        <a:bodyPr/>
        <a:lstStyle/>
        <a:p>
          <a:endParaRPr lang="en-US" b="1">
            <a:solidFill>
              <a:schemeClr val="tx1"/>
            </a:solidFill>
          </a:endParaRPr>
        </a:p>
      </dgm:t>
    </dgm:pt>
    <dgm:pt modelId="{D3456753-65B0-4EEA-8C32-19B8F3FBC127}" type="sibTrans" cxnId="{DAC10DB9-D7F2-444A-9942-74675CD216EE}">
      <dgm:prSet/>
      <dgm:spPr/>
      <dgm:t>
        <a:bodyPr/>
        <a:lstStyle/>
        <a:p>
          <a:endParaRPr lang="en-US" b="1">
            <a:solidFill>
              <a:schemeClr val="tx1"/>
            </a:solidFill>
          </a:endParaRPr>
        </a:p>
      </dgm:t>
    </dgm:pt>
    <dgm:pt modelId="{03E7D702-A074-4858-BA03-E1E518D798F7}" type="pres">
      <dgm:prSet presAssocID="{B4516504-71F6-410E-B1AC-FB7437A361BD}" presName="Name0" presStyleCnt="0">
        <dgm:presLayoutVars>
          <dgm:chMax val="1"/>
          <dgm:dir/>
          <dgm:animLvl val="ctr"/>
          <dgm:resizeHandles val="exact"/>
        </dgm:presLayoutVars>
      </dgm:prSet>
      <dgm:spPr/>
    </dgm:pt>
    <dgm:pt modelId="{B2D48347-F166-4617-AC65-DC95FEF259B1}" type="pres">
      <dgm:prSet presAssocID="{395BD914-8EE5-49CB-AE54-20E9AC056D9F}" presName="centerShape" presStyleLbl="node0" presStyleIdx="0" presStyleCnt="1" custScaleX="141341" custScaleY="133093"/>
      <dgm:spPr/>
    </dgm:pt>
    <dgm:pt modelId="{1F9AB0F5-73E4-41F0-B20B-170DAA560FA2}" type="pres">
      <dgm:prSet presAssocID="{E9AC4574-0267-4463-99CD-38B0E59A2405}" presName="parTrans" presStyleLbl="sibTrans2D1" presStyleIdx="0" presStyleCnt="4"/>
      <dgm:spPr/>
    </dgm:pt>
    <dgm:pt modelId="{F9DC30E4-B82D-419A-9AB7-7A78DD4FD7B6}" type="pres">
      <dgm:prSet presAssocID="{E9AC4574-0267-4463-99CD-38B0E59A2405}" presName="connectorText" presStyleLbl="sibTrans2D1" presStyleIdx="0" presStyleCnt="4"/>
      <dgm:spPr/>
    </dgm:pt>
    <dgm:pt modelId="{A099EF5D-0A88-49B5-AAD1-0B380756B27C}" type="pres">
      <dgm:prSet presAssocID="{B808C0A3-BE4C-4A3D-9BBF-4802AE2F7672}" presName="node" presStyleLbl="node1" presStyleIdx="0" presStyleCnt="4" custScaleX="117387" custScaleY="106287" custRadScaleRad="131561" custRadScaleInc="114902">
        <dgm:presLayoutVars>
          <dgm:bulletEnabled val="1"/>
        </dgm:presLayoutVars>
      </dgm:prSet>
      <dgm:spPr/>
    </dgm:pt>
    <dgm:pt modelId="{63233756-640F-461D-B8EC-039AB5A3549F}" type="pres">
      <dgm:prSet presAssocID="{2659551A-12A5-4595-B6CD-D4CF4AF8F6E9}" presName="parTrans" presStyleLbl="sibTrans2D1" presStyleIdx="1" presStyleCnt="4"/>
      <dgm:spPr/>
    </dgm:pt>
    <dgm:pt modelId="{125DEDC7-A2D1-47B9-9617-8D3FD43AC1EF}" type="pres">
      <dgm:prSet presAssocID="{2659551A-12A5-4595-B6CD-D4CF4AF8F6E9}" presName="connectorText" presStyleLbl="sibTrans2D1" presStyleIdx="1" presStyleCnt="4"/>
      <dgm:spPr/>
    </dgm:pt>
    <dgm:pt modelId="{2F362B10-77CE-4941-AAE7-139685D4C434}" type="pres">
      <dgm:prSet presAssocID="{78EAAC42-C496-4CC0-B349-B7FFC65436F0}" presName="node" presStyleLbl="node1" presStyleIdx="1" presStyleCnt="4" custScaleX="113544" custScaleY="105219" custRadScaleRad="144653" custRadScaleInc="82227">
        <dgm:presLayoutVars>
          <dgm:bulletEnabled val="1"/>
        </dgm:presLayoutVars>
      </dgm:prSet>
      <dgm:spPr/>
    </dgm:pt>
    <dgm:pt modelId="{DBF2D8C6-DE5A-413A-9470-335EC361EEAB}" type="pres">
      <dgm:prSet presAssocID="{84495636-21B0-4128-AFA6-CA7831F3F672}" presName="parTrans" presStyleLbl="sibTrans2D1" presStyleIdx="2" presStyleCnt="4"/>
      <dgm:spPr/>
    </dgm:pt>
    <dgm:pt modelId="{B60CD4F7-AB6D-4309-83E7-8B3941E0635F}" type="pres">
      <dgm:prSet presAssocID="{84495636-21B0-4128-AFA6-CA7831F3F672}" presName="connectorText" presStyleLbl="sibTrans2D1" presStyleIdx="2" presStyleCnt="4"/>
      <dgm:spPr/>
    </dgm:pt>
    <dgm:pt modelId="{1A09E1C5-702A-40C1-8766-DD80BCE539C7}" type="pres">
      <dgm:prSet presAssocID="{CA052666-600E-49C7-ACCF-13E02147FAE2}" presName="node" presStyleLbl="node1" presStyleIdx="2" presStyleCnt="4" custScaleX="107080" custScaleY="107196" custRadScaleRad="143632" custRadScaleInc="117804">
        <dgm:presLayoutVars>
          <dgm:bulletEnabled val="1"/>
        </dgm:presLayoutVars>
      </dgm:prSet>
      <dgm:spPr/>
    </dgm:pt>
    <dgm:pt modelId="{D6685126-675E-4D52-98DC-425595424D8B}" type="pres">
      <dgm:prSet presAssocID="{94AD68DD-DEA4-46B4-B578-57DE1BD6D72E}" presName="parTrans" presStyleLbl="sibTrans2D1" presStyleIdx="3" presStyleCnt="4"/>
      <dgm:spPr/>
    </dgm:pt>
    <dgm:pt modelId="{8FB267BD-A93E-4A08-B2CE-4D4B2D28BD58}" type="pres">
      <dgm:prSet presAssocID="{94AD68DD-DEA4-46B4-B578-57DE1BD6D72E}" presName="connectorText" presStyleLbl="sibTrans2D1" presStyleIdx="3" presStyleCnt="4"/>
      <dgm:spPr/>
    </dgm:pt>
    <dgm:pt modelId="{E2C3663B-8D19-4A50-8A79-2018F9BE69F5}" type="pres">
      <dgm:prSet presAssocID="{E2C59D83-E662-48A6-9C1C-37F4B4703EA1}" presName="node" presStyleLbl="node1" presStyleIdx="3" presStyleCnt="4" custScaleX="114569" custScaleY="104207" custRadScaleRad="144752" custRadScaleInc="73015">
        <dgm:presLayoutVars>
          <dgm:bulletEnabled val="1"/>
        </dgm:presLayoutVars>
      </dgm:prSet>
      <dgm:spPr/>
    </dgm:pt>
  </dgm:ptLst>
  <dgm:cxnLst>
    <dgm:cxn modelId="{7723113A-66C7-44FF-979F-E9103020A434}" type="presOf" srcId="{E2C59D83-E662-48A6-9C1C-37F4B4703EA1}" destId="{E2C3663B-8D19-4A50-8A79-2018F9BE69F5}" srcOrd="0" destOrd="0" presId="urn:microsoft.com/office/officeart/2005/8/layout/radial5"/>
    <dgm:cxn modelId="{1FAF683D-0E1A-4A26-94E0-B2322F9DDF3C}" type="presOf" srcId="{B808C0A3-BE4C-4A3D-9BBF-4802AE2F7672}" destId="{A099EF5D-0A88-49B5-AAD1-0B380756B27C}" srcOrd="0" destOrd="0" presId="urn:microsoft.com/office/officeart/2005/8/layout/radial5"/>
    <dgm:cxn modelId="{F24D4B5B-D63F-4ACC-848B-33A6F52480DD}" type="presOf" srcId="{E9AC4574-0267-4463-99CD-38B0E59A2405}" destId="{1F9AB0F5-73E4-41F0-B20B-170DAA560FA2}" srcOrd="0" destOrd="0" presId="urn:microsoft.com/office/officeart/2005/8/layout/radial5"/>
    <dgm:cxn modelId="{7558B34C-DA63-4744-98DA-3D8AAA2734FD}" srcId="{395BD914-8EE5-49CB-AE54-20E9AC056D9F}" destId="{B808C0A3-BE4C-4A3D-9BBF-4802AE2F7672}" srcOrd="0" destOrd="0" parTransId="{E9AC4574-0267-4463-99CD-38B0E59A2405}" sibTransId="{6E5B294D-E87E-4A3B-861B-D6206D039998}"/>
    <dgm:cxn modelId="{59F7707D-8ECD-4D81-B4E9-7066E78F4D88}" type="presOf" srcId="{94AD68DD-DEA4-46B4-B578-57DE1BD6D72E}" destId="{8FB267BD-A93E-4A08-B2CE-4D4B2D28BD58}" srcOrd="1" destOrd="0" presId="urn:microsoft.com/office/officeart/2005/8/layout/radial5"/>
    <dgm:cxn modelId="{F4933189-7FE5-4A8A-BB78-2848FE6F235B}" srcId="{395BD914-8EE5-49CB-AE54-20E9AC056D9F}" destId="{78EAAC42-C496-4CC0-B349-B7FFC65436F0}" srcOrd="1" destOrd="0" parTransId="{2659551A-12A5-4595-B6CD-D4CF4AF8F6E9}" sibTransId="{B5999B70-9244-4A4F-8A85-85D4C4271BBE}"/>
    <dgm:cxn modelId="{0EF9EB8F-F2A8-4D69-93AE-ECBE9FABAD44}" srcId="{395BD914-8EE5-49CB-AE54-20E9AC056D9F}" destId="{CA052666-600E-49C7-ACCF-13E02147FAE2}" srcOrd="2" destOrd="0" parTransId="{84495636-21B0-4128-AFA6-CA7831F3F672}" sibTransId="{DA022926-0F10-4CBE-BA1C-AA3AAFA9687F}"/>
    <dgm:cxn modelId="{6BC8C391-817D-4BA7-B1BD-416AAC797EB8}" type="presOf" srcId="{E9AC4574-0267-4463-99CD-38B0E59A2405}" destId="{F9DC30E4-B82D-419A-9AB7-7A78DD4FD7B6}" srcOrd="1" destOrd="0" presId="urn:microsoft.com/office/officeart/2005/8/layout/radial5"/>
    <dgm:cxn modelId="{85353594-7C45-42B7-BED8-53713D769515}" type="presOf" srcId="{B4516504-71F6-410E-B1AC-FB7437A361BD}" destId="{03E7D702-A074-4858-BA03-E1E518D798F7}" srcOrd="0" destOrd="0" presId="urn:microsoft.com/office/officeart/2005/8/layout/radial5"/>
    <dgm:cxn modelId="{3B13EC9E-2E90-4E4D-A56D-B388F3081F72}" type="presOf" srcId="{84495636-21B0-4128-AFA6-CA7831F3F672}" destId="{DBF2D8C6-DE5A-413A-9470-335EC361EEAB}" srcOrd="0" destOrd="0" presId="urn:microsoft.com/office/officeart/2005/8/layout/radial5"/>
    <dgm:cxn modelId="{A1D62BA3-A8B1-4F03-B219-8B3CA618154B}" type="presOf" srcId="{395BD914-8EE5-49CB-AE54-20E9AC056D9F}" destId="{B2D48347-F166-4617-AC65-DC95FEF259B1}" srcOrd="0" destOrd="0" presId="urn:microsoft.com/office/officeart/2005/8/layout/radial5"/>
    <dgm:cxn modelId="{DAC10DB9-D7F2-444A-9942-74675CD216EE}" srcId="{395BD914-8EE5-49CB-AE54-20E9AC056D9F}" destId="{E2C59D83-E662-48A6-9C1C-37F4B4703EA1}" srcOrd="3" destOrd="0" parTransId="{94AD68DD-DEA4-46B4-B578-57DE1BD6D72E}" sibTransId="{D3456753-65B0-4EEA-8C32-19B8F3FBC127}"/>
    <dgm:cxn modelId="{E887E3B9-E93F-48C0-BAE1-9803F4882DF3}" type="presOf" srcId="{CA052666-600E-49C7-ACCF-13E02147FAE2}" destId="{1A09E1C5-702A-40C1-8766-DD80BCE539C7}" srcOrd="0" destOrd="0" presId="urn:microsoft.com/office/officeart/2005/8/layout/radial5"/>
    <dgm:cxn modelId="{EA2A3DBE-0382-46F6-B8FF-7E1C6568D2AC}" type="presOf" srcId="{2659551A-12A5-4595-B6CD-D4CF4AF8F6E9}" destId="{125DEDC7-A2D1-47B9-9617-8D3FD43AC1EF}" srcOrd="1" destOrd="0" presId="urn:microsoft.com/office/officeart/2005/8/layout/radial5"/>
    <dgm:cxn modelId="{AB4CC4C2-A734-498C-B636-4DF218AB722C}" srcId="{B4516504-71F6-410E-B1AC-FB7437A361BD}" destId="{395BD914-8EE5-49CB-AE54-20E9AC056D9F}" srcOrd="0" destOrd="0" parTransId="{7633B3F6-20AC-4026-91DD-92AE9212C1AA}" sibTransId="{A603B8FF-9894-4A64-B73B-8EBD00F87A2F}"/>
    <dgm:cxn modelId="{0BF7A1C4-DFEF-48E9-940B-B80180211643}" type="presOf" srcId="{78EAAC42-C496-4CC0-B349-B7FFC65436F0}" destId="{2F362B10-77CE-4941-AAE7-139685D4C434}" srcOrd="0" destOrd="0" presId="urn:microsoft.com/office/officeart/2005/8/layout/radial5"/>
    <dgm:cxn modelId="{8A2D58D0-ADB0-4464-9736-F51D9CE9FF60}" type="presOf" srcId="{2659551A-12A5-4595-B6CD-D4CF4AF8F6E9}" destId="{63233756-640F-461D-B8EC-039AB5A3549F}" srcOrd="0" destOrd="0" presId="urn:microsoft.com/office/officeart/2005/8/layout/radial5"/>
    <dgm:cxn modelId="{D19481DF-591D-45A9-B6DF-63EE5C0A653A}" type="presOf" srcId="{94AD68DD-DEA4-46B4-B578-57DE1BD6D72E}" destId="{D6685126-675E-4D52-98DC-425595424D8B}" srcOrd="0" destOrd="0" presId="urn:microsoft.com/office/officeart/2005/8/layout/radial5"/>
    <dgm:cxn modelId="{5379DAFF-5719-4E19-B25D-19CD553B9CED}" type="presOf" srcId="{84495636-21B0-4128-AFA6-CA7831F3F672}" destId="{B60CD4F7-AB6D-4309-83E7-8B3941E0635F}" srcOrd="1" destOrd="0" presId="urn:microsoft.com/office/officeart/2005/8/layout/radial5"/>
    <dgm:cxn modelId="{A6929F92-D223-45FB-8108-CADAE2878EDB}" type="presParOf" srcId="{03E7D702-A074-4858-BA03-E1E518D798F7}" destId="{B2D48347-F166-4617-AC65-DC95FEF259B1}" srcOrd="0" destOrd="0" presId="urn:microsoft.com/office/officeart/2005/8/layout/radial5"/>
    <dgm:cxn modelId="{842A29F9-F0BD-44D4-8CED-C4C5863AC68A}" type="presParOf" srcId="{03E7D702-A074-4858-BA03-E1E518D798F7}" destId="{1F9AB0F5-73E4-41F0-B20B-170DAA560FA2}" srcOrd="1" destOrd="0" presId="urn:microsoft.com/office/officeart/2005/8/layout/radial5"/>
    <dgm:cxn modelId="{6DA8FED0-9F68-4ECC-BD39-C2E7A93BFE29}" type="presParOf" srcId="{1F9AB0F5-73E4-41F0-B20B-170DAA560FA2}" destId="{F9DC30E4-B82D-419A-9AB7-7A78DD4FD7B6}" srcOrd="0" destOrd="0" presId="urn:microsoft.com/office/officeart/2005/8/layout/radial5"/>
    <dgm:cxn modelId="{20F4D3AC-DD51-46E1-A877-79434E3B42C4}" type="presParOf" srcId="{03E7D702-A074-4858-BA03-E1E518D798F7}" destId="{A099EF5D-0A88-49B5-AAD1-0B380756B27C}" srcOrd="2" destOrd="0" presId="urn:microsoft.com/office/officeart/2005/8/layout/radial5"/>
    <dgm:cxn modelId="{9D8238F5-80A1-4C58-8DBA-CB4277A8FD42}" type="presParOf" srcId="{03E7D702-A074-4858-BA03-E1E518D798F7}" destId="{63233756-640F-461D-B8EC-039AB5A3549F}" srcOrd="3" destOrd="0" presId="urn:microsoft.com/office/officeart/2005/8/layout/radial5"/>
    <dgm:cxn modelId="{D35ADEC2-55CE-4670-9F12-A08789EEC321}" type="presParOf" srcId="{63233756-640F-461D-B8EC-039AB5A3549F}" destId="{125DEDC7-A2D1-47B9-9617-8D3FD43AC1EF}" srcOrd="0" destOrd="0" presId="urn:microsoft.com/office/officeart/2005/8/layout/radial5"/>
    <dgm:cxn modelId="{AC6579D3-0A7A-4055-9F3F-C618A0072F16}" type="presParOf" srcId="{03E7D702-A074-4858-BA03-E1E518D798F7}" destId="{2F362B10-77CE-4941-AAE7-139685D4C434}" srcOrd="4" destOrd="0" presId="urn:microsoft.com/office/officeart/2005/8/layout/radial5"/>
    <dgm:cxn modelId="{30057AB5-6B68-452A-A795-F736A5E11A99}" type="presParOf" srcId="{03E7D702-A074-4858-BA03-E1E518D798F7}" destId="{DBF2D8C6-DE5A-413A-9470-335EC361EEAB}" srcOrd="5" destOrd="0" presId="urn:microsoft.com/office/officeart/2005/8/layout/radial5"/>
    <dgm:cxn modelId="{76C4A4CD-D447-4B8D-987B-29F09661123B}" type="presParOf" srcId="{DBF2D8C6-DE5A-413A-9470-335EC361EEAB}" destId="{B60CD4F7-AB6D-4309-83E7-8B3941E0635F}" srcOrd="0" destOrd="0" presId="urn:microsoft.com/office/officeart/2005/8/layout/radial5"/>
    <dgm:cxn modelId="{16F779D6-E02B-46E1-89C2-5702EC1F4E5E}" type="presParOf" srcId="{03E7D702-A074-4858-BA03-E1E518D798F7}" destId="{1A09E1C5-702A-40C1-8766-DD80BCE539C7}" srcOrd="6" destOrd="0" presId="urn:microsoft.com/office/officeart/2005/8/layout/radial5"/>
    <dgm:cxn modelId="{8457BEF9-F563-46A0-9CC4-C935AD6CAA72}" type="presParOf" srcId="{03E7D702-A074-4858-BA03-E1E518D798F7}" destId="{D6685126-675E-4D52-98DC-425595424D8B}" srcOrd="7" destOrd="0" presId="urn:microsoft.com/office/officeart/2005/8/layout/radial5"/>
    <dgm:cxn modelId="{4212EB76-8915-4771-B63D-3D097670687C}" type="presParOf" srcId="{D6685126-675E-4D52-98DC-425595424D8B}" destId="{8FB267BD-A93E-4A08-B2CE-4D4B2D28BD58}" srcOrd="0" destOrd="0" presId="urn:microsoft.com/office/officeart/2005/8/layout/radial5"/>
    <dgm:cxn modelId="{801BC893-B7E5-476D-B2F0-07F25B7E9D74}" type="presParOf" srcId="{03E7D702-A074-4858-BA03-E1E518D798F7}" destId="{E2C3663B-8D19-4A50-8A79-2018F9BE69F5}"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B2945-589C-4716-B840-66E794CD2A13}">
      <dsp:nvSpPr>
        <dsp:cNvPr id="0" name=""/>
        <dsp:cNvSpPr/>
      </dsp:nvSpPr>
      <dsp:spPr>
        <a:xfrm>
          <a:off x="3849370" y="1931669"/>
          <a:ext cx="2360929" cy="2360929"/>
        </a:xfrm>
        <a:prstGeom prst="gear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ar-SA" sz="2500" kern="1200" dirty="0">
              <a:solidFill>
                <a:schemeClr val="tx1"/>
              </a:solidFill>
            </a:rPr>
            <a:t>اعداد خطة عمل</a:t>
          </a:r>
          <a:endParaRPr lang="en-US" sz="2500" kern="1200" dirty="0">
            <a:solidFill>
              <a:schemeClr val="tx1"/>
            </a:solidFill>
          </a:endParaRPr>
        </a:p>
      </dsp:txBody>
      <dsp:txXfrm>
        <a:off x="4324022" y="2484705"/>
        <a:ext cx="1411625" cy="1213567"/>
      </dsp:txXfrm>
    </dsp:sp>
    <dsp:sp modelId="{B12B60B3-10F8-48D6-9877-3F4DAFD840B5}">
      <dsp:nvSpPr>
        <dsp:cNvPr id="0" name=""/>
        <dsp:cNvSpPr/>
      </dsp:nvSpPr>
      <dsp:spPr>
        <a:xfrm>
          <a:off x="2475738" y="1373631"/>
          <a:ext cx="1717039" cy="1717039"/>
        </a:xfrm>
        <a:prstGeom prst="gear6">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ar-SA" sz="2500" kern="1200" dirty="0">
              <a:solidFill>
                <a:schemeClr val="tx1"/>
              </a:solidFill>
            </a:rPr>
            <a:t>العصف الذهني</a:t>
          </a:r>
          <a:endParaRPr lang="en-US" sz="2500" kern="1200" dirty="0">
            <a:solidFill>
              <a:schemeClr val="tx1"/>
            </a:solidFill>
          </a:endParaRPr>
        </a:p>
      </dsp:txBody>
      <dsp:txXfrm>
        <a:off x="2908008" y="1808513"/>
        <a:ext cx="852499" cy="847275"/>
      </dsp:txXfrm>
    </dsp:sp>
    <dsp:sp modelId="{7609B1E6-861B-4958-80B7-916B8140BCC2}">
      <dsp:nvSpPr>
        <dsp:cNvPr id="0" name=""/>
        <dsp:cNvSpPr/>
      </dsp:nvSpPr>
      <dsp:spPr>
        <a:xfrm rot="20700000">
          <a:off x="3437455" y="189049"/>
          <a:ext cx="1682348" cy="1682348"/>
        </a:xfrm>
        <a:prstGeom prst="gear6">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ar-SA" sz="2500" kern="1200" dirty="0">
              <a:solidFill>
                <a:schemeClr val="tx1"/>
              </a:solidFill>
            </a:rPr>
            <a:t>تساؤلات</a:t>
          </a:r>
          <a:endParaRPr lang="en-US" sz="2500" kern="1200" dirty="0">
            <a:solidFill>
              <a:schemeClr val="tx1"/>
            </a:solidFill>
          </a:endParaRPr>
        </a:p>
      </dsp:txBody>
      <dsp:txXfrm rot="-20700000">
        <a:off x="3806444" y="558037"/>
        <a:ext cx="944371" cy="944371"/>
      </dsp:txXfrm>
    </dsp:sp>
    <dsp:sp modelId="{06F5380B-47D9-4795-853C-57AE2EA8E771}">
      <dsp:nvSpPr>
        <dsp:cNvPr id="0" name=""/>
        <dsp:cNvSpPr/>
      </dsp:nvSpPr>
      <dsp:spPr>
        <a:xfrm>
          <a:off x="3668908" y="1574796"/>
          <a:ext cx="3021989" cy="3021989"/>
        </a:xfrm>
        <a:prstGeom prst="circularArrow">
          <a:avLst>
            <a:gd name="adj1" fmla="val 4688"/>
            <a:gd name="adj2" fmla="val 299029"/>
            <a:gd name="adj3" fmla="val 2518520"/>
            <a:gd name="adj4" fmla="val 1585621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0E6D6C-798A-4433-8CED-487625E0EE5A}">
      <dsp:nvSpPr>
        <dsp:cNvPr id="0" name=""/>
        <dsp:cNvSpPr/>
      </dsp:nvSpPr>
      <dsp:spPr>
        <a:xfrm>
          <a:off x="2171653" y="993293"/>
          <a:ext cx="2195664" cy="219566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4005B5-5F2F-4866-BC45-CB93214ABC61}">
      <dsp:nvSpPr>
        <dsp:cNvPr id="0" name=""/>
        <dsp:cNvSpPr/>
      </dsp:nvSpPr>
      <dsp:spPr>
        <a:xfrm>
          <a:off x="3048311" y="-179869"/>
          <a:ext cx="2367368" cy="23673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1371D-08BB-4A21-A1AA-E8BD946E9EB0}">
      <dsp:nvSpPr>
        <dsp:cNvPr id="0" name=""/>
        <dsp:cNvSpPr/>
      </dsp:nvSpPr>
      <dsp:spPr>
        <a:xfrm>
          <a:off x="2946"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CC6F7E-3A41-4CBB-AD91-098A4FC6B73E}">
      <dsp:nvSpPr>
        <dsp:cNvPr id="0" name=""/>
        <dsp:cNvSpPr/>
      </dsp:nvSpPr>
      <dsp:spPr>
        <a:xfrm>
          <a:off x="236726"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ar-LB" sz="2600" kern="1200" dirty="0"/>
            <a:t>يزيد من مشاركة أصحاب المصلحة</a:t>
          </a:r>
          <a:endParaRPr lang="en-US" sz="2600" kern="1200" dirty="0"/>
        </a:p>
      </dsp:txBody>
      <dsp:txXfrm>
        <a:off x="275858" y="1375193"/>
        <a:ext cx="2025748" cy="1257784"/>
      </dsp:txXfrm>
    </dsp:sp>
    <dsp:sp modelId="{1F790978-0D5F-4E24-A887-EADED73A7942}">
      <dsp:nvSpPr>
        <dsp:cNvPr id="0" name=""/>
        <dsp:cNvSpPr/>
      </dsp:nvSpPr>
      <dsp:spPr>
        <a:xfrm>
          <a:off x="2574518"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FA846A-CFF4-4493-BC06-00DC385A45B2}">
      <dsp:nvSpPr>
        <dsp:cNvPr id="0" name=""/>
        <dsp:cNvSpPr/>
      </dsp:nvSpPr>
      <dsp:spPr>
        <a:xfrm>
          <a:off x="2808297"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ar-LB" sz="2600" kern="1200" dirty="0"/>
            <a:t>يوفر إطارًا للمتابعة والتقييم</a:t>
          </a:r>
          <a:endParaRPr lang="en-US" sz="2600" kern="1200" dirty="0"/>
        </a:p>
      </dsp:txBody>
      <dsp:txXfrm>
        <a:off x="2847429" y="1375193"/>
        <a:ext cx="2025748" cy="1257784"/>
      </dsp:txXfrm>
    </dsp:sp>
    <dsp:sp modelId="{26E200AC-7F6E-4B13-A65D-878789AF1B58}">
      <dsp:nvSpPr>
        <dsp:cNvPr id="0" name=""/>
        <dsp:cNvSpPr/>
      </dsp:nvSpPr>
      <dsp:spPr>
        <a:xfrm>
          <a:off x="5146089"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BC7DB-B45D-4241-A9EA-85103FFE3F0A}">
      <dsp:nvSpPr>
        <dsp:cNvPr id="0" name=""/>
        <dsp:cNvSpPr/>
      </dsp:nvSpPr>
      <dsp:spPr>
        <a:xfrm>
          <a:off x="5379868"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ar-LB" sz="2600" kern="1200" dirty="0"/>
            <a:t>تعزيز التواصل والتعاون</a:t>
          </a:r>
          <a:endParaRPr lang="en-US" sz="2600" kern="1200" dirty="0"/>
        </a:p>
      </dsp:txBody>
      <dsp:txXfrm>
        <a:off x="5419000" y="1375193"/>
        <a:ext cx="2025748" cy="1257784"/>
      </dsp:txXfrm>
    </dsp:sp>
    <dsp:sp modelId="{D89B5AE7-94B0-421F-B58C-DE45E33DE177}">
      <dsp:nvSpPr>
        <dsp:cNvPr id="0" name=""/>
        <dsp:cNvSpPr/>
      </dsp:nvSpPr>
      <dsp:spPr>
        <a:xfrm>
          <a:off x="7717661"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89EBE2-8959-4FDB-9B61-93808E8B736C}">
      <dsp:nvSpPr>
        <dsp:cNvPr id="0" name=""/>
        <dsp:cNvSpPr/>
      </dsp:nvSpPr>
      <dsp:spPr>
        <a:xfrm>
          <a:off x="7951440"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ar-LB" sz="2600" kern="1200"/>
            <a:t>تحسين فعالية البرنامج وكفاءته</a:t>
          </a:r>
          <a:endParaRPr lang="en-US" sz="2600" kern="1200" dirty="0"/>
        </a:p>
      </dsp:txBody>
      <dsp:txXfrm>
        <a:off x="7990572" y="1375193"/>
        <a:ext cx="2025748" cy="12577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06B4D-50C9-4A0E-8D8D-A364FAA68A06}">
      <dsp:nvSpPr>
        <dsp:cNvPr id="0" name=""/>
        <dsp:cNvSpPr/>
      </dsp:nvSpPr>
      <dsp:spPr>
        <a:xfrm>
          <a:off x="3196514" y="625997"/>
          <a:ext cx="483157" cy="91440"/>
        </a:xfrm>
        <a:custGeom>
          <a:avLst/>
          <a:gdLst/>
          <a:ahLst/>
          <a:cxnLst/>
          <a:rect l="0" t="0" r="0" b="0"/>
          <a:pathLst>
            <a:path>
              <a:moveTo>
                <a:pt x="0" y="45720"/>
              </a:moveTo>
              <a:lnTo>
                <a:pt x="483157"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5249" y="669148"/>
        <a:ext cx="25687" cy="5137"/>
      </dsp:txXfrm>
    </dsp:sp>
    <dsp:sp modelId="{36288F83-11F0-4E63-80CA-D8F37564BDCA}">
      <dsp:nvSpPr>
        <dsp:cNvPr id="0" name=""/>
        <dsp:cNvSpPr/>
      </dsp:nvSpPr>
      <dsp:spPr>
        <a:xfrm>
          <a:off x="964586" y="1599"/>
          <a:ext cx="2233728" cy="134023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455" tIns="114892" rIns="109455" bIns="114892" numCol="1" spcCol="1270" anchor="ctr" anchorCtr="0">
          <a:noAutofit/>
        </a:bodyPr>
        <a:lstStyle/>
        <a:p>
          <a:pPr marL="0" lvl="0" indent="0" algn="ctr" defTabSz="889000">
            <a:lnSpc>
              <a:spcPct val="90000"/>
            </a:lnSpc>
            <a:spcBef>
              <a:spcPct val="0"/>
            </a:spcBef>
            <a:spcAft>
              <a:spcPct val="35000"/>
            </a:spcAft>
            <a:buNone/>
          </a:pPr>
          <a:r>
            <a:rPr lang="ar-LB" sz="2000" b="1" kern="1200"/>
            <a:t>اجراء تقييم للاحتياجات لتحديد الثغرات في مهارات الفئة المستهدفة.</a:t>
          </a:r>
          <a:endParaRPr lang="en-US" sz="2000" kern="1200"/>
        </a:p>
      </dsp:txBody>
      <dsp:txXfrm>
        <a:off x="964586" y="1599"/>
        <a:ext cx="2233728" cy="1340237"/>
      </dsp:txXfrm>
    </dsp:sp>
    <dsp:sp modelId="{2C26D2C9-A626-4C77-9BE6-7514AE2D1593}">
      <dsp:nvSpPr>
        <dsp:cNvPr id="0" name=""/>
        <dsp:cNvSpPr/>
      </dsp:nvSpPr>
      <dsp:spPr>
        <a:xfrm>
          <a:off x="2081450" y="1340036"/>
          <a:ext cx="2747486" cy="483157"/>
        </a:xfrm>
        <a:custGeom>
          <a:avLst/>
          <a:gdLst/>
          <a:ahLst/>
          <a:cxnLst/>
          <a:rect l="0" t="0" r="0" b="0"/>
          <a:pathLst>
            <a:path>
              <a:moveTo>
                <a:pt x="2747486" y="0"/>
              </a:moveTo>
              <a:lnTo>
                <a:pt x="2747486" y="258678"/>
              </a:lnTo>
              <a:lnTo>
                <a:pt x="0" y="258678"/>
              </a:lnTo>
              <a:lnTo>
                <a:pt x="0" y="483157"/>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85315" y="1579046"/>
        <a:ext cx="139755" cy="5137"/>
      </dsp:txXfrm>
    </dsp:sp>
    <dsp:sp modelId="{B8AD2EFD-9FEF-4177-B780-4C85DAF65266}">
      <dsp:nvSpPr>
        <dsp:cNvPr id="0" name=""/>
        <dsp:cNvSpPr/>
      </dsp:nvSpPr>
      <dsp:spPr>
        <a:xfrm>
          <a:off x="3712072" y="1599"/>
          <a:ext cx="2233728" cy="1340237"/>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455" tIns="114892" rIns="109455" bIns="114892" numCol="1" spcCol="1270" anchor="ctr" anchorCtr="0">
          <a:noAutofit/>
        </a:bodyPr>
        <a:lstStyle/>
        <a:p>
          <a:pPr marL="0" lvl="0" indent="0" algn="ctr" defTabSz="889000">
            <a:lnSpc>
              <a:spcPct val="90000"/>
            </a:lnSpc>
            <a:spcBef>
              <a:spcPct val="0"/>
            </a:spcBef>
            <a:spcAft>
              <a:spcPct val="35000"/>
            </a:spcAft>
            <a:buNone/>
          </a:pPr>
          <a:r>
            <a:rPr lang="ar-LB" sz="2000" b="1" kern="1200"/>
            <a:t>حدد أهدافًا ذكية لبرنامجك.</a:t>
          </a:r>
          <a:endParaRPr lang="en-US" sz="2000" kern="1200"/>
        </a:p>
      </dsp:txBody>
      <dsp:txXfrm>
        <a:off x="3712072" y="1599"/>
        <a:ext cx="2233728" cy="1340237"/>
      </dsp:txXfrm>
    </dsp:sp>
    <dsp:sp modelId="{073D602D-2420-4D81-B9D0-B883F9AAB329}">
      <dsp:nvSpPr>
        <dsp:cNvPr id="0" name=""/>
        <dsp:cNvSpPr/>
      </dsp:nvSpPr>
      <dsp:spPr>
        <a:xfrm>
          <a:off x="3196514" y="2479992"/>
          <a:ext cx="483157" cy="91440"/>
        </a:xfrm>
        <a:custGeom>
          <a:avLst/>
          <a:gdLst/>
          <a:ahLst/>
          <a:cxnLst/>
          <a:rect l="0" t="0" r="0" b="0"/>
          <a:pathLst>
            <a:path>
              <a:moveTo>
                <a:pt x="0" y="45720"/>
              </a:moveTo>
              <a:lnTo>
                <a:pt x="483157" y="45720"/>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5249" y="2523143"/>
        <a:ext cx="25687" cy="5137"/>
      </dsp:txXfrm>
    </dsp:sp>
    <dsp:sp modelId="{1E559F59-FB1E-4D5E-BDFB-9819654FAB84}">
      <dsp:nvSpPr>
        <dsp:cNvPr id="0" name=""/>
        <dsp:cNvSpPr/>
      </dsp:nvSpPr>
      <dsp:spPr>
        <a:xfrm>
          <a:off x="964586" y="1855593"/>
          <a:ext cx="2233728" cy="1340237"/>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455" tIns="114892" rIns="109455" bIns="114892" numCol="1" spcCol="1270" anchor="ctr" anchorCtr="0">
          <a:noAutofit/>
        </a:bodyPr>
        <a:lstStyle/>
        <a:p>
          <a:pPr marL="0" lvl="0" indent="0" algn="ctr" defTabSz="889000">
            <a:lnSpc>
              <a:spcPct val="90000"/>
            </a:lnSpc>
            <a:spcBef>
              <a:spcPct val="0"/>
            </a:spcBef>
            <a:spcAft>
              <a:spcPct val="35000"/>
            </a:spcAft>
            <a:buNone/>
          </a:pPr>
          <a:r>
            <a:rPr lang="ar-LB" sz="2000" b="1" kern="1200"/>
            <a:t>حدد الأنشطة التي يجب القيام بها لتحقيق أهدافك.</a:t>
          </a:r>
          <a:endParaRPr lang="en-US" sz="2000" kern="1200"/>
        </a:p>
      </dsp:txBody>
      <dsp:txXfrm>
        <a:off x="964586" y="1855593"/>
        <a:ext cx="2233728" cy="1340237"/>
      </dsp:txXfrm>
    </dsp:sp>
    <dsp:sp modelId="{F750BD48-B8B4-4A0D-A17A-E4A47AD2AA81}">
      <dsp:nvSpPr>
        <dsp:cNvPr id="0" name=""/>
        <dsp:cNvSpPr/>
      </dsp:nvSpPr>
      <dsp:spPr>
        <a:xfrm>
          <a:off x="2081450" y="3194031"/>
          <a:ext cx="2747486" cy="483157"/>
        </a:xfrm>
        <a:custGeom>
          <a:avLst/>
          <a:gdLst/>
          <a:ahLst/>
          <a:cxnLst/>
          <a:rect l="0" t="0" r="0" b="0"/>
          <a:pathLst>
            <a:path>
              <a:moveTo>
                <a:pt x="2747486" y="0"/>
              </a:moveTo>
              <a:lnTo>
                <a:pt x="2747486" y="258678"/>
              </a:lnTo>
              <a:lnTo>
                <a:pt x="0" y="258678"/>
              </a:lnTo>
              <a:lnTo>
                <a:pt x="0" y="483157"/>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85315" y="3433041"/>
        <a:ext cx="139755" cy="5137"/>
      </dsp:txXfrm>
    </dsp:sp>
    <dsp:sp modelId="{539F5DE3-C141-488A-8B46-7670A797EBF2}">
      <dsp:nvSpPr>
        <dsp:cNvPr id="0" name=""/>
        <dsp:cNvSpPr/>
      </dsp:nvSpPr>
      <dsp:spPr>
        <a:xfrm>
          <a:off x="3712072" y="1855593"/>
          <a:ext cx="2233728" cy="1340237"/>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455" tIns="114892" rIns="109455" bIns="114892" numCol="1" spcCol="1270" anchor="ctr" anchorCtr="0">
          <a:noAutofit/>
        </a:bodyPr>
        <a:lstStyle/>
        <a:p>
          <a:pPr marL="0" lvl="0" indent="0" algn="ctr" defTabSz="889000">
            <a:lnSpc>
              <a:spcPct val="90000"/>
            </a:lnSpc>
            <a:spcBef>
              <a:spcPct val="0"/>
            </a:spcBef>
            <a:spcAft>
              <a:spcPct val="35000"/>
            </a:spcAft>
            <a:buNone/>
          </a:pPr>
          <a:r>
            <a:rPr lang="ar-LB" sz="2000" b="1" kern="1200"/>
            <a:t>ضع جدولًا زمنيًا لإكمال كل نشاط.</a:t>
          </a:r>
          <a:endParaRPr lang="en-US" sz="2000" kern="1200"/>
        </a:p>
      </dsp:txBody>
      <dsp:txXfrm>
        <a:off x="3712072" y="1855593"/>
        <a:ext cx="2233728" cy="1340237"/>
      </dsp:txXfrm>
    </dsp:sp>
    <dsp:sp modelId="{A97B3F57-464B-4109-92F7-508B5427E548}">
      <dsp:nvSpPr>
        <dsp:cNvPr id="0" name=""/>
        <dsp:cNvSpPr/>
      </dsp:nvSpPr>
      <dsp:spPr>
        <a:xfrm>
          <a:off x="3196514" y="4333987"/>
          <a:ext cx="483157" cy="91440"/>
        </a:xfrm>
        <a:custGeom>
          <a:avLst/>
          <a:gdLst/>
          <a:ahLst/>
          <a:cxnLst/>
          <a:rect l="0" t="0" r="0" b="0"/>
          <a:pathLst>
            <a:path>
              <a:moveTo>
                <a:pt x="0" y="45720"/>
              </a:moveTo>
              <a:lnTo>
                <a:pt x="483157"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5249" y="4377138"/>
        <a:ext cx="25687" cy="5137"/>
      </dsp:txXfrm>
    </dsp:sp>
    <dsp:sp modelId="{F5B872F9-520F-4189-98B6-2922D17B5ABB}">
      <dsp:nvSpPr>
        <dsp:cNvPr id="0" name=""/>
        <dsp:cNvSpPr/>
      </dsp:nvSpPr>
      <dsp:spPr>
        <a:xfrm>
          <a:off x="964586" y="3709588"/>
          <a:ext cx="2233728" cy="1340237"/>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455" tIns="114892" rIns="109455" bIns="114892" numCol="1" spcCol="1270" anchor="ctr" anchorCtr="0">
          <a:noAutofit/>
        </a:bodyPr>
        <a:lstStyle/>
        <a:p>
          <a:pPr marL="0" lvl="0" indent="0" algn="ctr" defTabSz="889000">
            <a:lnSpc>
              <a:spcPct val="90000"/>
            </a:lnSpc>
            <a:spcBef>
              <a:spcPct val="0"/>
            </a:spcBef>
            <a:spcAft>
              <a:spcPct val="35000"/>
            </a:spcAft>
            <a:buNone/>
          </a:pPr>
          <a:r>
            <a:rPr lang="ar-LB" sz="2000" b="1" kern="1200"/>
            <a:t>حدد الموارد التي ستحتاجها لتنفيذ خطة العمل الخاصة بك.</a:t>
          </a:r>
          <a:endParaRPr lang="en-US" sz="2000" kern="1200"/>
        </a:p>
      </dsp:txBody>
      <dsp:txXfrm>
        <a:off x="964586" y="3709588"/>
        <a:ext cx="2233728" cy="1340237"/>
      </dsp:txXfrm>
    </dsp:sp>
    <dsp:sp modelId="{19C79696-BD66-44F9-B1FB-270969E3E24C}">
      <dsp:nvSpPr>
        <dsp:cNvPr id="0" name=""/>
        <dsp:cNvSpPr/>
      </dsp:nvSpPr>
      <dsp:spPr>
        <a:xfrm>
          <a:off x="3712072" y="3709588"/>
          <a:ext cx="2233728" cy="134023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455" tIns="114892" rIns="109455" bIns="114892" numCol="1" spcCol="1270" anchor="ctr" anchorCtr="0">
          <a:noAutofit/>
        </a:bodyPr>
        <a:lstStyle/>
        <a:p>
          <a:pPr marL="0" lvl="0" indent="0" algn="ctr" defTabSz="889000">
            <a:lnSpc>
              <a:spcPct val="90000"/>
            </a:lnSpc>
            <a:spcBef>
              <a:spcPct val="0"/>
            </a:spcBef>
            <a:spcAft>
              <a:spcPct val="35000"/>
            </a:spcAft>
            <a:buNone/>
          </a:pPr>
          <a:r>
            <a:rPr lang="en-US" sz="2000" b="1" kern="1200"/>
            <a:t>. </a:t>
          </a:r>
          <a:r>
            <a:rPr lang="ar-LB" sz="2000" b="1" kern="1200"/>
            <a:t>ضع خطة للمتابعة والتقييم.</a:t>
          </a:r>
          <a:endParaRPr lang="en-US" sz="2000" kern="1200"/>
        </a:p>
      </dsp:txBody>
      <dsp:txXfrm>
        <a:off x="3712072" y="3709588"/>
        <a:ext cx="2233728" cy="13402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99085-0379-420F-A1CF-5F62EDDA76C2}">
      <dsp:nvSpPr>
        <dsp:cNvPr id="0" name=""/>
        <dsp:cNvSpPr/>
      </dsp:nvSpPr>
      <dsp:spPr>
        <a:xfrm>
          <a:off x="0" y="399959"/>
          <a:ext cx="4272559" cy="554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6BEB2F-A5B3-4EA9-A941-AE340A83F8D3}">
      <dsp:nvSpPr>
        <dsp:cNvPr id="0" name=""/>
        <dsp:cNvSpPr/>
      </dsp:nvSpPr>
      <dsp:spPr>
        <a:xfrm>
          <a:off x="213627" y="75239"/>
          <a:ext cx="2990791" cy="6494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045" tIns="0" rIns="113045" bIns="0" numCol="1" spcCol="1270" anchor="ctr" anchorCtr="0">
          <a:noAutofit/>
        </a:bodyPr>
        <a:lstStyle/>
        <a:p>
          <a:pPr marL="0" lvl="0" indent="0" algn="r" defTabSz="800100">
            <a:lnSpc>
              <a:spcPct val="90000"/>
            </a:lnSpc>
            <a:spcBef>
              <a:spcPct val="0"/>
            </a:spcBef>
            <a:spcAft>
              <a:spcPct val="35000"/>
            </a:spcAft>
            <a:buNone/>
          </a:pPr>
          <a:r>
            <a:rPr lang="ar-LB" sz="1800" kern="1200" dirty="0">
              <a:solidFill>
                <a:schemeClr val="tx1"/>
              </a:solidFill>
            </a:rPr>
            <a:t>اشرك أصحاب المصلحة </a:t>
          </a:r>
          <a:endParaRPr lang="en-US" sz="1800" kern="1200" dirty="0">
            <a:solidFill>
              <a:schemeClr val="tx1"/>
            </a:solidFill>
          </a:endParaRPr>
        </a:p>
      </dsp:txBody>
      <dsp:txXfrm>
        <a:off x="245330" y="106942"/>
        <a:ext cx="2927385" cy="586034"/>
      </dsp:txXfrm>
    </dsp:sp>
    <dsp:sp modelId="{EC122790-8D7A-4499-A64A-D92E02DC3639}">
      <dsp:nvSpPr>
        <dsp:cNvPr id="0" name=""/>
        <dsp:cNvSpPr/>
      </dsp:nvSpPr>
      <dsp:spPr>
        <a:xfrm>
          <a:off x="0" y="1397879"/>
          <a:ext cx="4272559" cy="554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C81C07-7BB9-4AE3-9C90-9827BF6F2B69}">
      <dsp:nvSpPr>
        <dsp:cNvPr id="0" name=""/>
        <dsp:cNvSpPr/>
      </dsp:nvSpPr>
      <dsp:spPr>
        <a:xfrm>
          <a:off x="213627" y="1073159"/>
          <a:ext cx="2990791" cy="6494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045" tIns="0" rIns="113045" bIns="0" numCol="1" spcCol="1270" anchor="ctr" anchorCtr="0">
          <a:noAutofit/>
        </a:bodyPr>
        <a:lstStyle/>
        <a:p>
          <a:pPr marL="0" lvl="0" indent="0" algn="r" defTabSz="800100">
            <a:lnSpc>
              <a:spcPct val="90000"/>
            </a:lnSpc>
            <a:spcBef>
              <a:spcPct val="0"/>
            </a:spcBef>
            <a:spcAft>
              <a:spcPct val="35000"/>
            </a:spcAft>
            <a:buNone/>
          </a:pPr>
          <a:r>
            <a:rPr lang="ar-LB" sz="1800" kern="1200" dirty="0">
              <a:solidFill>
                <a:schemeClr val="tx1"/>
              </a:solidFill>
            </a:rPr>
            <a:t>كن مرنًا </a:t>
          </a:r>
          <a:endParaRPr lang="en-US" sz="1800" kern="1200" dirty="0">
            <a:solidFill>
              <a:schemeClr val="tx1"/>
            </a:solidFill>
          </a:endParaRPr>
        </a:p>
      </dsp:txBody>
      <dsp:txXfrm>
        <a:off x="245330" y="1104862"/>
        <a:ext cx="2927385" cy="586034"/>
      </dsp:txXfrm>
    </dsp:sp>
    <dsp:sp modelId="{61F98E4E-3B74-4BFA-A8D3-8C72C117AE1C}">
      <dsp:nvSpPr>
        <dsp:cNvPr id="0" name=""/>
        <dsp:cNvSpPr/>
      </dsp:nvSpPr>
      <dsp:spPr>
        <a:xfrm>
          <a:off x="0" y="2395800"/>
          <a:ext cx="4272559" cy="554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C8D880-006B-44FF-96E0-9CBD1B9108BD}">
      <dsp:nvSpPr>
        <dsp:cNvPr id="0" name=""/>
        <dsp:cNvSpPr/>
      </dsp:nvSpPr>
      <dsp:spPr>
        <a:xfrm>
          <a:off x="213627" y="2071079"/>
          <a:ext cx="2990791" cy="6494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045" tIns="0" rIns="113045" bIns="0" numCol="1" spcCol="1270" anchor="ctr" anchorCtr="0">
          <a:noAutofit/>
        </a:bodyPr>
        <a:lstStyle/>
        <a:p>
          <a:pPr marL="0" lvl="0" indent="0" algn="r" defTabSz="800100">
            <a:lnSpc>
              <a:spcPct val="90000"/>
            </a:lnSpc>
            <a:spcBef>
              <a:spcPct val="0"/>
            </a:spcBef>
            <a:spcAft>
              <a:spcPct val="35000"/>
            </a:spcAft>
            <a:buNone/>
          </a:pPr>
          <a:r>
            <a:rPr lang="ar-LB" sz="1800" kern="1200" dirty="0">
              <a:solidFill>
                <a:schemeClr val="tx1"/>
              </a:solidFill>
            </a:rPr>
            <a:t>تواصل بانتظام مع أصحاب المصلحة </a:t>
          </a:r>
          <a:endParaRPr lang="en-US" sz="1800" kern="1200" dirty="0">
            <a:solidFill>
              <a:schemeClr val="tx1"/>
            </a:solidFill>
          </a:endParaRPr>
        </a:p>
      </dsp:txBody>
      <dsp:txXfrm>
        <a:off x="245330" y="2102782"/>
        <a:ext cx="2927385" cy="586034"/>
      </dsp:txXfrm>
    </dsp:sp>
    <dsp:sp modelId="{C528067B-D5AA-4C8A-A585-126DEA9677DB}">
      <dsp:nvSpPr>
        <dsp:cNvPr id="0" name=""/>
        <dsp:cNvSpPr/>
      </dsp:nvSpPr>
      <dsp:spPr>
        <a:xfrm>
          <a:off x="0" y="3393720"/>
          <a:ext cx="4272559" cy="554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19F599-DEF3-45E3-BCEF-6BE56EF06D34}">
      <dsp:nvSpPr>
        <dsp:cNvPr id="0" name=""/>
        <dsp:cNvSpPr/>
      </dsp:nvSpPr>
      <dsp:spPr>
        <a:xfrm>
          <a:off x="213627" y="3069000"/>
          <a:ext cx="2990791" cy="6494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045" tIns="0" rIns="113045" bIns="0" numCol="1" spcCol="1270" anchor="ctr" anchorCtr="0">
          <a:noAutofit/>
        </a:bodyPr>
        <a:lstStyle/>
        <a:p>
          <a:pPr marL="0" lvl="0" indent="0" algn="r" defTabSz="800100">
            <a:lnSpc>
              <a:spcPct val="90000"/>
            </a:lnSpc>
            <a:spcBef>
              <a:spcPct val="0"/>
            </a:spcBef>
            <a:spcAft>
              <a:spcPct val="35000"/>
            </a:spcAft>
            <a:buNone/>
          </a:pPr>
          <a:r>
            <a:rPr lang="ar-LB" sz="1800" kern="1200">
              <a:solidFill>
                <a:schemeClr val="tx1"/>
              </a:solidFill>
            </a:rPr>
            <a:t>احتفل بالنجاحات واعترف بالتحديات</a:t>
          </a:r>
          <a:endParaRPr lang="en-US" sz="1800" kern="1200" dirty="0">
            <a:solidFill>
              <a:schemeClr val="tx1"/>
            </a:solidFill>
          </a:endParaRPr>
        </a:p>
      </dsp:txBody>
      <dsp:txXfrm>
        <a:off x="245330" y="3100703"/>
        <a:ext cx="2927385"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C069C-51CB-4910-89A6-BC32753A4CD3}">
      <dsp:nvSpPr>
        <dsp:cNvPr id="0" name=""/>
        <dsp:cNvSpPr/>
      </dsp:nvSpPr>
      <dsp:spPr>
        <a:xfrm>
          <a:off x="0" y="1635"/>
          <a:ext cx="691116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C93443-E731-4FAA-B3AC-1932D4C34BCC}">
      <dsp:nvSpPr>
        <dsp:cNvPr id="0" name=""/>
        <dsp:cNvSpPr/>
      </dsp:nvSpPr>
      <dsp:spPr>
        <a:xfrm>
          <a:off x="0" y="1635"/>
          <a:ext cx="6911162" cy="1115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ct val="35000"/>
            </a:spcAft>
            <a:buNone/>
          </a:pPr>
          <a:r>
            <a:rPr lang="ar-SA" sz="2400" kern="1200" dirty="0"/>
            <a:t>هل </a:t>
          </a:r>
          <a:r>
            <a:rPr lang="ar-SA" sz="2400" b="1" u="sng" kern="1200" dirty="0">
              <a:solidFill>
                <a:schemeClr val="tx1"/>
              </a:solidFill>
            </a:rPr>
            <a:t>دور الصناعة </a:t>
          </a:r>
          <a:r>
            <a:rPr lang="ar-SA" sz="2400" kern="1200" dirty="0"/>
            <a:t>في المدينة هونفسه في الريف ؟</a:t>
          </a:r>
          <a:endParaRPr lang="en-US" sz="2400" kern="1200" dirty="0"/>
        </a:p>
      </dsp:txBody>
      <dsp:txXfrm>
        <a:off x="0" y="1635"/>
        <a:ext cx="6911162" cy="1115590"/>
      </dsp:txXfrm>
    </dsp:sp>
    <dsp:sp modelId="{FA6A4BD3-31F2-419E-AEEF-3312802BE003}">
      <dsp:nvSpPr>
        <dsp:cNvPr id="0" name=""/>
        <dsp:cNvSpPr/>
      </dsp:nvSpPr>
      <dsp:spPr>
        <a:xfrm>
          <a:off x="0" y="925858"/>
          <a:ext cx="691116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933666-FF26-4C6E-B832-407E57E51CD4}">
      <dsp:nvSpPr>
        <dsp:cNvPr id="0" name=""/>
        <dsp:cNvSpPr/>
      </dsp:nvSpPr>
      <dsp:spPr>
        <a:xfrm>
          <a:off x="0" y="1117226"/>
          <a:ext cx="6911162" cy="1115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r" defTabSz="889000" rtl="1">
            <a:lnSpc>
              <a:spcPct val="90000"/>
            </a:lnSpc>
            <a:spcBef>
              <a:spcPct val="0"/>
            </a:spcBef>
            <a:spcAft>
              <a:spcPct val="35000"/>
            </a:spcAft>
            <a:buNone/>
          </a:pPr>
          <a:r>
            <a:rPr lang="ar-SA" sz="2000" kern="1200" dirty="0"/>
            <a:t>هل </a:t>
          </a:r>
          <a:r>
            <a:rPr lang="ar-SA" sz="2400" b="1" u="sng" kern="1200" dirty="0">
              <a:solidFill>
                <a:schemeClr val="tx1"/>
              </a:solidFill>
            </a:rPr>
            <a:t>تدريب الطلاب </a:t>
          </a:r>
          <a:r>
            <a:rPr lang="ar-SA" sz="2000" kern="1200" dirty="0"/>
            <a:t>في الشركات والقطاع الصناعي في المدينة حيث البنى التحتية والبرامج متاحة هو نفسه  في الاطراف  ؟</a:t>
          </a:r>
          <a:endParaRPr lang="en-US" sz="2000" kern="1200" dirty="0"/>
        </a:p>
      </dsp:txBody>
      <dsp:txXfrm>
        <a:off x="0" y="1117226"/>
        <a:ext cx="6911162" cy="1115590"/>
      </dsp:txXfrm>
    </dsp:sp>
    <dsp:sp modelId="{9A506075-554B-4463-8BD1-7BF4D76040F1}">
      <dsp:nvSpPr>
        <dsp:cNvPr id="0" name=""/>
        <dsp:cNvSpPr/>
      </dsp:nvSpPr>
      <dsp:spPr>
        <a:xfrm>
          <a:off x="0" y="2073343"/>
          <a:ext cx="691116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E91E39-BD9E-49CC-872F-BC6A5203712F}">
      <dsp:nvSpPr>
        <dsp:cNvPr id="0" name=""/>
        <dsp:cNvSpPr/>
      </dsp:nvSpPr>
      <dsp:spPr>
        <a:xfrm>
          <a:off x="0" y="2232817"/>
          <a:ext cx="6911162" cy="1115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ct val="35000"/>
            </a:spcAft>
            <a:buNone/>
          </a:pPr>
          <a:r>
            <a:rPr lang="ar-SA" sz="2400" kern="1200" dirty="0"/>
            <a:t>هل </a:t>
          </a:r>
          <a:r>
            <a:rPr lang="ar-SA" sz="2800" b="1" u="sng" kern="1200" dirty="0">
              <a:solidFill>
                <a:schemeClr val="tx1"/>
              </a:solidFill>
            </a:rPr>
            <a:t>الكفايات المحققة </a:t>
          </a:r>
          <a:r>
            <a:rPr lang="ar-SA" sz="2400" kern="1200" dirty="0"/>
            <a:t>عند الطالب في التعليم المهني متجانسة تبعاً لانتمائه الى بيئته؟</a:t>
          </a:r>
          <a:r>
            <a:rPr lang="en-US" sz="2400" kern="1200" dirty="0"/>
            <a:t> </a:t>
          </a:r>
          <a:r>
            <a:rPr lang="ar-SA" sz="2000" i="1" kern="1200" dirty="0"/>
            <a:t>(</a:t>
          </a:r>
          <a:r>
            <a:rPr lang="ar-LB" sz="2000" i="1" kern="1200" dirty="0"/>
            <a:t>هل </a:t>
          </a:r>
          <a:r>
            <a:rPr lang="ar-SA" sz="2000" i="1" kern="1200" dirty="0"/>
            <a:t>خريجي الميكانيك والكهرباء والفندقية متشابهون؟)</a:t>
          </a:r>
          <a:endParaRPr lang="en-US" sz="2400" i="1" kern="1200" dirty="0"/>
        </a:p>
      </dsp:txBody>
      <dsp:txXfrm>
        <a:off x="0" y="2232817"/>
        <a:ext cx="6911162" cy="11155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9F9D2-DE20-4B67-991E-B0EF7497EFDD}">
      <dsp:nvSpPr>
        <dsp:cNvPr id="0" name=""/>
        <dsp:cNvSpPr/>
      </dsp:nvSpPr>
      <dsp:spPr>
        <a:xfrm>
          <a:off x="0" y="272224"/>
          <a:ext cx="10058399" cy="1134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312420" rIns="780644" bIns="170688" numCol="1" spcCol="1270" anchor="t" anchorCtr="0">
          <a:noAutofit/>
        </a:bodyPr>
        <a:lstStyle/>
        <a:p>
          <a:pPr marL="228600" lvl="1" indent="-228600" algn="r" defTabSz="1066800" rtl="1">
            <a:lnSpc>
              <a:spcPct val="90000"/>
            </a:lnSpc>
            <a:spcBef>
              <a:spcPct val="0"/>
            </a:spcBef>
            <a:spcAft>
              <a:spcPct val="15000"/>
            </a:spcAft>
            <a:buChar char="•"/>
          </a:pPr>
          <a:r>
            <a:rPr lang="ar-SA" sz="2400" kern="1200" dirty="0"/>
            <a:t>هل يعمل المجلس الاستشاري لتحقيق كفايات لدى الطلاب تؤدي الى عدم الهجرة من الريف الى المدينة؟</a:t>
          </a:r>
          <a:endParaRPr lang="en-US" sz="2400" kern="1200" dirty="0"/>
        </a:p>
      </dsp:txBody>
      <dsp:txXfrm>
        <a:off x="0" y="272224"/>
        <a:ext cx="10058399" cy="1134000"/>
      </dsp:txXfrm>
    </dsp:sp>
    <dsp:sp modelId="{96A92E22-2FA7-460C-8904-948348BBD347}">
      <dsp:nvSpPr>
        <dsp:cNvPr id="0" name=""/>
        <dsp:cNvSpPr/>
      </dsp:nvSpPr>
      <dsp:spPr>
        <a:xfrm>
          <a:off x="502920" y="50824"/>
          <a:ext cx="7040880" cy="442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066800">
            <a:lnSpc>
              <a:spcPct val="100000"/>
            </a:lnSpc>
            <a:spcBef>
              <a:spcPct val="0"/>
            </a:spcBef>
            <a:spcAft>
              <a:spcPts val="0"/>
            </a:spcAft>
            <a:buNone/>
          </a:pPr>
          <a:r>
            <a:rPr lang="ar-SA" sz="2400" b="1" kern="1200"/>
            <a:t>۱</a:t>
          </a:r>
          <a:endParaRPr lang="en-US" sz="2400" b="1" kern="1200" dirty="0"/>
        </a:p>
      </dsp:txBody>
      <dsp:txXfrm>
        <a:off x="524536" y="72440"/>
        <a:ext cx="6997648" cy="399568"/>
      </dsp:txXfrm>
    </dsp:sp>
    <dsp:sp modelId="{9B0E9772-AC6C-430F-83A1-7787B127AD8D}">
      <dsp:nvSpPr>
        <dsp:cNvPr id="0" name=""/>
        <dsp:cNvSpPr/>
      </dsp:nvSpPr>
      <dsp:spPr>
        <a:xfrm>
          <a:off x="0" y="1708624"/>
          <a:ext cx="10058399" cy="1134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312420" rIns="780644" bIns="170688" numCol="1" spcCol="1270" anchor="t" anchorCtr="0">
          <a:noAutofit/>
        </a:bodyPr>
        <a:lstStyle/>
        <a:p>
          <a:pPr marL="228600" lvl="1" indent="-228600" algn="r" defTabSz="1066800" rtl="1">
            <a:lnSpc>
              <a:spcPct val="90000"/>
            </a:lnSpc>
            <a:spcBef>
              <a:spcPct val="0"/>
            </a:spcBef>
            <a:spcAft>
              <a:spcPct val="15000"/>
            </a:spcAft>
            <a:buChar char="•"/>
          </a:pPr>
          <a:r>
            <a:rPr lang="ar-SA" sz="2400" kern="1200" dirty="0"/>
            <a:t>هل يعمل المجلس على تأمين فرص العمل لبقاء الكفاءات في الوطن دون هجرتها الى الخارج؟</a:t>
          </a:r>
          <a:endParaRPr lang="en-US" sz="2400" kern="1200" dirty="0"/>
        </a:p>
      </dsp:txBody>
      <dsp:txXfrm>
        <a:off x="0" y="1708624"/>
        <a:ext cx="10058399" cy="1134000"/>
      </dsp:txXfrm>
    </dsp:sp>
    <dsp:sp modelId="{505D2B25-93D2-42A7-BA35-F24DC62152DE}">
      <dsp:nvSpPr>
        <dsp:cNvPr id="0" name=""/>
        <dsp:cNvSpPr/>
      </dsp:nvSpPr>
      <dsp:spPr>
        <a:xfrm>
          <a:off x="502920" y="1487224"/>
          <a:ext cx="7040880" cy="442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066800">
            <a:lnSpc>
              <a:spcPct val="90000"/>
            </a:lnSpc>
            <a:spcBef>
              <a:spcPct val="0"/>
            </a:spcBef>
            <a:spcAft>
              <a:spcPct val="35000"/>
            </a:spcAft>
            <a:buNone/>
          </a:pPr>
          <a:r>
            <a:rPr lang="ar-SA" sz="2400" b="1" kern="1200" dirty="0"/>
            <a:t>٢</a:t>
          </a:r>
          <a:endParaRPr lang="en-US" sz="2400" b="1" kern="1200" dirty="0"/>
        </a:p>
      </dsp:txBody>
      <dsp:txXfrm>
        <a:off x="524536" y="1508840"/>
        <a:ext cx="6997648" cy="399568"/>
      </dsp:txXfrm>
    </dsp:sp>
    <dsp:sp modelId="{DC147630-422D-4FFE-B94A-F1FC4E1A6F07}">
      <dsp:nvSpPr>
        <dsp:cNvPr id="0" name=""/>
        <dsp:cNvSpPr/>
      </dsp:nvSpPr>
      <dsp:spPr>
        <a:xfrm>
          <a:off x="0" y="3145024"/>
          <a:ext cx="10058399" cy="8268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312420" rIns="780644" bIns="170688" numCol="1" spcCol="1270" anchor="t" anchorCtr="0">
          <a:noAutofit/>
        </a:bodyPr>
        <a:lstStyle/>
        <a:p>
          <a:pPr marL="228600" lvl="1" indent="-228600" algn="r" defTabSz="1066800" rtl="1">
            <a:lnSpc>
              <a:spcPct val="90000"/>
            </a:lnSpc>
            <a:spcBef>
              <a:spcPct val="0"/>
            </a:spcBef>
            <a:spcAft>
              <a:spcPct val="15000"/>
            </a:spcAft>
            <a:buChar char="•"/>
          </a:pPr>
          <a:r>
            <a:rPr lang="ar-SA" sz="2400" kern="1200" dirty="0"/>
            <a:t>هل تتشابه خطط المجالس الاستشارية على مساحة كل لبنان؟</a:t>
          </a:r>
          <a:endParaRPr lang="en-US" sz="2400" kern="1200" dirty="0"/>
        </a:p>
      </dsp:txBody>
      <dsp:txXfrm>
        <a:off x="0" y="3145024"/>
        <a:ext cx="10058399" cy="826875"/>
      </dsp:txXfrm>
    </dsp:sp>
    <dsp:sp modelId="{87D8B5A4-3EE0-4383-98CB-AEC31FB57A38}">
      <dsp:nvSpPr>
        <dsp:cNvPr id="0" name=""/>
        <dsp:cNvSpPr/>
      </dsp:nvSpPr>
      <dsp:spPr>
        <a:xfrm>
          <a:off x="502920" y="2923625"/>
          <a:ext cx="7040880" cy="442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066800">
            <a:lnSpc>
              <a:spcPct val="90000"/>
            </a:lnSpc>
            <a:spcBef>
              <a:spcPct val="0"/>
            </a:spcBef>
            <a:spcAft>
              <a:spcPct val="35000"/>
            </a:spcAft>
            <a:buNone/>
          </a:pPr>
          <a:r>
            <a:rPr lang="ar-SA" sz="2400" b="1" kern="1200" dirty="0"/>
            <a:t>۳</a:t>
          </a:r>
          <a:endParaRPr lang="en-US" sz="2400" b="1" kern="1200" dirty="0"/>
        </a:p>
      </dsp:txBody>
      <dsp:txXfrm>
        <a:off x="524536" y="2945241"/>
        <a:ext cx="699764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E6F07-4930-47C5-AEE5-F10DC64C3143}">
      <dsp:nvSpPr>
        <dsp:cNvPr id="0" name=""/>
        <dsp:cNvSpPr/>
      </dsp:nvSpPr>
      <dsp:spPr>
        <a:xfrm>
          <a:off x="-3524824" y="-541813"/>
          <a:ext cx="4202313" cy="4202313"/>
        </a:xfrm>
        <a:prstGeom prst="blockArc">
          <a:avLst>
            <a:gd name="adj1" fmla="val 18900000"/>
            <a:gd name="adj2" fmla="val 2700000"/>
            <a:gd name="adj3" fmla="val 514"/>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BD6917-9C10-4122-965D-C7ADF2B52624}">
      <dsp:nvSpPr>
        <dsp:cNvPr id="0" name=""/>
        <dsp:cNvSpPr/>
      </dsp:nvSpPr>
      <dsp:spPr>
        <a:xfrm>
          <a:off x="475911" y="279970"/>
          <a:ext cx="9186958" cy="62373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091" tIns="50800" rIns="50800" bIns="50800" numCol="1" spcCol="1270" anchor="ctr" anchorCtr="0">
          <a:noAutofit/>
        </a:bodyPr>
        <a:lstStyle/>
        <a:p>
          <a:pPr marL="0" lvl="0" indent="0" algn="r" defTabSz="889000">
            <a:lnSpc>
              <a:spcPct val="90000"/>
            </a:lnSpc>
            <a:spcBef>
              <a:spcPct val="0"/>
            </a:spcBef>
            <a:spcAft>
              <a:spcPct val="35000"/>
            </a:spcAft>
            <a:buNone/>
          </a:pPr>
          <a:r>
            <a:rPr lang="ar-SA" sz="2000" b="1" kern="1200" dirty="0"/>
            <a:t>هل نسلط الضوء على العلاقة بين المجلس الاستشاري وادارة المعهد وكيف نبعد شبح تضارب الصلاحيات؟</a:t>
          </a:r>
          <a:endParaRPr lang="en-US" sz="2000" kern="1200" dirty="0"/>
        </a:p>
      </dsp:txBody>
      <dsp:txXfrm>
        <a:off x="475911" y="279970"/>
        <a:ext cx="9186958" cy="623737"/>
      </dsp:txXfrm>
    </dsp:sp>
    <dsp:sp modelId="{4EBECFB9-3786-45C4-9208-6957E63A6D1F}">
      <dsp:nvSpPr>
        <dsp:cNvPr id="0" name=""/>
        <dsp:cNvSpPr/>
      </dsp:nvSpPr>
      <dsp:spPr>
        <a:xfrm>
          <a:off x="45819" y="233901"/>
          <a:ext cx="779671" cy="77967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7D1CB2-34A7-4A06-AB6A-6337AD06F20D}">
      <dsp:nvSpPr>
        <dsp:cNvPr id="0" name=""/>
        <dsp:cNvSpPr/>
      </dsp:nvSpPr>
      <dsp:spPr>
        <a:xfrm>
          <a:off x="662383" y="1247474"/>
          <a:ext cx="8960230" cy="62373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091" tIns="50800" rIns="50800" bIns="50800" numCol="1" spcCol="1270" anchor="ctr" anchorCtr="0">
          <a:noAutofit/>
        </a:bodyPr>
        <a:lstStyle/>
        <a:p>
          <a:pPr marL="0" lvl="0" indent="0" algn="r" defTabSz="889000">
            <a:lnSpc>
              <a:spcPct val="90000"/>
            </a:lnSpc>
            <a:spcBef>
              <a:spcPct val="0"/>
            </a:spcBef>
            <a:spcAft>
              <a:spcPct val="35000"/>
            </a:spcAft>
            <a:buNone/>
          </a:pPr>
          <a:r>
            <a:rPr lang="ar-SA" sz="2000" b="1" kern="1200" dirty="0">
              <a:solidFill>
                <a:schemeClr val="bg1"/>
              </a:solidFill>
            </a:rPr>
            <a:t>هل نحتاج الى تعديل في النظام الداخلي لمعاهد ومدارس التعليم المهني؟ </a:t>
          </a:r>
          <a:endParaRPr lang="en-US" sz="2000" kern="1200" dirty="0">
            <a:solidFill>
              <a:schemeClr val="bg1"/>
            </a:solidFill>
          </a:endParaRPr>
        </a:p>
      </dsp:txBody>
      <dsp:txXfrm>
        <a:off x="662383" y="1247474"/>
        <a:ext cx="8960230" cy="623737"/>
      </dsp:txXfrm>
    </dsp:sp>
    <dsp:sp modelId="{4398A77E-9A7F-4E54-971A-E286C6E8643C}">
      <dsp:nvSpPr>
        <dsp:cNvPr id="0" name=""/>
        <dsp:cNvSpPr/>
      </dsp:nvSpPr>
      <dsp:spPr>
        <a:xfrm>
          <a:off x="272547" y="1169507"/>
          <a:ext cx="779671" cy="77967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21B34A-499D-4793-8656-1A30EDC3FB00}">
      <dsp:nvSpPr>
        <dsp:cNvPr id="0" name=""/>
        <dsp:cNvSpPr/>
      </dsp:nvSpPr>
      <dsp:spPr>
        <a:xfrm>
          <a:off x="435655" y="2183080"/>
          <a:ext cx="9186958" cy="62373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091" tIns="50800" rIns="50800" bIns="50800" numCol="1" spcCol="1270" anchor="ctr" anchorCtr="0">
          <a:noAutofit/>
        </a:bodyPr>
        <a:lstStyle/>
        <a:p>
          <a:pPr marL="0" lvl="0" indent="0" algn="r" defTabSz="889000">
            <a:lnSpc>
              <a:spcPct val="90000"/>
            </a:lnSpc>
            <a:spcBef>
              <a:spcPct val="0"/>
            </a:spcBef>
            <a:spcAft>
              <a:spcPct val="35000"/>
            </a:spcAft>
            <a:buNone/>
          </a:pPr>
          <a:r>
            <a:rPr lang="ar-SA" sz="2000" b="1" kern="1200" dirty="0"/>
            <a:t>هل نحتاج الى تعديل في القرار رقم ۱۳ اصول الانفاق من صناديق المعاهد والمدارس؟</a:t>
          </a:r>
          <a:endParaRPr lang="en-US" sz="2000" kern="1200" dirty="0"/>
        </a:p>
      </dsp:txBody>
      <dsp:txXfrm>
        <a:off x="435655" y="2183080"/>
        <a:ext cx="9186958" cy="623737"/>
      </dsp:txXfrm>
    </dsp:sp>
    <dsp:sp modelId="{79FCC461-78E9-4DE8-B2E9-F4D83D9C97BF}">
      <dsp:nvSpPr>
        <dsp:cNvPr id="0" name=""/>
        <dsp:cNvSpPr/>
      </dsp:nvSpPr>
      <dsp:spPr>
        <a:xfrm>
          <a:off x="45819" y="2105113"/>
          <a:ext cx="779671" cy="77967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DB83E-1106-40E6-A650-F6CBC26DE404}">
      <dsp:nvSpPr>
        <dsp:cNvPr id="0" name=""/>
        <dsp:cNvSpPr/>
      </dsp:nvSpPr>
      <dsp:spPr>
        <a:xfrm>
          <a:off x="2163157" y="2202688"/>
          <a:ext cx="1499145" cy="149914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ar-LB" sz="3000" kern="1200" dirty="0">
              <a:solidFill>
                <a:schemeClr val="tx1"/>
              </a:solidFill>
            </a:rPr>
            <a:t>مشاركة الخبرات</a:t>
          </a:r>
          <a:endParaRPr lang="en-US" sz="3000" kern="1200" dirty="0">
            <a:solidFill>
              <a:schemeClr val="tx1"/>
            </a:solidFill>
          </a:endParaRPr>
        </a:p>
      </dsp:txBody>
      <dsp:txXfrm>
        <a:off x="2382702" y="2422233"/>
        <a:ext cx="1060055" cy="1060055"/>
      </dsp:txXfrm>
    </dsp:sp>
    <dsp:sp modelId="{A8FFAB63-594A-40D3-9C6A-E23362420670}">
      <dsp:nvSpPr>
        <dsp:cNvPr id="0" name=""/>
        <dsp:cNvSpPr/>
      </dsp:nvSpPr>
      <dsp:spPr>
        <a:xfrm rot="10800000">
          <a:off x="712540" y="2738633"/>
          <a:ext cx="1370833" cy="4272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4CA446-5AB5-44DE-9FA2-52AE855C8A28}">
      <dsp:nvSpPr>
        <dsp:cNvPr id="0" name=""/>
        <dsp:cNvSpPr/>
      </dsp:nvSpPr>
      <dsp:spPr>
        <a:xfrm>
          <a:off x="445" y="2382586"/>
          <a:ext cx="1424188" cy="113935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ar-LB" sz="2400" kern="1200" dirty="0">
              <a:solidFill>
                <a:schemeClr val="tx1"/>
              </a:solidFill>
            </a:rPr>
            <a:t>معارض بين الأقران</a:t>
          </a:r>
          <a:endParaRPr lang="en-US" sz="2400" kern="1200" dirty="0">
            <a:solidFill>
              <a:schemeClr val="tx1"/>
            </a:solidFill>
          </a:endParaRPr>
        </a:p>
      </dsp:txBody>
      <dsp:txXfrm>
        <a:off x="33815" y="2415956"/>
        <a:ext cx="1357448" cy="1072610"/>
      </dsp:txXfrm>
    </dsp:sp>
    <dsp:sp modelId="{4262D298-B8E3-4E06-973D-5E78F3D4CA61}">
      <dsp:nvSpPr>
        <dsp:cNvPr id="0" name=""/>
        <dsp:cNvSpPr/>
      </dsp:nvSpPr>
      <dsp:spPr>
        <a:xfrm rot="13500000">
          <a:off x="1156207" y="1667526"/>
          <a:ext cx="1370833" cy="4272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F4BDD4-8554-4E93-BEB5-199E142EF45F}">
      <dsp:nvSpPr>
        <dsp:cNvPr id="0" name=""/>
        <dsp:cNvSpPr/>
      </dsp:nvSpPr>
      <dsp:spPr>
        <a:xfrm>
          <a:off x="644866" y="826817"/>
          <a:ext cx="1424188" cy="113935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ar-LB" sz="2400" kern="1200" dirty="0">
              <a:solidFill>
                <a:schemeClr val="tx1"/>
              </a:solidFill>
            </a:rPr>
            <a:t>معارض سنوية </a:t>
          </a:r>
          <a:endParaRPr lang="en-US" sz="2400" kern="1200" dirty="0">
            <a:solidFill>
              <a:schemeClr val="tx1"/>
            </a:solidFill>
          </a:endParaRPr>
        </a:p>
      </dsp:txBody>
      <dsp:txXfrm>
        <a:off x="678236" y="860187"/>
        <a:ext cx="1357448" cy="1072610"/>
      </dsp:txXfrm>
    </dsp:sp>
    <dsp:sp modelId="{6B39A50D-65B7-42F7-B802-E6EDCFBF6282}">
      <dsp:nvSpPr>
        <dsp:cNvPr id="0" name=""/>
        <dsp:cNvSpPr/>
      </dsp:nvSpPr>
      <dsp:spPr>
        <a:xfrm rot="16200000">
          <a:off x="2227313" y="1223860"/>
          <a:ext cx="1370833" cy="4272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EE47B0-FC06-4BD0-8D39-AE82423991BD}">
      <dsp:nvSpPr>
        <dsp:cNvPr id="0" name=""/>
        <dsp:cNvSpPr/>
      </dsp:nvSpPr>
      <dsp:spPr>
        <a:xfrm>
          <a:off x="2200635" y="182396"/>
          <a:ext cx="1424188" cy="113935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ar-LB" sz="2400" kern="1200" dirty="0">
              <a:solidFill>
                <a:schemeClr val="tx1"/>
              </a:solidFill>
            </a:rPr>
            <a:t>وسائل التواصل الاجتماعي</a:t>
          </a:r>
          <a:endParaRPr lang="en-US" sz="2400" kern="1200" dirty="0">
            <a:solidFill>
              <a:schemeClr val="tx1"/>
            </a:solidFill>
          </a:endParaRPr>
        </a:p>
      </dsp:txBody>
      <dsp:txXfrm>
        <a:off x="2234005" y="215766"/>
        <a:ext cx="1357448" cy="1072610"/>
      </dsp:txXfrm>
    </dsp:sp>
    <dsp:sp modelId="{4D9A5A9D-51DC-452E-9D76-87759032CFEF}">
      <dsp:nvSpPr>
        <dsp:cNvPr id="0" name=""/>
        <dsp:cNvSpPr/>
      </dsp:nvSpPr>
      <dsp:spPr>
        <a:xfrm rot="18900000">
          <a:off x="3298419" y="1667526"/>
          <a:ext cx="1370833" cy="4272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C36743-E7BC-4362-9E6C-06C5EE083968}">
      <dsp:nvSpPr>
        <dsp:cNvPr id="0" name=""/>
        <dsp:cNvSpPr/>
      </dsp:nvSpPr>
      <dsp:spPr>
        <a:xfrm>
          <a:off x="3756404" y="826817"/>
          <a:ext cx="1424188" cy="113935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ar-LB" sz="2400" kern="1200">
              <a:solidFill>
                <a:schemeClr val="tx1"/>
              </a:solidFill>
            </a:rPr>
            <a:t>زيارات ميدانية</a:t>
          </a:r>
          <a:endParaRPr lang="en-US" sz="2400" kern="1200" dirty="0">
            <a:solidFill>
              <a:schemeClr val="tx1"/>
            </a:solidFill>
          </a:endParaRPr>
        </a:p>
      </dsp:txBody>
      <dsp:txXfrm>
        <a:off x="3789774" y="860187"/>
        <a:ext cx="1357448" cy="1072610"/>
      </dsp:txXfrm>
    </dsp:sp>
    <dsp:sp modelId="{79114FF8-3134-4789-A2B0-8B9254EB6BD4}">
      <dsp:nvSpPr>
        <dsp:cNvPr id="0" name=""/>
        <dsp:cNvSpPr/>
      </dsp:nvSpPr>
      <dsp:spPr>
        <a:xfrm>
          <a:off x="3742086" y="2738633"/>
          <a:ext cx="1370833" cy="4272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8CB0CB-B03A-4505-B2F3-74939F596DF0}">
      <dsp:nvSpPr>
        <dsp:cNvPr id="0" name=""/>
        <dsp:cNvSpPr/>
      </dsp:nvSpPr>
      <dsp:spPr>
        <a:xfrm>
          <a:off x="4400825" y="2382586"/>
          <a:ext cx="1424188" cy="113935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ar-LB" sz="2400" kern="1200" dirty="0">
              <a:solidFill>
                <a:schemeClr val="tx1"/>
              </a:solidFill>
            </a:rPr>
            <a:t>معارض داخل المعهد</a:t>
          </a:r>
          <a:endParaRPr lang="en-US" sz="2400" kern="1200" dirty="0">
            <a:solidFill>
              <a:schemeClr val="tx1"/>
            </a:solidFill>
          </a:endParaRPr>
        </a:p>
      </dsp:txBody>
      <dsp:txXfrm>
        <a:off x="4434195" y="2415956"/>
        <a:ext cx="1357448" cy="10726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FE907-C965-4309-A60B-65C843900B9E}">
      <dsp:nvSpPr>
        <dsp:cNvPr id="0" name=""/>
        <dsp:cNvSpPr/>
      </dsp:nvSpPr>
      <dsp:spPr>
        <a:xfrm>
          <a:off x="6493229" y="116494"/>
          <a:ext cx="1618924" cy="1101397"/>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A4ABB6-96BF-4883-86D8-C72722DFD597}">
      <dsp:nvSpPr>
        <dsp:cNvPr id="0" name=""/>
        <dsp:cNvSpPr/>
      </dsp:nvSpPr>
      <dsp:spPr>
        <a:xfrm>
          <a:off x="6419972" y="1248212"/>
          <a:ext cx="1811485" cy="672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rtl="1">
            <a:lnSpc>
              <a:spcPct val="90000"/>
            </a:lnSpc>
            <a:spcBef>
              <a:spcPct val="0"/>
            </a:spcBef>
            <a:spcAft>
              <a:spcPct val="35000"/>
            </a:spcAft>
            <a:buNone/>
          </a:pPr>
          <a:r>
            <a:rPr lang="ar-LB" sz="1400" kern="1200" dirty="0">
              <a:solidFill>
                <a:schemeClr val="tx1"/>
              </a:solidFill>
            </a:rPr>
            <a:t>تأمين التدريبات العملية بوسائل متطورة تلبي الاختصاصات لدينا</a:t>
          </a:r>
          <a:r>
            <a:rPr lang="ar-LB" sz="1400" kern="1200" dirty="0">
              <a:solidFill>
                <a:srgbClr val="CA553E"/>
              </a:solidFill>
            </a:rPr>
            <a:t>.</a:t>
          </a:r>
          <a:endParaRPr lang="en-US" sz="1400" kern="1200" dirty="0">
            <a:solidFill>
              <a:srgbClr val="CA553E"/>
            </a:solidFill>
          </a:endParaRPr>
        </a:p>
      </dsp:txBody>
      <dsp:txXfrm>
        <a:off x="6419972" y="1248212"/>
        <a:ext cx="1811485" cy="672061"/>
      </dsp:txXfrm>
    </dsp:sp>
    <dsp:sp modelId="{E8C38C8A-D16E-48BC-8D30-869E9F53EC6B}">
      <dsp:nvSpPr>
        <dsp:cNvPr id="0" name=""/>
        <dsp:cNvSpPr/>
      </dsp:nvSpPr>
      <dsp:spPr>
        <a:xfrm>
          <a:off x="3479918" y="444336"/>
          <a:ext cx="1726200" cy="843238"/>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AA4FC9-8ABA-47FA-966B-43D62CCADE9A}">
      <dsp:nvSpPr>
        <dsp:cNvPr id="0" name=""/>
        <dsp:cNvSpPr/>
      </dsp:nvSpPr>
      <dsp:spPr>
        <a:xfrm>
          <a:off x="3168406" y="1261013"/>
          <a:ext cx="2250716" cy="672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rtl="1">
            <a:lnSpc>
              <a:spcPct val="90000"/>
            </a:lnSpc>
            <a:spcBef>
              <a:spcPct val="0"/>
            </a:spcBef>
            <a:spcAft>
              <a:spcPct val="35000"/>
            </a:spcAft>
            <a:buNone/>
          </a:pPr>
          <a:r>
            <a:rPr lang="ar-LB" sz="1400" kern="1200" dirty="0">
              <a:solidFill>
                <a:schemeClr val="tx1"/>
              </a:solidFill>
            </a:rPr>
            <a:t>كسر الروتين التعليمي وخلق فرص للاندماج في المجتمع</a:t>
          </a:r>
          <a:r>
            <a:rPr lang="ar-LB" sz="1400" kern="1200" dirty="0">
              <a:solidFill>
                <a:schemeClr val="accent6"/>
              </a:solidFill>
            </a:rPr>
            <a:t>.</a:t>
          </a:r>
          <a:endParaRPr lang="en-US" sz="1400" kern="1200" dirty="0"/>
        </a:p>
      </dsp:txBody>
      <dsp:txXfrm>
        <a:off x="3168406" y="1261013"/>
        <a:ext cx="2250716" cy="672061"/>
      </dsp:txXfrm>
    </dsp:sp>
    <dsp:sp modelId="{9C8983F8-1B31-44C2-9F9D-13AA4654C185}">
      <dsp:nvSpPr>
        <dsp:cNvPr id="0" name=""/>
        <dsp:cNvSpPr/>
      </dsp:nvSpPr>
      <dsp:spPr>
        <a:xfrm>
          <a:off x="551394" y="257141"/>
          <a:ext cx="1449170" cy="935011"/>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018737-82C9-480B-92EA-29EAA985FD30}">
      <dsp:nvSpPr>
        <dsp:cNvPr id="0" name=""/>
        <dsp:cNvSpPr/>
      </dsp:nvSpPr>
      <dsp:spPr>
        <a:xfrm>
          <a:off x="213561" y="1085866"/>
          <a:ext cx="2109438" cy="672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rtl="1">
            <a:lnSpc>
              <a:spcPct val="90000"/>
            </a:lnSpc>
            <a:spcBef>
              <a:spcPct val="0"/>
            </a:spcBef>
            <a:spcAft>
              <a:spcPct val="35000"/>
            </a:spcAft>
            <a:buNone/>
          </a:pPr>
          <a:r>
            <a:rPr lang="ar-LB" sz="1400" kern="1200" dirty="0">
              <a:solidFill>
                <a:schemeClr val="tx1"/>
              </a:solidFill>
            </a:rPr>
            <a:t>تخريج جيل عملي يبني ذاته معتمداً على معلوماته التطبيقية التي اختبرها بأم عينه.</a:t>
          </a:r>
          <a:endParaRPr lang="en-US" sz="1400" kern="1200" dirty="0">
            <a:solidFill>
              <a:schemeClr val="tx1"/>
            </a:solidFill>
          </a:endParaRPr>
        </a:p>
      </dsp:txBody>
      <dsp:txXfrm>
        <a:off x="213561" y="1085866"/>
        <a:ext cx="2109438" cy="672061"/>
      </dsp:txXfrm>
    </dsp:sp>
    <dsp:sp modelId="{73FACD42-E06A-40AE-B682-8027F154D8EB}">
      <dsp:nvSpPr>
        <dsp:cNvPr id="0" name=""/>
        <dsp:cNvSpPr/>
      </dsp:nvSpPr>
      <dsp:spPr>
        <a:xfrm>
          <a:off x="6617902" y="2217135"/>
          <a:ext cx="1358686" cy="719612"/>
        </a:xfrm>
        <a:prstGeom prst="round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8F10AF-33E9-4A9A-81E9-9212C3E086FD}">
      <dsp:nvSpPr>
        <dsp:cNvPr id="0" name=""/>
        <dsp:cNvSpPr/>
      </dsp:nvSpPr>
      <dsp:spPr>
        <a:xfrm>
          <a:off x="6538360" y="3107059"/>
          <a:ext cx="1811485" cy="672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rtl="1">
            <a:lnSpc>
              <a:spcPct val="90000"/>
            </a:lnSpc>
            <a:spcBef>
              <a:spcPct val="0"/>
            </a:spcBef>
            <a:spcAft>
              <a:spcPct val="35000"/>
            </a:spcAft>
            <a:buNone/>
          </a:pPr>
          <a:r>
            <a:rPr lang="ar-LB" sz="1400" kern="1200" dirty="0">
              <a:solidFill>
                <a:schemeClr val="tx1"/>
              </a:solidFill>
            </a:rPr>
            <a:t>مواكبة التطور التكنولوجي ومتابعة أسواق العمل</a:t>
          </a:r>
          <a:r>
            <a:rPr lang="ar-LB" sz="1400" kern="1200" dirty="0">
              <a:solidFill>
                <a:srgbClr val="CA553E"/>
              </a:solidFill>
            </a:rPr>
            <a:t>.</a:t>
          </a:r>
          <a:endParaRPr lang="en-US" sz="1400" kern="1200" dirty="0">
            <a:solidFill>
              <a:srgbClr val="CA553E"/>
            </a:solidFill>
          </a:endParaRPr>
        </a:p>
      </dsp:txBody>
      <dsp:txXfrm>
        <a:off x="6538360" y="3107059"/>
        <a:ext cx="1811485" cy="672061"/>
      </dsp:txXfrm>
    </dsp:sp>
    <dsp:sp modelId="{0C93927B-3318-471B-8692-798DE9E95D35}">
      <dsp:nvSpPr>
        <dsp:cNvPr id="0" name=""/>
        <dsp:cNvSpPr/>
      </dsp:nvSpPr>
      <dsp:spPr>
        <a:xfrm>
          <a:off x="3463153" y="1931444"/>
          <a:ext cx="1811485" cy="1248113"/>
        </a:xfrm>
        <a:prstGeom prst="round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D2ADE8-5620-449A-9F32-29DBFF876C16}">
      <dsp:nvSpPr>
        <dsp:cNvPr id="0" name=""/>
        <dsp:cNvSpPr/>
      </dsp:nvSpPr>
      <dsp:spPr>
        <a:xfrm>
          <a:off x="3609032" y="3185283"/>
          <a:ext cx="1811485" cy="672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rtl="1">
            <a:lnSpc>
              <a:spcPct val="90000"/>
            </a:lnSpc>
            <a:spcBef>
              <a:spcPct val="0"/>
            </a:spcBef>
            <a:spcAft>
              <a:spcPct val="35000"/>
            </a:spcAft>
            <a:buNone/>
          </a:pPr>
          <a:r>
            <a:rPr lang="ar-LB" sz="1400" kern="1200" dirty="0">
              <a:solidFill>
                <a:schemeClr val="tx1"/>
              </a:solidFill>
            </a:rPr>
            <a:t>خلق وظائف متعددة تساعدهم في ظل الظروف الاقتصادية الصعبة.</a:t>
          </a:r>
          <a:endParaRPr lang="en-US" sz="1400" kern="1200" dirty="0">
            <a:solidFill>
              <a:schemeClr val="tx1"/>
            </a:solidFill>
          </a:endParaRPr>
        </a:p>
      </dsp:txBody>
      <dsp:txXfrm>
        <a:off x="3609032" y="3185283"/>
        <a:ext cx="1811485" cy="672061"/>
      </dsp:txXfrm>
    </dsp:sp>
    <dsp:sp modelId="{D4186EF1-9019-4AAC-8009-605DA535765F}">
      <dsp:nvSpPr>
        <dsp:cNvPr id="0" name=""/>
        <dsp:cNvSpPr/>
      </dsp:nvSpPr>
      <dsp:spPr>
        <a:xfrm>
          <a:off x="332821" y="2135242"/>
          <a:ext cx="1500417" cy="678599"/>
        </a:xfrm>
        <a:prstGeom prst="round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F2252-29AB-4934-A59C-DC2DE39F777A}">
      <dsp:nvSpPr>
        <dsp:cNvPr id="0" name=""/>
        <dsp:cNvSpPr/>
      </dsp:nvSpPr>
      <dsp:spPr>
        <a:xfrm>
          <a:off x="0" y="3127356"/>
          <a:ext cx="2463058" cy="672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rtl="1">
            <a:lnSpc>
              <a:spcPct val="90000"/>
            </a:lnSpc>
            <a:spcBef>
              <a:spcPct val="0"/>
            </a:spcBef>
            <a:spcAft>
              <a:spcPct val="35000"/>
            </a:spcAft>
            <a:buNone/>
          </a:pPr>
          <a:r>
            <a:rPr lang="ar-LB" sz="1400" kern="1200" dirty="0">
              <a:solidFill>
                <a:schemeClr val="tx1"/>
              </a:solidFill>
            </a:rPr>
            <a:t>التخفيف ما أمكن عن كاهل الأساتذة خاصة في مجال الاختصاصات التي تعتمد الشق التطبيقي</a:t>
          </a:r>
          <a:r>
            <a:rPr lang="ar-LB" sz="1400" kern="1200" dirty="0">
              <a:solidFill>
                <a:srgbClr val="CA553E"/>
              </a:solidFill>
            </a:rPr>
            <a:t>.</a:t>
          </a:r>
          <a:endParaRPr lang="en-US" sz="1400" kern="1200" dirty="0">
            <a:solidFill>
              <a:srgbClr val="CA553E"/>
            </a:solidFill>
          </a:endParaRPr>
        </a:p>
      </dsp:txBody>
      <dsp:txXfrm>
        <a:off x="0" y="3127356"/>
        <a:ext cx="2463058" cy="6720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791E4-EEAB-4A2B-B879-94BB61904F09}">
      <dsp:nvSpPr>
        <dsp:cNvPr id="0" name=""/>
        <dsp:cNvSpPr/>
      </dsp:nvSpPr>
      <dsp:spPr>
        <a:xfrm>
          <a:off x="850363" y="371"/>
          <a:ext cx="1796600" cy="1237858"/>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BAC59E-85BF-45F6-9E08-8D4670B2A3C3}">
      <dsp:nvSpPr>
        <dsp:cNvPr id="0" name=""/>
        <dsp:cNvSpPr/>
      </dsp:nvSpPr>
      <dsp:spPr>
        <a:xfrm>
          <a:off x="850363" y="1238229"/>
          <a:ext cx="1796600" cy="66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90000"/>
            </a:lnSpc>
            <a:spcBef>
              <a:spcPct val="0"/>
            </a:spcBef>
            <a:spcAft>
              <a:spcPct val="35000"/>
            </a:spcAft>
            <a:buNone/>
          </a:pPr>
          <a:r>
            <a:rPr lang="ar-LB" sz="2000" kern="1200" dirty="0">
              <a:solidFill>
                <a:schemeClr val="tx1"/>
              </a:solidFill>
              <a:latin typeface="Univers Light"/>
              <a:ea typeface="+mn-ea"/>
              <a:cs typeface="+mn-cs"/>
            </a:rPr>
            <a:t>مستوصف خيري </a:t>
          </a:r>
        </a:p>
      </dsp:txBody>
      <dsp:txXfrm>
        <a:off x="850363" y="1238229"/>
        <a:ext cx="1796600" cy="666538"/>
      </dsp:txXfrm>
    </dsp:sp>
    <dsp:sp modelId="{5AB8AC6A-92D7-42FB-9DE0-BCAC13124898}">
      <dsp:nvSpPr>
        <dsp:cNvPr id="0" name=""/>
        <dsp:cNvSpPr/>
      </dsp:nvSpPr>
      <dsp:spPr>
        <a:xfrm>
          <a:off x="2826699" y="371"/>
          <a:ext cx="1796600" cy="1237858"/>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636643-57D9-47F7-9142-5759E73F476B}">
      <dsp:nvSpPr>
        <dsp:cNvPr id="0" name=""/>
        <dsp:cNvSpPr/>
      </dsp:nvSpPr>
      <dsp:spPr>
        <a:xfrm>
          <a:off x="2826699" y="1238229"/>
          <a:ext cx="1796600" cy="66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933450" rtl="1">
            <a:lnSpc>
              <a:spcPct val="90000"/>
            </a:lnSpc>
            <a:spcBef>
              <a:spcPct val="0"/>
            </a:spcBef>
            <a:spcAft>
              <a:spcPct val="35000"/>
            </a:spcAft>
            <a:buNone/>
          </a:pPr>
          <a:r>
            <a:rPr lang="ar-LB" sz="2000" kern="1200" dirty="0">
              <a:solidFill>
                <a:schemeClr val="tx1"/>
              </a:solidFill>
              <a:latin typeface="Univers Light"/>
              <a:ea typeface="+mn-ea"/>
              <a:cs typeface="+mn-cs"/>
            </a:rPr>
            <a:t>روضة للأطفال </a:t>
          </a:r>
        </a:p>
      </dsp:txBody>
      <dsp:txXfrm>
        <a:off x="2826699" y="1238229"/>
        <a:ext cx="1796600" cy="666538"/>
      </dsp:txXfrm>
    </dsp:sp>
    <dsp:sp modelId="{90B6AB9D-E642-497F-9E10-9475ACE9E141}">
      <dsp:nvSpPr>
        <dsp:cNvPr id="0" name=""/>
        <dsp:cNvSpPr/>
      </dsp:nvSpPr>
      <dsp:spPr>
        <a:xfrm>
          <a:off x="4803036" y="371"/>
          <a:ext cx="1796600" cy="1237858"/>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E608F-581F-45F5-BE3D-B981814A9F73}">
      <dsp:nvSpPr>
        <dsp:cNvPr id="0" name=""/>
        <dsp:cNvSpPr/>
      </dsp:nvSpPr>
      <dsp:spPr>
        <a:xfrm>
          <a:off x="4803036" y="1238229"/>
          <a:ext cx="1796600" cy="66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933450" rtl="1">
            <a:lnSpc>
              <a:spcPct val="90000"/>
            </a:lnSpc>
            <a:spcBef>
              <a:spcPct val="0"/>
            </a:spcBef>
            <a:spcAft>
              <a:spcPct val="35000"/>
            </a:spcAft>
            <a:buNone/>
          </a:pPr>
          <a:r>
            <a:rPr lang="ar-LB" sz="2000" kern="1200" dirty="0">
              <a:solidFill>
                <a:schemeClr val="tx1"/>
              </a:solidFill>
              <a:latin typeface="Univers Light"/>
              <a:ea typeface="+mn-ea"/>
              <a:cs typeface="+mn-cs"/>
            </a:rPr>
            <a:t>صالون للتزيين</a:t>
          </a:r>
        </a:p>
      </dsp:txBody>
      <dsp:txXfrm>
        <a:off x="4803036" y="1238229"/>
        <a:ext cx="1796600" cy="666538"/>
      </dsp:txXfrm>
    </dsp:sp>
    <dsp:sp modelId="{3F437655-A33E-4284-BA6F-F3CEB0765691}">
      <dsp:nvSpPr>
        <dsp:cNvPr id="0" name=""/>
        <dsp:cNvSpPr/>
      </dsp:nvSpPr>
      <dsp:spPr>
        <a:xfrm>
          <a:off x="6779372" y="371"/>
          <a:ext cx="1796600" cy="1237858"/>
        </a:xfrm>
        <a:prstGeom prst="round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9000" b="-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BC78A8-43A6-4B24-8445-83CD50D77CC5}">
      <dsp:nvSpPr>
        <dsp:cNvPr id="0" name=""/>
        <dsp:cNvSpPr/>
      </dsp:nvSpPr>
      <dsp:spPr>
        <a:xfrm>
          <a:off x="6779372" y="1238229"/>
          <a:ext cx="1796600" cy="66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933450" rtl="1">
            <a:lnSpc>
              <a:spcPct val="90000"/>
            </a:lnSpc>
            <a:spcBef>
              <a:spcPct val="0"/>
            </a:spcBef>
            <a:spcAft>
              <a:spcPct val="35000"/>
            </a:spcAft>
            <a:buNone/>
          </a:pPr>
          <a:r>
            <a:rPr lang="ar-LB" sz="2000" kern="1200" dirty="0">
              <a:solidFill>
                <a:schemeClr val="tx1"/>
              </a:solidFill>
              <a:latin typeface="Univers Light"/>
              <a:ea typeface="+mn-ea"/>
              <a:cs typeface="+mn-cs"/>
            </a:rPr>
            <a:t>شركة للإنارة والأدوات الكهربائية</a:t>
          </a:r>
        </a:p>
      </dsp:txBody>
      <dsp:txXfrm>
        <a:off x="6779372" y="1238229"/>
        <a:ext cx="1796600" cy="666538"/>
      </dsp:txXfrm>
    </dsp:sp>
    <dsp:sp modelId="{4268BF38-F700-493F-84D5-C59499E6C6C3}">
      <dsp:nvSpPr>
        <dsp:cNvPr id="0" name=""/>
        <dsp:cNvSpPr/>
      </dsp:nvSpPr>
      <dsp:spPr>
        <a:xfrm>
          <a:off x="2826699" y="2084428"/>
          <a:ext cx="1796600" cy="1237858"/>
        </a:xfrm>
        <a:prstGeom prst="round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9000" b="-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E35791-7789-4360-9D4C-F4FC1075B77B}">
      <dsp:nvSpPr>
        <dsp:cNvPr id="0" name=""/>
        <dsp:cNvSpPr/>
      </dsp:nvSpPr>
      <dsp:spPr>
        <a:xfrm>
          <a:off x="2826699" y="3322286"/>
          <a:ext cx="1796600" cy="66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933450" rtl="1">
            <a:lnSpc>
              <a:spcPct val="90000"/>
            </a:lnSpc>
            <a:spcBef>
              <a:spcPct val="0"/>
            </a:spcBef>
            <a:spcAft>
              <a:spcPct val="35000"/>
            </a:spcAft>
            <a:buNone/>
          </a:pPr>
          <a:r>
            <a:rPr lang="ar-LB" sz="2000" kern="1200" dirty="0">
              <a:solidFill>
                <a:schemeClr val="tx1"/>
              </a:solidFill>
              <a:latin typeface="Univers Light"/>
              <a:ea typeface="+mn-ea"/>
              <a:cs typeface="+mn-cs"/>
            </a:rPr>
            <a:t>شركة للتجارة والتعهدات العامة</a:t>
          </a:r>
          <a:endParaRPr lang="en-US" sz="2000" kern="1200" dirty="0">
            <a:solidFill>
              <a:schemeClr val="tx1"/>
            </a:solidFill>
            <a:latin typeface="Univers Light"/>
            <a:ea typeface="+mn-ea"/>
            <a:cs typeface="+mn-cs"/>
          </a:endParaRPr>
        </a:p>
      </dsp:txBody>
      <dsp:txXfrm>
        <a:off x="2826699" y="3322286"/>
        <a:ext cx="1796600" cy="666538"/>
      </dsp:txXfrm>
    </dsp:sp>
    <dsp:sp modelId="{65668A0F-B591-4405-A7BF-F70BF9C915BD}">
      <dsp:nvSpPr>
        <dsp:cNvPr id="0" name=""/>
        <dsp:cNvSpPr/>
      </dsp:nvSpPr>
      <dsp:spPr>
        <a:xfrm>
          <a:off x="4803036" y="2084428"/>
          <a:ext cx="1796600" cy="1237858"/>
        </a:xfrm>
        <a:prstGeom prst="round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9000" b="-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779A24-677C-4FCE-BF91-1B462FCD00A9}">
      <dsp:nvSpPr>
        <dsp:cNvPr id="0" name=""/>
        <dsp:cNvSpPr/>
      </dsp:nvSpPr>
      <dsp:spPr>
        <a:xfrm>
          <a:off x="4803036" y="3322286"/>
          <a:ext cx="1796600" cy="66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90000"/>
            </a:lnSpc>
            <a:spcBef>
              <a:spcPct val="0"/>
            </a:spcBef>
            <a:spcAft>
              <a:spcPct val="35000"/>
            </a:spcAft>
            <a:buNone/>
          </a:pPr>
          <a:r>
            <a:rPr lang="ar-LB" sz="2000" kern="1200" dirty="0">
              <a:solidFill>
                <a:schemeClr val="tx1"/>
              </a:solidFill>
              <a:latin typeface="Univers Light"/>
              <a:ea typeface="+mn-ea"/>
              <a:cs typeface="+mn-cs"/>
            </a:rPr>
            <a:t>فندق ومطعم</a:t>
          </a:r>
        </a:p>
      </dsp:txBody>
      <dsp:txXfrm>
        <a:off x="4803036" y="3322286"/>
        <a:ext cx="1796600" cy="6665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6CE7A-299E-403D-AD0E-48F067A2FE33}">
      <dsp:nvSpPr>
        <dsp:cNvPr id="0" name=""/>
        <dsp:cNvSpPr/>
      </dsp:nvSpPr>
      <dsp:spPr>
        <a:xfrm>
          <a:off x="503" y="1457605"/>
          <a:ext cx="3286482" cy="213621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LB" sz="3100" kern="1200"/>
            <a:t>عملية موثقة تحدد الخطوات المحددة التي ستتخذها لتحقيق النتيجة المرجوة.</a:t>
          </a:r>
          <a:endParaRPr lang="en-US" sz="3100" kern="1200"/>
        </a:p>
      </dsp:txBody>
      <dsp:txXfrm>
        <a:off x="104784" y="1561886"/>
        <a:ext cx="3077920" cy="1927651"/>
      </dsp:txXfrm>
    </dsp:sp>
    <dsp:sp modelId="{BB254816-3198-4F95-A230-9CA9CCFE4F28}">
      <dsp:nvSpPr>
        <dsp:cNvPr id="0" name=""/>
        <dsp:cNvSpPr/>
      </dsp:nvSpPr>
      <dsp:spPr>
        <a:xfrm>
          <a:off x="1643745" y="714264"/>
          <a:ext cx="3622896" cy="3622896"/>
        </a:xfrm>
        <a:custGeom>
          <a:avLst/>
          <a:gdLst/>
          <a:ahLst/>
          <a:cxnLst/>
          <a:rect l="0" t="0" r="0" b="0"/>
          <a:pathLst>
            <a:path>
              <a:moveTo>
                <a:pt x="365849" y="719848"/>
              </a:moveTo>
              <a:arcTo wR="1811448" hR="1811448" stAng="13023430" swAng="6353141"/>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E99E3EB-07E3-4F0A-82BD-F8243833A2F5}">
      <dsp:nvSpPr>
        <dsp:cNvPr id="0" name=""/>
        <dsp:cNvSpPr/>
      </dsp:nvSpPr>
      <dsp:spPr>
        <a:xfrm>
          <a:off x="3623400" y="1457605"/>
          <a:ext cx="3286482" cy="213621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LB" sz="3100" kern="1200"/>
            <a:t>خارطة طريق توجه أنشطة برنامجك وتضمن إحراز تقدم نحو أهدافك.</a:t>
          </a:r>
          <a:endParaRPr lang="en-US" sz="3100" kern="1200"/>
        </a:p>
      </dsp:txBody>
      <dsp:txXfrm>
        <a:off x="3727681" y="1561886"/>
        <a:ext cx="3077920" cy="1927651"/>
      </dsp:txXfrm>
    </dsp:sp>
    <dsp:sp modelId="{E9F5D55D-5EB0-479A-A16F-5C1B5EC24189}">
      <dsp:nvSpPr>
        <dsp:cNvPr id="0" name=""/>
        <dsp:cNvSpPr/>
      </dsp:nvSpPr>
      <dsp:spPr>
        <a:xfrm>
          <a:off x="1643745" y="714264"/>
          <a:ext cx="3622896" cy="3622896"/>
        </a:xfrm>
        <a:custGeom>
          <a:avLst/>
          <a:gdLst/>
          <a:ahLst/>
          <a:cxnLst/>
          <a:rect l="0" t="0" r="0" b="0"/>
          <a:pathLst>
            <a:path>
              <a:moveTo>
                <a:pt x="3257046" y="2903047"/>
              </a:moveTo>
              <a:arcTo wR="1811448" hR="1811448" stAng="2223430" swAng="6353141"/>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48347-F166-4617-AC65-DC95FEF259B1}">
      <dsp:nvSpPr>
        <dsp:cNvPr id="0" name=""/>
        <dsp:cNvSpPr/>
      </dsp:nvSpPr>
      <dsp:spPr>
        <a:xfrm>
          <a:off x="2520084" y="1386923"/>
          <a:ext cx="1347104" cy="1268494"/>
        </a:xfrm>
        <a:prstGeom prst="ellipse">
          <a:avLst/>
        </a:prstGeom>
        <a:noFill/>
        <a:ln w="15875"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ar-LB" sz="2200" b="1" kern="1200" dirty="0">
              <a:solidFill>
                <a:schemeClr val="tx1"/>
              </a:solidFill>
            </a:rPr>
            <a:t>القيم المشتركة</a:t>
          </a:r>
          <a:endParaRPr lang="en-US" sz="2200" b="1" kern="1200" dirty="0">
            <a:solidFill>
              <a:schemeClr val="tx1"/>
            </a:solidFill>
          </a:endParaRPr>
        </a:p>
      </dsp:txBody>
      <dsp:txXfrm>
        <a:off x="2717363" y="1572690"/>
        <a:ext cx="952546" cy="896960"/>
      </dsp:txXfrm>
    </dsp:sp>
    <dsp:sp modelId="{1F9AB0F5-73E4-41F0-B20B-170DAA560FA2}">
      <dsp:nvSpPr>
        <dsp:cNvPr id="0" name=""/>
        <dsp:cNvSpPr/>
      </dsp:nvSpPr>
      <dsp:spPr>
        <a:xfrm rot="19302354">
          <a:off x="3790876" y="1221921"/>
          <a:ext cx="371768" cy="3618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solidFill>
              <a:schemeClr val="tx1"/>
            </a:solidFill>
          </a:endParaRPr>
        </a:p>
      </dsp:txBody>
      <dsp:txXfrm>
        <a:off x="3802553" y="1327916"/>
        <a:ext cx="263224" cy="217087"/>
      </dsp:txXfrm>
    </dsp:sp>
    <dsp:sp modelId="{A099EF5D-0A88-49B5-AAD1-0B380756B27C}">
      <dsp:nvSpPr>
        <dsp:cNvPr id="0" name=""/>
        <dsp:cNvSpPr/>
      </dsp:nvSpPr>
      <dsp:spPr>
        <a:xfrm>
          <a:off x="4106431" y="241744"/>
          <a:ext cx="1249180" cy="113105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ar-LB" sz="2200" b="1" kern="1200" dirty="0">
              <a:solidFill>
                <a:schemeClr val="tx1"/>
              </a:solidFill>
            </a:rPr>
            <a:t>المصلحة</a:t>
          </a:r>
          <a:endParaRPr lang="en-US" sz="2200" b="1" kern="1200" dirty="0">
            <a:solidFill>
              <a:schemeClr val="tx1"/>
            </a:solidFill>
          </a:endParaRPr>
        </a:p>
      </dsp:txBody>
      <dsp:txXfrm>
        <a:off x="4289369" y="407384"/>
        <a:ext cx="883304" cy="799779"/>
      </dsp:txXfrm>
    </dsp:sp>
    <dsp:sp modelId="{63233756-640F-461D-B8EC-039AB5A3549F}">
      <dsp:nvSpPr>
        <dsp:cNvPr id="0" name=""/>
        <dsp:cNvSpPr/>
      </dsp:nvSpPr>
      <dsp:spPr>
        <a:xfrm rot="2220129">
          <a:off x="3830632" y="2501723"/>
          <a:ext cx="481444" cy="3618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solidFill>
              <a:schemeClr val="tx1"/>
            </a:solidFill>
          </a:endParaRPr>
        </a:p>
      </dsp:txBody>
      <dsp:txXfrm>
        <a:off x="3841562" y="2541423"/>
        <a:ext cx="372900" cy="217087"/>
      </dsp:txXfrm>
    </dsp:sp>
    <dsp:sp modelId="{2F362B10-77CE-4941-AAE7-139685D4C434}">
      <dsp:nvSpPr>
        <dsp:cNvPr id="0" name=""/>
        <dsp:cNvSpPr/>
      </dsp:nvSpPr>
      <dsp:spPr>
        <a:xfrm>
          <a:off x="4309532" y="2757566"/>
          <a:ext cx="1208285" cy="111969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ar-LB" sz="2200" b="1" kern="1200" dirty="0">
              <a:solidFill>
                <a:schemeClr val="tx1"/>
              </a:solidFill>
            </a:rPr>
            <a:t>الموارد</a:t>
          </a:r>
          <a:endParaRPr lang="en-US" sz="2200" b="1" kern="1200" dirty="0">
            <a:solidFill>
              <a:schemeClr val="tx1"/>
            </a:solidFill>
          </a:endParaRPr>
        </a:p>
      </dsp:txBody>
      <dsp:txXfrm>
        <a:off x="4486481" y="2921541"/>
        <a:ext cx="854387" cy="791744"/>
      </dsp:txXfrm>
    </dsp:sp>
    <dsp:sp modelId="{DBF2D8C6-DE5A-413A-9470-335EC361EEAB}">
      <dsp:nvSpPr>
        <dsp:cNvPr id="0" name=""/>
        <dsp:cNvSpPr/>
      </dsp:nvSpPr>
      <dsp:spPr>
        <a:xfrm rot="8580708">
          <a:off x="2073901" y="2502019"/>
          <a:ext cx="482359" cy="3618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solidFill>
              <a:schemeClr val="tx1"/>
            </a:solidFill>
          </a:endParaRPr>
        </a:p>
      </dsp:txBody>
      <dsp:txXfrm rot="10800000">
        <a:off x="2171523" y="2541729"/>
        <a:ext cx="373815" cy="217087"/>
      </dsp:txXfrm>
    </dsp:sp>
    <dsp:sp modelId="{1A09E1C5-702A-40C1-8766-DD80BCE539C7}">
      <dsp:nvSpPr>
        <dsp:cNvPr id="0" name=""/>
        <dsp:cNvSpPr/>
      </dsp:nvSpPr>
      <dsp:spPr>
        <a:xfrm>
          <a:off x="915676" y="2737482"/>
          <a:ext cx="1139498" cy="1140732"/>
        </a:xfrm>
        <a:prstGeom prst="ellipse">
          <a:avLst/>
        </a:prstGeom>
        <a:solidFill>
          <a:schemeClr val="accent5">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ar-LB" sz="2200" b="1" kern="1200" dirty="0">
              <a:solidFill>
                <a:schemeClr val="tx1"/>
              </a:solidFill>
            </a:rPr>
            <a:t>الموارد</a:t>
          </a:r>
          <a:endParaRPr lang="en-US" sz="2200" b="1" kern="1200" dirty="0">
            <a:solidFill>
              <a:schemeClr val="tx1"/>
            </a:solidFill>
          </a:endParaRPr>
        </a:p>
      </dsp:txBody>
      <dsp:txXfrm>
        <a:off x="1082552" y="2904538"/>
        <a:ext cx="805746" cy="806620"/>
      </dsp:txXfrm>
    </dsp:sp>
    <dsp:sp modelId="{D6685126-675E-4D52-98DC-425595424D8B}">
      <dsp:nvSpPr>
        <dsp:cNvPr id="0" name=""/>
        <dsp:cNvSpPr/>
      </dsp:nvSpPr>
      <dsp:spPr>
        <a:xfrm rot="12771405">
          <a:off x="2031438" y="1244085"/>
          <a:ext cx="478238" cy="3618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b="1" kern="1200">
            <a:solidFill>
              <a:schemeClr val="tx1"/>
            </a:solidFill>
          </a:endParaRPr>
        </a:p>
      </dsp:txBody>
      <dsp:txXfrm rot="10800000">
        <a:off x="2131300" y="1345893"/>
        <a:ext cx="369694" cy="217087"/>
      </dsp:txXfrm>
    </dsp:sp>
    <dsp:sp modelId="{E2C3663B-8D19-4A50-8A79-2018F9BE69F5}">
      <dsp:nvSpPr>
        <dsp:cNvPr id="0" name=""/>
        <dsp:cNvSpPr/>
      </dsp:nvSpPr>
      <dsp:spPr>
        <a:xfrm>
          <a:off x="773561" y="297394"/>
          <a:ext cx="1219192" cy="1108925"/>
        </a:xfrm>
        <a:prstGeom prst="ellipse">
          <a:avLst/>
        </a:prstGeom>
        <a:solidFill>
          <a:schemeClr val="accent5">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ar-LB" sz="2200" b="1" kern="1200" dirty="0">
              <a:solidFill>
                <a:schemeClr val="tx1"/>
              </a:solidFill>
            </a:rPr>
            <a:t>المصلحة</a:t>
          </a:r>
          <a:endParaRPr lang="en-US" sz="2200" b="1" kern="1200" dirty="0">
            <a:solidFill>
              <a:schemeClr val="tx1"/>
            </a:solidFill>
          </a:endParaRPr>
        </a:p>
      </dsp:txBody>
      <dsp:txXfrm>
        <a:off x="952108" y="459792"/>
        <a:ext cx="862098" cy="784129"/>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026E4F-8048-4803-A6AD-FB093499C47E}" type="datetimeFigureOut">
              <a:rPr lang="en-US" smtClean="0"/>
              <a:t>6/20/2024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20605B-93FF-44CB-8CA6-BDEE29A4F4DA}" type="slidenum">
              <a:rPr lang="en-US" smtClean="0"/>
              <a:t>‹#›</a:t>
            </a:fld>
            <a:endParaRPr lang="en-US" dirty="0"/>
          </a:p>
        </p:txBody>
      </p:sp>
    </p:spTree>
    <p:extLst>
      <p:ext uri="{BB962C8B-B14F-4D97-AF65-F5344CB8AC3E}">
        <p14:creationId xmlns:p14="http://schemas.microsoft.com/office/powerpoint/2010/main" val="406343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e4e5306cdb_0_575:notes"/>
          <p:cNvSpPr txBox="1">
            <a:spLocks noGrp="1"/>
          </p:cNvSpPr>
          <p:nvPr>
            <p:ph type="body" idx="1"/>
          </p:nvPr>
        </p:nvSpPr>
        <p:spPr>
          <a:xfrm>
            <a:off x="688294" y="4355301"/>
            <a:ext cx="5506200" cy="4126040"/>
          </a:xfrm>
          <a:prstGeom prst="rect">
            <a:avLst/>
          </a:prstGeom>
          <a:noFill/>
          <a:ln>
            <a:noFill/>
          </a:ln>
        </p:spPr>
        <p:txBody>
          <a:bodyPr spcFirstLastPara="1" wrap="square" lIns="91608" tIns="91608" rIns="91608" bIns="91608" anchor="t" anchorCtr="0">
            <a:noAutofit/>
          </a:bodyPr>
          <a:lstStyle/>
          <a:p>
            <a:pPr>
              <a:buSzPts val="1400"/>
            </a:pPr>
            <a:endParaRPr dirty="0"/>
          </a:p>
        </p:txBody>
      </p:sp>
      <p:sp>
        <p:nvSpPr>
          <p:cNvPr id="201" name="Google Shape;201;g1e4e5306cdb_0_575:notes"/>
          <p:cNvSpPr>
            <a:spLocks noGrp="1" noRot="1" noChangeAspect="1"/>
          </p:cNvSpPr>
          <p:nvPr>
            <p:ph type="sldImg" idx="2"/>
          </p:nvPr>
        </p:nvSpPr>
        <p:spPr>
          <a:xfrm>
            <a:off x="385763" y="687388"/>
            <a:ext cx="6111875" cy="3438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LB" dirty="0"/>
              <a:t>التغلب على التحديات : تعزيز التفاعل والتواصل -  توفير الموارد اللازمة – تنظيم</a:t>
            </a:r>
            <a:r>
              <a:rPr lang="ar-LB" baseline="0" dirty="0"/>
              <a:t> الاجتماعات – تعزيز التعاون والتنسيق مع اصحاب المصلحة                       </a:t>
            </a:r>
            <a:endParaRPr lang="en-US" dirty="0"/>
          </a:p>
        </p:txBody>
      </p:sp>
      <p:sp>
        <p:nvSpPr>
          <p:cNvPr id="4" name="Slide Number Placeholder 3"/>
          <p:cNvSpPr>
            <a:spLocks noGrp="1"/>
          </p:cNvSpPr>
          <p:nvPr>
            <p:ph type="sldNum" sz="quarter" idx="10"/>
          </p:nvPr>
        </p:nvSpPr>
        <p:spPr/>
        <p:txBody>
          <a:bodyPr/>
          <a:lstStyle/>
          <a:p>
            <a:fld id="{9C20605B-93FF-44CB-8CA6-BDEE29A4F4DA}" type="slidenum">
              <a:rPr lang="en-US" smtClean="0"/>
              <a:t>34</a:t>
            </a:fld>
            <a:endParaRPr lang="en-US" dirty="0"/>
          </a:p>
        </p:txBody>
      </p:sp>
    </p:spTree>
    <p:extLst>
      <p:ext uri="{BB962C8B-B14F-4D97-AF65-F5344CB8AC3E}">
        <p14:creationId xmlns:p14="http://schemas.microsoft.com/office/powerpoint/2010/main" val="1064355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C20605B-93FF-44CB-8CA6-BDEE29A4F4DA}" type="slidenum">
              <a:rPr lang="en-US" smtClean="0"/>
              <a:t>36</a:t>
            </a:fld>
            <a:endParaRPr lang="en-US" dirty="0"/>
          </a:p>
        </p:txBody>
      </p:sp>
    </p:spTree>
    <p:extLst>
      <p:ext uri="{BB962C8B-B14F-4D97-AF65-F5344CB8AC3E}">
        <p14:creationId xmlns:p14="http://schemas.microsoft.com/office/powerpoint/2010/main" val="208749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webinar, we will discuss the importance of action plans in the context of Skills for the Arab World of Work TVET (SAB TVET). We will explore the key components of an effective action plan and provide guidance on how to develop and implement one for your SAB TVET program.</a:t>
            </a:r>
          </a:p>
        </p:txBody>
      </p:sp>
      <p:sp>
        <p:nvSpPr>
          <p:cNvPr id="4" name="Slide Number Placeholder 3"/>
          <p:cNvSpPr>
            <a:spLocks noGrp="1"/>
          </p:cNvSpPr>
          <p:nvPr>
            <p:ph type="sldNum" sz="quarter" idx="10"/>
          </p:nvPr>
        </p:nvSpPr>
        <p:spPr/>
        <p:txBody>
          <a:bodyPr/>
          <a:lstStyle/>
          <a:p>
            <a:fld id="{9C20605B-93FF-44CB-8CA6-BDEE29A4F4DA}" type="slidenum">
              <a:rPr lang="en-US" smtClean="0"/>
              <a:t>44</a:t>
            </a:fld>
            <a:endParaRPr lang="en-US" dirty="0"/>
          </a:p>
        </p:txBody>
      </p:sp>
    </p:spTree>
    <p:extLst>
      <p:ext uri="{BB962C8B-B14F-4D97-AF65-F5344CB8AC3E}">
        <p14:creationId xmlns:p14="http://schemas.microsoft.com/office/powerpoint/2010/main" val="315053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2:notes"/>
          <p:cNvSpPr txBox="1">
            <a:spLocks noGrp="1"/>
          </p:cNvSpPr>
          <p:nvPr>
            <p:ph type="body" idx="1"/>
          </p:nvPr>
        </p:nvSpPr>
        <p:spPr>
          <a:xfrm>
            <a:off x="688294" y="4355300"/>
            <a:ext cx="5506351" cy="4126073"/>
          </a:xfrm>
          <a:prstGeom prst="rect">
            <a:avLst/>
          </a:prstGeom>
          <a:noFill/>
          <a:ln>
            <a:noFill/>
          </a:ln>
        </p:spPr>
        <p:txBody>
          <a:bodyPr spcFirstLastPara="1" wrap="square" lIns="91708" tIns="45842" rIns="91708" bIns="45842" anchor="t" anchorCtr="0">
            <a:noAutofit/>
          </a:bodyPr>
          <a:lstStyle/>
          <a:p>
            <a:pPr>
              <a:buSzPts val="1400"/>
            </a:pPr>
            <a:endParaRPr dirty="0"/>
          </a:p>
        </p:txBody>
      </p:sp>
      <p:sp>
        <p:nvSpPr>
          <p:cNvPr id="177" name="Google Shape;177;p42:notes"/>
          <p:cNvSpPr>
            <a:spLocks noGrp="1" noRot="1" noChangeAspect="1"/>
          </p:cNvSpPr>
          <p:nvPr>
            <p:ph type="sldImg" idx="2"/>
          </p:nvPr>
        </p:nvSpPr>
        <p:spPr>
          <a:xfrm>
            <a:off x="385763" y="687388"/>
            <a:ext cx="6111875" cy="3438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action plan is a crucial tool for any SAB TVET program. It helps you to stay focused, organized, and accountable. By developing a clear action plan, you can increase the chances of success for your program.</a:t>
            </a:r>
          </a:p>
        </p:txBody>
      </p:sp>
      <p:sp>
        <p:nvSpPr>
          <p:cNvPr id="4" name="Slide Number Placeholder 3"/>
          <p:cNvSpPr>
            <a:spLocks noGrp="1"/>
          </p:cNvSpPr>
          <p:nvPr>
            <p:ph type="sldNum" sz="quarter" idx="10"/>
          </p:nvPr>
        </p:nvSpPr>
        <p:spPr/>
        <p:txBody>
          <a:bodyPr/>
          <a:lstStyle/>
          <a:p>
            <a:fld id="{9C20605B-93FF-44CB-8CA6-BDEE29A4F4DA}" type="slidenum">
              <a:rPr lang="en-US" smtClean="0"/>
              <a:t>46</a:t>
            </a:fld>
            <a:endParaRPr lang="en-US" dirty="0"/>
          </a:p>
        </p:txBody>
      </p:sp>
    </p:spTree>
    <p:extLst>
      <p:ext uri="{BB962C8B-B14F-4D97-AF65-F5344CB8AC3E}">
        <p14:creationId xmlns:p14="http://schemas.microsoft.com/office/powerpoint/2010/main" val="273547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9:notes"/>
          <p:cNvSpPr>
            <a:spLocks noGrp="1" noRot="1" noChangeAspect="1"/>
          </p:cNvSpPr>
          <p:nvPr>
            <p:ph type="sldImg" idx="2"/>
          </p:nvPr>
        </p:nvSpPr>
        <p:spPr>
          <a:xfrm>
            <a:off x="692150"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9:notes"/>
          <p:cNvSpPr txBox="1">
            <a:spLocks noGrp="1"/>
          </p:cNvSpPr>
          <p:nvPr>
            <p:ph type="body" idx="1"/>
          </p:nvPr>
        </p:nvSpPr>
        <p:spPr>
          <a:xfrm>
            <a:off x="688294" y="4412606"/>
            <a:ext cx="5506351" cy="3610314"/>
          </a:xfrm>
          <a:prstGeom prst="rect">
            <a:avLst/>
          </a:prstGeom>
          <a:noFill/>
          <a:ln>
            <a:noFill/>
          </a:ln>
        </p:spPr>
        <p:txBody>
          <a:bodyPr spcFirstLastPara="1" wrap="square" lIns="91708" tIns="45842" rIns="91708" bIns="45842" anchor="t" anchorCtr="0">
            <a:noAutofit/>
          </a:bodyPr>
          <a:lstStyle/>
          <a:p>
            <a:pPr>
              <a:buSzPts val="1400"/>
            </a:pPr>
            <a:endParaRPr/>
          </a:p>
        </p:txBody>
      </p:sp>
      <p:sp>
        <p:nvSpPr>
          <p:cNvPr id="148" name="Google Shape;148;p39:notes"/>
          <p:cNvSpPr txBox="1">
            <a:spLocks noGrp="1"/>
          </p:cNvSpPr>
          <p:nvPr>
            <p:ph type="sldNum" idx="12"/>
          </p:nvPr>
        </p:nvSpPr>
        <p:spPr>
          <a:xfrm>
            <a:off x="3898739" y="8709009"/>
            <a:ext cx="2982607" cy="460044"/>
          </a:xfrm>
          <a:prstGeom prst="rect">
            <a:avLst/>
          </a:prstGeom>
          <a:noFill/>
          <a:ln>
            <a:noFill/>
          </a:ln>
        </p:spPr>
        <p:txBody>
          <a:bodyPr spcFirstLastPara="1" wrap="square" lIns="91708" tIns="45842" rIns="91708" bIns="45842" anchor="b" anchorCtr="0">
            <a:noAutofit/>
          </a:bodyPr>
          <a:lstStyle/>
          <a:p>
            <a:pPr>
              <a:buSzPts val="1400"/>
            </a:pPr>
            <a:fld id="{00000000-1234-1234-1234-123412341234}" type="slidenum">
              <a:rPr lang="en-US"/>
              <a:pPr>
                <a:buSzPts val="1400"/>
              </a:pPr>
              <a:t>47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701040" y="4473894"/>
            <a:ext cx="5608320" cy="36604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6" name="Google Shape;196;p14:notes"/>
          <p:cNvSpPr txBox="1">
            <a:spLocks noGrp="1"/>
          </p:cNvSpPr>
          <p:nvPr>
            <p:ph type="sldNum" idx="12"/>
          </p:nvPr>
        </p:nvSpPr>
        <p:spPr>
          <a:xfrm>
            <a:off x="3970734" y="8829430"/>
            <a:ext cx="3037840" cy="46697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0:notes"/>
          <p:cNvSpPr txBox="1">
            <a:spLocks noGrp="1"/>
          </p:cNvSpPr>
          <p:nvPr>
            <p:ph type="body" idx="1"/>
          </p:nvPr>
        </p:nvSpPr>
        <p:spPr>
          <a:xfrm>
            <a:off x="701040" y="4473894"/>
            <a:ext cx="5608320" cy="36604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10:notes"/>
          <p:cNvSpPr txBox="1">
            <a:spLocks noGrp="1"/>
          </p:cNvSpPr>
          <p:nvPr>
            <p:ph type="sldNum" idx="12"/>
          </p:nvPr>
        </p:nvSpPr>
        <p:spPr>
          <a:xfrm>
            <a:off x="3970734" y="8829430"/>
            <a:ext cx="3037840" cy="46697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benefits to developing an action plan for your SAB TVET program. An action plan can help you </a:t>
            </a:r>
            <a:r>
              <a:rPr lang="en-US" dirty="0" err="1"/>
              <a:t>to:Improve</a:t>
            </a:r>
            <a:r>
              <a:rPr lang="en-US" dirty="0"/>
              <a:t> program effectiveness and efficiency by ensuring that your activities are aligned with your </a:t>
            </a:r>
            <a:r>
              <a:rPr lang="en-US" dirty="0" err="1"/>
              <a:t>goals.Enhance</a:t>
            </a:r>
            <a:r>
              <a:rPr lang="en-US" dirty="0"/>
              <a:t> communication and collaboration among stakeholders by providing a clear roadmap for the </a:t>
            </a:r>
            <a:r>
              <a:rPr lang="en-US" dirty="0" err="1"/>
              <a:t>program.Provide</a:t>
            </a:r>
            <a:r>
              <a:rPr lang="en-US" dirty="0"/>
              <a:t> a framework for monitoring and evaluation by establishing clear benchmarks for </a:t>
            </a:r>
            <a:r>
              <a:rPr lang="en-US" dirty="0" err="1"/>
              <a:t>success.Increase</a:t>
            </a:r>
            <a:r>
              <a:rPr lang="en-US" dirty="0"/>
              <a:t> stakeholder buy-in by demonstrating that you have a well-thought-out plan for the program.</a:t>
            </a:r>
          </a:p>
        </p:txBody>
      </p:sp>
      <p:sp>
        <p:nvSpPr>
          <p:cNvPr id="4" name="Slide Number Placeholder 3"/>
          <p:cNvSpPr>
            <a:spLocks noGrp="1"/>
          </p:cNvSpPr>
          <p:nvPr>
            <p:ph type="sldNum" sz="quarter" idx="10"/>
          </p:nvPr>
        </p:nvSpPr>
        <p:spPr/>
        <p:txBody>
          <a:bodyPr/>
          <a:lstStyle/>
          <a:p>
            <a:fld id="{9C20605B-93FF-44CB-8CA6-BDEE29A4F4DA}" type="slidenum">
              <a:rPr lang="en-US" smtClean="0"/>
              <a:t>51</a:t>
            </a:fld>
            <a:endParaRPr lang="en-US" dirty="0"/>
          </a:p>
        </p:txBody>
      </p:sp>
    </p:spTree>
    <p:extLst>
      <p:ext uri="{BB962C8B-B14F-4D97-AF65-F5344CB8AC3E}">
        <p14:creationId xmlns:p14="http://schemas.microsoft.com/office/powerpoint/2010/main" val="2049173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What do you want to achieve with your action </a:t>
            </a:r>
            <a:r>
              <a:rPr lang="en-US" dirty="0" err="1"/>
              <a:t>plan?Activities</a:t>
            </a:r>
            <a:r>
              <a:rPr lang="en-US" dirty="0"/>
              <a:t>: What specific steps will you take to achieve your </a:t>
            </a:r>
            <a:r>
              <a:rPr lang="en-US" dirty="0" err="1"/>
              <a:t>goals?Timeline</a:t>
            </a:r>
            <a:r>
              <a:rPr lang="en-US" dirty="0"/>
              <a:t>: When will you complete each </a:t>
            </a:r>
            <a:r>
              <a:rPr lang="en-US" dirty="0" err="1"/>
              <a:t>activity?Budget</a:t>
            </a:r>
            <a:r>
              <a:rPr lang="en-US" dirty="0"/>
              <a:t>: What resources will you need to implement your action </a:t>
            </a:r>
            <a:r>
              <a:rPr lang="en-US" dirty="0" err="1"/>
              <a:t>plan?Monitoring</a:t>
            </a:r>
            <a:r>
              <a:rPr lang="en-US" dirty="0"/>
              <a:t> and Evaluation: How will you track your progress and measure your </a:t>
            </a:r>
            <a:r>
              <a:rPr lang="en-US" dirty="0" err="1"/>
              <a:t>success?Speaker</a:t>
            </a:r>
            <a:r>
              <a:rPr lang="en-US" dirty="0"/>
              <a:t> </a:t>
            </a:r>
            <a:r>
              <a:rPr lang="en-US" dirty="0" err="1"/>
              <a:t>NotesAn</a:t>
            </a:r>
            <a:r>
              <a:rPr lang="en-US" dirty="0"/>
              <a:t> effective action plan should include the following key </a:t>
            </a:r>
            <a:r>
              <a:rPr lang="en-US" dirty="0" err="1"/>
              <a:t>components:Goals</a:t>
            </a:r>
            <a:r>
              <a:rPr lang="en-US" dirty="0"/>
              <a:t>: Clearly define the goals you want to achieve with your action plan. These goals should be specific, measurable, achievable, relevant, and time-bound (SMART).Activities: Identify the specific activities you will need to undertake to achieve your goals. These activities should be clear, concise, and </a:t>
            </a:r>
            <a:r>
              <a:rPr lang="en-US" dirty="0" err="1"/>
              <a:t>actionable.Timeline</a:t>
            </a:r>
            <a:r>
              <a:rPr lang="en-US" dirty="0"/>
              <a:t>: Establish a realistic timeline for completing each activity. This will help you to stay on track and ensure that your action plan is </a:t>
            </a:r>
            <a:r>
              <a:rPr lang="en-US" dirty="0" err="1"/>
              <a:t>achievable.Budget</a:t>
            </a:r>
            <a:r>
              <a:rPr lang="en-US" dirty="0"/>
              <a:t>: Determine the resources you will need to implement your action plan. This may include financial resources, human resources, and material </a:t>
            </a:r>
            <a:r>
              <a:rPr lang="en-US" dirty="0" err="1"/>
              <a:t>resources.Monitoring</a:t>
            </a:r>
            <a:r>
              <a:rPr lang="en-US" dirty="0"/>
              <a:t> and Evaluation: Develop a plan for monitoring your progress and evaluating your success. This will help you to identify areas where you need to make adjustments and ensure that your action plan is on track.</a:t>
            </a:r>
          </a:p>
        </p:txBody>
      </p:sp>
      <p:sp>
        <p:nvSpPr>
          <p:cNvPr id="4" name="Slide Number Placeholder 3"/>
          <p:cNvSpPr>
            <a:spLocks noGrp="1"/>
          </p:cNvSpPr>
          <p:nvPr>
            <p:ph type="sldNum" sz="quarter" idx="10"/>
          </p:nvPr>
        </p:nvSpPr>
        <p:spPr/>
        <p:txBody>
          <a:bodyPr/>
          <a:lstStyle/>
          <a:p>
            <a:fld id="{9C20605B-93FF-44CB-8CA6-BDEE29A4F4DA}" type="slidenum">
              <a:rPr lang="en-US" smtClean="0"/>
              <a:t>52</a:t>
            </a:fld>
            <a:endParaRPr lang="en-US" dirty="0"/>
          </a:p>
        </p:txBody>
      </p:sp>
    </p:spTree>
    <p:extLst>
      <p:ext uri="{BB962C8B-B14F-4D97-AF65-F5344CB8AC3E}">
        <p14:creationId xmlns:p14="http://schemas.microsoft.com/office/powerpoint/2010/main" val="199338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بداية لا بد لنا </a:t>
            </a:r>
            <a:r>
              <a:rPr lang="ar-SA" b="1" dirty="0"/>
              <a:t> من ان نستهل هذه الندوة باجمل الترحيب بجميع الزملاء مدربين ومتدربين , الى جانب </a:t>
            </a:r>
            <a:r>
              <a:rPr lang="ar-SA" b="0" dirty="0"/>
              <a:t>ممثلي (</a:t>
            </a:r>
            <a:r>
              <a:rPr lang="en-US" b="0" dirty="0"/>
              <a:t>ITCILO – GIZ- </a:t>
            </a:r>
            <a:r>
              <a:rPr lang="en-US" b="0" dirty="0" err="1"/>
              <a:t>QuA</a:t>
            </a:r>
            <a:r>
              <a:rPr lang="en-US" b="0" dirty="0"/>
              <a:t> vet </a:t>
            </a:r>
            <a:r>
              <a:rPr lang="ar-SA" b="0" dirty="0"/>
              <a:t>)</a:t>
            </a:r>
          </a:p>
          <a:p>
            <a:pPr algn="r" rtl="1"/>
            <a:r>
              <a:rPr lang="ar-SA" b="0" dirty="0"/>
              <a:t>تحية كبرى الى مديريتنا الحاضنة بشخص المديرة العامة</a:t>
            </a:r>
            <a:r>
              <a:rPr lang="en-US" b="0" dirty="0"/>
              <a:t> </a:t>
            </a:r>
            <a:r>
              <a:rPr lang="ar-SA" b="0" dirty="0"/>
              <a:t> للتعليم المهني والتقني  د. هنادي بري </a:t>
            </a:r>
            <a:endParaRPr lang="en-US" dirty="0"/>
          </a:p>
        </p:txBody>
      </p:sp>
      <p:sp>
        <p:nvSpPr>
          <p:cNvPr id="4" name="Slide Number Placeholder 3"/>
          <p:cNvSpPr>
            <a:spLocks noGrp="1"/>
          </p:cNvSpPr>
          <p:nvPr>
            <p:ph type="sldNum" sz="quarter" idx="5"/>
          </p:nvPr>
        </p:nvSpPr>
        <p:spPr/>
        <p:txBody>
          <a:bodyPr/>
          <a:lstStyle/>
          <a:p>
            <a:fld id="{9C20605B-93FF-44CB-8CA6-BDEE29A4F4DA}" type="slidenum">
              <a:rPr lang="en-US" smtClean="0"/>
              <a:t>4</a:t>
            </a:fld>
            <a:endParaRPr lang="en-US" dirty="0"/>
          </a:p>
        </p:txBody>
      </p:sp>
    </p:spTree>
    <p:extLst>
      <p:ext uri="{BB962C8B-B14F-4D97-AF65-F5344CB8AC3E}">
        <p14:creationId xmlns:p14="http://schemas.microsoft.com/office/powerpoint/2010/main" val="25310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0605B-93FF-44CB-8CA6-BDEE29A4F4DA}" type="slidenum">
              <a:rPr lang="en-US" smtClean="0"/>
              <a:t>56</a:t>
            </a:fld>
            <a:endParaRPr lang="en-US" dirty="0"/>
          </a:p>
        </p:txBody>
      </p:sp>
    </p:spTree>
    <p:extLst>
      <p:ext uri="{BB962C8B-B14F-4D97-AF65-F5344CB8AC3E}">
        <p14:creationId xmlns:p14="http://schemas.microsoft.com/office/powerpoint/2010/main" val="1004142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0605B-93FF-44CB-8CA6-BDEE29A4F4DA}" type="slidenum">
              <a:rPr lang="en-US" smtClean="0"/>
              <a:t>57</a:t>
            </a:fld>
            <a:endParaRPr lang="en-US" dirty="0"/>
          </a:p>
        </p:txBody>
      </p:sp>
    </p:spTree>
    <p:extLst>
      <p:ext uri="{BB962C8B-B14F-4D97-AF65-F5344CB8AC3E}">
        <p14:creationId xmlns:p14="http://schemas.microsoft.com/office/powerpoint/2010/main" val="1004142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0605B-93FF-44CB-8CA6-BDEE29A4F4DA}" type="slidenum">
              <a:rPr lang="en-US" smtClean="0"/>
              <a:t>58</a:t>
            </a:fld>
            <a:endParaRPr lang="en-US" dirty="0"/>
          </a:p>
        </p:txBody>
      </p:sp>
    </p:spTree>
    <p:extLst>
      <p:ext uri="{BB962C8B-B14F-4D97-AF65-F5344CB8AC3E}">
        <p14:creationId xmlns:p14="http://schemas.microsoft.com/office/powerpoint/2010/main" val="1004142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تأتي ندوتنا هذه متسمة بقدر كبير من الاهمية , بعد ندوتين من قبل زملاء لنا في المجموعة الاولى والثانية ,لتستند اليهما كركيزتين اساسيتين لبلوغ اهدافنا المرسومة , لتكون زبدة الاعمال وعصارة الجهد , </a:t>
            </a:r>
            <a:endParaRPr lang="en-US" dirty="0"/>
          </a:p>
        </p:txBody>
      </p:sp>
      <p:sp>
        <p:nvSpPr>
          <p:cNvPr id="4" name="Slide Number Placeholder 3"/>
          <p:cNvSpPr>
            <a:spLocks noGrp="1"/>
          </p:cNvSpPr>
          <p:nvPr>
            <p:ph type="sldNum" sz="quarter" idx="5"/>
          </p:nvPr>
        </p:nvSpPr>
        <p:spPr/>
        <p:txBody>
          <a:bodyPr/>
          <a:lstStyle/>
          <a:p>
            <a:fld id="{9C20605B-93FF-44CB-8CA6-BDEE29A4F4DA}" type="slidenum">
              <a:rPr lang="en-US" smtClean="0"/>
              <a:t>5</a:t>
            </a:fld>
            <a:endParaRPr lang="en-US" dirty="0"/>
          </a:p>
        </p:txBody>
      </p:sp>
    </p:spTree>
    <p:extLst>
      <p:ext uri="{BB962C8B-B14F-4D97-AF65-F5344CB8AC3E}">
        <p14:creationId xmlns:p14="http://schemas.microsoft.com/office/powerpoint/2010/main" val="21262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1- لاغنى من الان فصاعداعن دور المجلس الاستشارب</a:t>
            </a:r>
            <a:endParaRPr lang="en-US" dirty="0"/>
          </a:p>
        </p:txBody>
      </p:sp>
      <p:sp>
        <p:nvSpPr>
          <p:cNvPr id="4" name="Slide Number Placeholder 3"/>
          <p:cNvSpPr>
            <a:spLocks noGrp="1"/>
          </p:cNvSpPr>
          <p:nvPr>
            <p:ph type="sldNum" sz="quarter" idx="5"/>
          </p:nvPr>
        </p:nvSpPr>
        <p:spPr/>
        <p:txBody>
          <a:bodyPr/>
          <a:lstStyle/>
          <a:p>
            <a:fld id="{9C20605B-93FF-44CB-8CA6-BDEE29A4F4DA}" type="slidenum">
              <a:rPr lang="en-US" smtClean="0"/>
              <a:t>7</a:t>
            </a:fld>
            <a:endParaRPr lang="en-US" dirty="0"/>
          </a:p>
        </p:txBody>
      </p:sp>
    </p:spTree>
    <p:extLst>
      <p:ext uri="{BB962C8B-B14F-4D97-AF65-F5344CB8AC3E}">
        <p14:creationId xmlns:p14="http://schemas.microsoft.com/office/powerpoint/2010/main" val="116339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0605B-93FF-44CB-8CA6-BDEE29A4F4DA}" type="slidenum">
              <a:rPr lang="en-US" smtClean="0"/>
              <a:t>27</a:t>
            </a:fld>
            <a:endParaRPr lang="en-US" dirty="0"/>
          </a:p>
        </p:txBody>
      </p:sp>
    </p:spTree>
    <p:extLst>
      <p:ext uri="{BB962C8B-B14F-4D97-AF65-F5344CB8AC3E}">
        <p14:creationId xmlns:p14="http://schemas.microsoft.com/office/powerpoint/2010/main" val="1937208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LB" baseline="0" dirty="0"/>
              <a:t>   </a:t>
            </a:r>
            <a:r>
              <a:rPr lang="ar-LB" dirty="0"/>
              <a:t>   مهام</a:t>
            </a:r>
            <a:r>
              <a:rPr lang="ar-LB" baseline="0" dirty="0"/>
              <a:t> المجلس الاستشاري:</a:t>
            </a:r>
            <a:r>
              <a:rPr lang="ar-LB" dirty="0"/>
              <a:t>  تقييم الاحتياجات –</a:t>
            </a:r>
            <a:r>
              <a:rPr lang="ar-LB" baseline="0" dirty="0"/>
              <a:t> توفير الدعم والموارد – تطوير المناهج – التوجيه والدعم التربوي - </a:t>
            </a:r>
            <a:r>
              <a:rPr lang="ar-LB" dirty="0"/>
              <a:t> مراقبة الجودة                                        </a:t>
            </a:r>
            <a:r>
              <a:rPr lang="ar-LB" baseline="0" dirty="0"/>
              <a:t>                                                                             </a:t>
            </a:r>
            <a:r>
              <a:rPr lang="ar-LB" dirty="0"/>
              <a:t>      </a:t>
            </a:r>
          </a:p>
          <a:p>
            <a:endParaRPr lang="en-US" dirty="0"/>
          </a:p>
        </p:txBody>
      </p:sp>
      <p:sp>
        <p:nvSpPr>
          <p:cNvPr id="4" name="Slide Number Placeholder 3"/>
          <p:cNvSpPr>
            <a:spLocks noGrp="1"/>
          </p:cNvSpPr>
          <p:nvPr>
            <p:ph type="sldNum" sz="quarter" idx="10"/>
          </p:nvPr>
        </p:nvSpPr>
        <p:spPr/>
        <p:txBody>
          <a:bodyPr/>
          <a:lstStyle/>
          <a:p>
            <a:fld id="{9C20605B-93FF-44CB-8CA6-BDEE29A4F4DA}" type="slidenum">
              <a:rPr lang="en-US" smtClean="0"/>
              <a:t>29</a:t>
            </a:fld>
            <a:endParaRPr lang="en-US" dirty="0"/>
          </a:p>
        </p:txBody>
      </p:sp>
    </p:spTree>
    <p:extLst>
      <p:ext uri="{BB962C8B-B14F-4D97-AF65-F5344CB8AC3E}">
        <p14:creationId xmlns:p14="http://schemas.microsoft.com/office/powerpoint/2010/main" val="3420647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LB" dirty="0"/>
              <a:t>التحديات والمعوقات: قلة المشاركة والتفاعل – ضعف التمويل والموارد – تحديات الجدول الزمني – ضعف التواصل والتفاهم مع الادارة واصحاب المصلحة – تغيرات في   التكنولوجيا والصناعة – التحديات التنظيمية والادارية</a:t>
            </a:r>
          </a:p>
          <a:p>
            <a:endParaRPr lang="en-US" dirty="0"/>
          </a:p>
        </p:txBody>
      </p:sp>
      <p:sp>
        <p:nvSpPr>
          <p:cNvPr id="4" name="Slide Number Placeholder 3"/>
          <p:cNvSpPr>
            <a:spLocks noGrp="1"/>
          </p:cNvSpPr>
          <p:nvPr>
            <p:ph type="sldNum" sz="quarter" idx="10"/>
          </p:nvPr>
        </p:nvSpPr>
        <p:spPr/>
        <p:txBody>
          <a:bodyPr/>
          <a:lstStyle/>
          <a:p>
            <a:fld id="{9C20605B-93FF-44CB-8CA6-BDEE29A4F4DA}" type="slidenum">
              <a:rPr lang="en-US" smtClean="0"/>
              <a:t>31</a:t>
            </a:fld>
            <a:endParaRPr lang="en-US" dirty="0"/>
          </a:p>
        </p:txBody>
      </p:sp>
    </p:spTree>
    <p:extLst>
      <p:ext uri="{BB962C8B-B14F-4D97-AF65-F5344CB8AC3E}">
        <p14:creationId xmlns:p14="http://schemas.microsoft.com/office/powerpoint/2010/main" val="874239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LB" dirty="0"/>
              <a:t>عدم وجود بيئة حاضنة                                                                                               </a:t>
            </a:r>
            <a:endParaRPr lang="en-US" dirty="0"/>
          </a:p>
        </p:txBody>
      </p:sp>
      <p:sp>
        <p:nvSpPr>
          <p:cNvPr id="4" name="Slide Number Placeholder 3"/>
          <p:cNvSpPr>
            <a:spLocks noGrp="1"/>
          </p:cNvSpPr>
          <p:nvPr>
            <p:ph type="sldNum" sz="quarter" idx="10"/>
          </p:nvPr>
        </p:nvSpPr>
        <p:spPr/>
        <p:txBody>
          <a:bodyPr/>
          <a:lstStyle/>
          <a:p>
            <a:fld id="{9C20605B-93FF-44CB-8CA6-BDEE29A4F4DA}" type="slidenum">
              <a:rPr lang="en-US" smtClean="0"/>
              <a:t>32</a:t>
            </a:fld>
            <a:endParaRPr lang="en-US" dirty="0"/>
          </a:p>
        </p:txBody>
      </p:sp>
    </p:spTree>
    <p:extLst>
      <p:ext uri="{BB962C8B-B14F-4D97-AF65-F5344CB8AC3E}">
        <p14:creationId xmlns:p14="http://schemas.microsoft.com/office/powerpoint/2010/main" val="2992841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LB" dirty="0"/>
              <a:t>           ما هو</a:t>
            </a:r>
            <a:r>
              <a:rPr lang="ar-LB" baseline="0" dirty="0"/>
              <a:t> التحدي الأكبر الذي تعتقد  او تظن انك سوف تواجهه في مجلسك الاستشاري ؟                                               </a:t>
            </a:r>
            <a:endParaRPr lang="en-US" dirty="0"/>
          </a:p>
        </p:txBody>
      </p:sp>
      <p:sp>
        <p:nvSpPr>
          <p:cNvPr id="4" name="Slide Number Placeholder 3"/>
          <p:cNvSpPr>
            <a:spLocks noGrp="1"/>
          </p:cNvSpPr>
          <p:nvPr>
            <p:ph type="sldNum" sz="quarter" idx="10"/>
          </p:nvPr>
        </p:nvSpPr>
        <p:spPr/>
        <p:txBody>
          <a:bodyPr/>
          <a:lstStyle/>
          <a:p>
            <a:fld id="{9C20605B-93FF-44CB-8CA6-BDEE29A4F4DA}" type="slidenum">
              <a:rPr lang="en-US" smtClean="0"/>
              <a:t>33</a:t>
            </a:fld>
            <a:endParaRPr lang="en-US" dirty="0"/>
          </a:p>
        </p:txBody>
      </p:sp>
    </p:spTree>
    <p:extLst>
      <p:ext uri="{BB962C8B-B14F-4D97-AF65-F5344CB8AC3E}">
        <p14:creationId xmlns:p14="http://schemas.microsoft.com/office/powerpoint/2010/main" val="69497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864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382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0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50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058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433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231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4749B1-08E1-42F6-A8D2-0BE861473D3E}" type="datetimeFigureOut">
              <a:rPr lang="en-GB" smtClean="0"/>
              <a:t>20/06/2024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0DE520-AE5C-4E00-98A1-F85905C4C2A2}" type="slidenum">
              <a:rPr lang="en-GB" smtClean="0"/>
              <a:t>‹#›</a:t>
            </a:fld>
            <a:endParaRPr lang="en-GB"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41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749B1-08E1-42F6-A8D2-0BE861473D3E}" type="datetimeFigureOut">
              <a:rPr lang="en-GB" smtClean="0"/>
              <a:t>20/06/2024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0DE520-AE5C-4E00-98A1-F85905C4C2A2}" type="slidenum">
              <a:rPr lang="en-GB" smtClean="0"/>
              <a:t>‹#›</a:t>
            </a:fld>
            <a:endParaRPr lang="en-GB" dirty="0"/>
          </a:p>
        </p:txBody>
      </p:sp>
    </p:spTree>
    <p:extLst>
      <p:ext uri="{BB962C8B-B14F-4D97-AF65-F5344CB8AC3E}">
        <p14:creationId xmlns:p14="http://schemas.microsoft.com/office/powerpoint/2010/main" val="744174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4749B1-08E1-42F6-A8D2-0BE861473D3E}" type="datetimeFigureOut">
              <a:rPr lang="en-GB" smtClean="0"/>
              <a:t>20/06/2024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0DE520-AE5C-4E00-98A1-F85905C4C2A2}" type="slidenum">
              <a:rPr lang="en-GB" smtClean="0"/>
              <a:t>‹#›</a:t>
            </a:fld>
            <a:endParaRPr lang="en-GB"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050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4749B1-08E1-42F6-A8D2-0BE861473D3E}" type="datetimeFigureOut">
              <a:rPr lang="en-GB" smtClean="0"/>
              <a:t>20/06/2024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00DE520-AE5C-4E00-98A1-F85905C4C2A2}" type="slidenum">
              <a:rPr lang="en-GB" smtClean="0"/>
              <a:t>‹#›</a:t>
            </a:fld>
            <a:endParaRPr lang="en-GB" dirty="0"/>
          </a:p>
        </p:txBody>
      </p:sp>
    </p:spTree>
    <p:extLst>
      <p:ext uri="{BB962C8B-B14F-4D97-AF65-F5344CB8AC3E}">
        <p14:creationId xmlns:p14="http://schemas.microsoft.com/office/powerpoint/2010/main" val="1727591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298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4749B1-08E1-42F6-A8D2-0BE861473D3E}" type="datetimeFigureOut">
              <a:rPr lang="en-GB" smtClean="0"/>
              <a:t>20/06/2024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00DE520-AE5C-4E00-98A1-F85905C4C2A2}" type="slidenum">
              <a:rPr lang="en-GB" smtClean="0"/>
              <a:t>‹#›</a:t>
            </a:fld>
            <a:endParaRPr lang="en-GB" dirty="0"/>
          </a:p>
        </p:txBody>
      </p:sp>
    </p:spTree>
    <p:extLst>
      <p:ext uri="{BB962C8B-B14F-4D97-AF65-F5344CB8AC3E}">
        <p14:creationId xmlns:p14="http://schemas.microsoft.com/office/powerpoint/2010/main" val="277960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749B1-08E1-42F6-A8D2-0BE861473D3E}" type="datetimeFigureOut">
              <a:rPr lang="en-GB" smtClean="0"/>
              <a:t>20/06/2024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00DE520-AE5C-4E00-98A1-F85905C4C2A2}" type="slidenum">
              <a:rPr lang="en-GB" smtClean="0"/>
              <a:t>‹#›</a:t>
            </a:fld>
            <a:endParaRPr lang="en-GB" dirty="0"/>
          </a:p>
        </p:txBody>
      </p:sp>
    </p:spTree>
    <p:extLst>
      <p:ext uri="{BB962C8B-B14F-4D97-AF65-F5344CB8AC3E}">
        <p14:creationId xmlns:p14="http://schemas.microsoft.com/office/powerpoint/2010/main" val="2347991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E4749B1-08E1-42F6-A8D2-0BE861473D3E}" type="datetimeFigureOut">
              <a:rPr lang="en-GB" smtClean="0"/>
              <a:t>20/06/2024</a:t>
            </a:fld>
            <a:endParaRPr lang="en-GB"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dirty="0"/>
          </a:p>
        </p:txBody>
      </p:sp>
      <p:sp>
        <p:nvSpPr>
          <p:cNvPr id="9" name="Slide Number Placeholder 8"/>
          <p:cNvSpPr>
            <a:spLocks noGrp="1"/>
          </p:cNvSpPr>
          <p:nvPr>
            <p:ph type="sldNum" sz="quarter" idx="12"/>
          </p:nvPr>
        </p:nvSpPr>
        <p:spPr/>
        <p:txBody>
          <a:bodyPr/>
          <a:lstStyle/>
          <a:p>
            <a:fld id="{800DE520-AE5C-4E00-98A1-F85905C4C2A2}" type="slidenum">
              <a:rPr lang="en-GB" smtClean="0"/>
              <a:t>‹#›</a:t>
            </a:fld>
            <a:endParaRPr lang="en-GB" dirty="0"/>
          </a:p>
        </p:txBody>
      </p:sp>
    </p:spTree>
    <p:extLst>
      <p:ext uri="{BB962C8B-B14F-4D97-AF65-F5344CB8AC3E}">
        <p14:creationId xmlns:p14="http://schemas.microsoft.com/office/powerpoint/2010/main" val="2471746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E4749B1-08E1-42F6-A8D2-0BE861473D3E}" type="datetimeFigureOut">
              <a:rPr lang="en-GB" smtClean="0"/>
              <a:t>20/06/2024</a:t>
            </a:fld>
            <a:endParaRPr lang="en-GB"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00DE520-AE5C-4E00-98A1-F85905C4C2A2}" type="slidenum">
              <a:rPr lang="en-GB" smtClean="0"/>
              <a:t>‹#›</a:t>
            </a:fld>
            <a:endParaRPr lang="en-GB" dirty="0"/>
          </a:p>
        </p:txBody>
      </p:sp>
    </p:spTree>
    <p:extLst>
      <p:ext uri="{BB962C8B-B14F-4D97-AF65-F5344CB8AC3E}">
        <p14:creationId xmlns:p14="http://schemas.microsoft.com/office/powerpoint/2010/main" val="1290609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E4749B1-08E1-42F6-A8D2-0BE861473D3E}" type="datetimeFigureOut">
              <a:rPr lang="en-GB" smtClean="0"/>
              <a:t>20/06/2024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00DE520-AE5C-4E00-98A1-F85905C4C2A2}" type="slidenum">
              <a:rPr lang="en-GB" smtClean="0"/>
              <a:t>‹#›</a:t>
            </a:fld>
            <a:endParaRPr lang="en-GB" dirty="0"/>
          </a:p>
        </p:txBody>
      </p:sp>
    </p:spTree>
    <p:extLst>
      <p:ext uri="{BB962C8B-B14F-4D97-AF65-F5344CB8AC3E}">
        <p14:creationId xmlns:p14="http://schemas.microsoft.com/office/powerpoint/2010/main" val="2313237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749B1-08E1-42F6-A8D2-0BE861473D3E}" type="datetimeFigureOut">
              <a:rPr lang="en-GB" smtClean="0"/>
              <a:t>20/06/2024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0DE520-AE5C-4E00-98A1-F85905C4C2A2}" type="slidenum">
              <a:rPr lang="en-GB" smtClean="0"/>
              <a:t>‹#›</a:t>
            </a:fld>
            <a:endParaRPr lang="en-GB" dirty="0"/>
          </a:p>
        </p:txBody>
      </p:sp>
    </p:spTree>
    <p:extLst>
      <p:ext uri="{BB962C8B-B14F-4D97-AF65-F5344CB8AC3E}">
        <p14:creationId xmlns:p14="http://schemas.microsoft.com/office/powerpoint/2010/main" val="867263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749B1-08E1-42F6-A8D2-0BE861473D3E}" type="datetimeFigureOut">
              <a:rPr lang="en-GB" smtClean="0"/>
              <a:t>20/06/2024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0DE520-AE5C-4E00-98A1-F85905C4C2A2}" type="slidenum">
              <a:rPr lang="en-GB" smtClean="0"/>
              <a:t>‹#›</a:t>
            </a:fld>
            <a:endParaRPr lang="en-GB" dirty="0"/>
          </a:p>
        </p:txBody>
      </p:sp>
    </p:spTree>
    <p:extLst>
      <p:ext uri="{BB962C8B-B14F-4D97-AF65-F5344CB8AC3E}">
        <p14:creationId xmlns:p14="http://schemas.microsoft.com/office/powerpoint/2010/main" val="2275660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 columns">
  <p:cSld name="3 columns">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435195430"/>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guide id="4" pos="2496">
          <p15:clr>
            <a:srgbClr val="FBAE40"/>
          </p15:clr>
        </p15:guide>
        <p15:guide id="5" pos="2688">
          <p15:clr>
            <a:srgbClr val="FBAE40"/>
          </p15:clr>
        </p15:guide>
        <p15:guide id="6" pos="4992">
          <p15:clr>
            <a:srgbClr val="FBAE40"/>
          </p15:clr>
        </p15:guide>
        <p15:guide id="7" pos="5184">
          <p15:clr>
            <a:srgbClr val="FBAE40"/>
          </p15:clr>
        </p15:guide>
        <p15:guide id="8" orient="horz" pos="2160">
          <p15:clr>
            <a:srgbClr val="FBAE40"/>
          </p15:clr>
        </p15:guide>
        <p15:guide id="9" orient="horz" pos="384">
          <p15:clr>
            <a:srgbClr val="FBAE40"/>
          </p15:clr>
        </p15:guide>
        <p15:guide id="10" orient="horz" pos="39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91231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38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260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41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473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975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07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26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C92491-A1F6-B645-B34D-451D0331D381}"/>
              </a:ext>
            </a:extLst>
          </p:cNvPr>
          <p:cNvPicPr>
            <a:picLocks noChangeAspect="1"/>
          </p:cNvPicPr>
          <p:nvPr userDrawn="1"/>
        </p:nvPicPr>
        <p:blipFill>
          <a:blip r:embed="rId7"/>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9FE78AAF-2566-FC4C-845B-8F9869F97314}"/>
              </a:ext>
            </a:extLst>
          </p:cNvPr>
          <p:cNvSpPr/>
          <p:nvPr userDrawn="1"/>
        </p:nvSpPr>
        <p:spPr>
          <a:xfrm>
            <a:off x="9215439" y="6256334"/>
            <a:ext cx="3081664" cy="365125"/>
          </a:xfrm>
          <a:prstGeom prst="rect">
            <a:avLst/>
          </a:prstGeom>
          <a:solidFill>
            <a:srgbClr val="D9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Slide Number Placeholder 5">
            <a:extLst>
              <a:ext uri="{FF2B5EF4-FFF2-40B4-BE49-F238E27FC236}">
                <a16:creationId xmlns:a16="http://schemas.microsoft.com/office/drawing/2014/main" id="{532FCEE1-94D1-FE49-992F-2511180BCA37}"/>
              </a:ext>
            </a:extLst>
          </p:cNvPr>
          <p:cNvSpPr>
            <a:spLocks noGrp="1"/>
          </p:cNvSpPr>
          <p:nvPr>
            <p:ph type="sldNum" sz="quarter" idx="4"/>
          </p:nvPr>
        </p:nvSpPr>
        <p:spPr>
          <a:xfrm>
            <a:off x="9215439" y="6284910"/>
            <a:ext cx="2470752" cy="365125"/>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r>
              <a:rPr lang="x-none" dirty="0"/>
              <a:t>Presentation title 05/03/2020</a:t>
            </a:r>
          </a:p>
        </p:txBody>
      </p:sp>
      <p:pic>
        <p:nvPicPr>
          <p:cNvPr id="2" name="Picture 1">
            <a:extLst>
              <a:ext uri="{FF2B5EF4-FFF2-40B4-BE49-F238E27FC236}">
                <a16:creationId xmlns:a16="http://schemas.microsoft.com/office/drawing/2014/main" id="{2F322504-08A4-4057-8738-1F8E3A36C2DA}"/>
              </a:ext>
            </a:extLst>
          </p:cNvPr>
          <p:cNvPicPr>
            <a:picLocks noChangeAspect="1"/>
          </p:cNvPicPr>
          <p:nvPr userDrawn="1"/>
        </p:nvPicPr>
        <p:blipFill>
          <a:blip r:embed="rId8"/>
          <a:stretch>
            <a:fillRect/>
          </a:stretch>
        </p:blipFill>
        <p:spPr>
          <a:xfrm>
            <a:off x="0" y="111507"/>
            <a:ext cx="12192000" cy="1863479"/>
          </a:xfrm>
          <a:prstGeom prst="rect">
            <a:avLst/>
          </a:prstGeom>
        </p:spPr>
      </p:pic>
    </p:spTree>
    <p:extLst>
      <p:ext uri="{BB962C8B-B14F-4D97-AF65-F5344CB8AC3E}">
        <p14:creationId xmlns:p14="http://schemas.microsoft.com/office/powerpoint/2010/main" val="1667849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C92491-A1F6-B645-B34D-451D0331D381}"/>
              </a:ext>
            </a:extLst>
          </p:cNvPr>
          <p:cNvPicPr>
            <a:picLocks noChangeAspect="1"/>
          </p:cNvPicPr>
          <p:nvPr userDrawn="1"/>
        </p:nvPicPr>
        <p:blipFill>
          <a:blip r:embed="rId7"/>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9FE78AAF-2566-FC4C-845B-8F9869F97314}"/>
              </a:ext>
            </a:extLst>
          </p:cNvPr>
          <p:cNvSpPr/>
          <p:nvPr userDrawn="1"/>
        </p:nvSpPr>
        <p:spPr>
          <a:xfrm>
            <a:off x="9215439" y="6256334"/>
            <a:ext cx="3081664" cy="365125"/>
          </a:xfrm>
          <a:prstGeom prst="rect">
            <a:avLst/>
          </a:prstGeom>
          <a:solidFill>
            <a:srgbClr val="D9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Slide Number Placeholder 5">
            <a:extLst>
              <a:ext uri="{FF2B5EF4-FFF2-40B4-BE49-F238E27FC236}">
                <a16:creationId xmlns:a16="http://schemas.microsoft.com/office/drawing/2014/main" id="{532FCEE1-94D1-FE49-992F-2511180BCA37}"/>
              </a:ext>
            </a:extLst>
          </p:cNvPr>
          <p:cNvSpPr>
            <a:spLocks noGrp="1"/>
          </p:cNvSpPr>
          <p:nvPr>
            <p:ph type="sldNum" sz="quarter" idx="4"/>
          </p:nvPr>
        </p:nvSpPr>
        <p:spPr>
          <a:xfrm>
            <a:off x="9215439" y="6284910"/>
            <a:ext cx="2470752" cy="365125"/>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r>
              <a:rPr lang="x-none" dirty="0"/>
              <a:t>Presentation title 05/03/2020</a:t>
            </a:r>
          </a:p>
        </p:txBody>
      </p:sp>
      <p:pic>
        <p:nvPicPr>
          <p:cNvPr id="2" name="Picture 1">
            <a:extLst>
              <a:ext uri="{FF2B5EF4-FFF2-40B4-BE49-F238E27FC236}">
                <a16:creationId xmlns:a16="http://schemas.microsoft.com/office/drawing/2014/main" id="{10C266AA-276D-47C0-9AEE-6471C6BD8C9F}"/>
              </a:ext>
            </a:extLst>
          </p:cNvPr>
          <p:cNvPicPr>
            <a:picLocks noChangeAspect="1"/>
          </p:cNvPicPr>
          <p:nvPr userDrawn="1"/>
        </p:nvPicPr>
        <p:blipFill>
          <a:blip r:embed="rId8"/>
          <a:stretch>
            <a:fillRect/>
          </a:stretch>
        </p:blipFill>
        <p:spPr>
          <a:xfrm>
            <a:off x="0" y="103194"/>
            <a:ext cx="12192000" cy="1863479"/>
          </a:xfrm>
          <a:prstGeom prst="rect">
            <a:avLst/>
          </a:prstGeom>
        </p:spPr>
      </p:pic>
    </p:spTree>
    <p:extLst>
      <p:ext uri="{BB962C8B-B14F-4D97-AF65-F5344CB8AC3E}">
        <p14:creationId xmlns:p14="http://schemas.microsoft.com/office/powerpoint/2010/main" val="284421153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C92491-A1F6-B645-B34D-451D0331D381}"/>
              </a:ext>
            </a:extLst>
          </p:cNvPr>
          <p:cNvPicPr>
            <a:picLocks noChangeAspect="1"/>
          </p:cNvPicPr>
          <p:nvPr userDrawn="1"/>
        </p:nvPicPr>
        <p:blipFill>
          <a:blip r:embed="rId7"/>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9FE78AAF-2566-FC4C-845B-8F9869F97314}"/>
              </a:ext>
            </a:extLst>
          </p:cNvPr>
          <p:cNvSpPr/>
          <p:nvPr userDrawn="1"/>
        </p:nvSpPr>
        <p:spPr>
          <a:xfrm>
            <a:off x="9215439" y="6256334"/>
            <a:ext cx="3081664" cy="365125"/>
          </a:xfrm>
          <a:prstGeom prst="rect">
            <a:avLst/>
          </a:prstGeom>
          <a:solidFill>
            <a:srgbClr val="D9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Slide Number Placeholder 5">
            <a:extLst>
              <a:ext uri="{FF2B5EF4-FFF2-40B4-BE49-F238E27FC236}">
                <a16:creationId xmlns:a16="http://schemas.microsoft.com/office/drawing/2014/main" id="{532FCEE1-94D1-FE49-992F-2511180BCA37}"/>
              </a:ext>
            </a:extLst>
          </p:cNvPr>
          <p:cNvSpPr>
            <a:spLocks noGrp="1"/>
          </p:cNvSpPr>
          <p:nvPr>
            <p:ph type="sldNum" sz="quarter" idx="4"/>
          </p:nvPr>
        </p:nvSpPr>
        <p:spPr>
          <a:xfrm>
            <a:off x="9215439" y="6284910"/>
            <a:ext cx="2470752" cy="365125"/>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r>
              <a:rPr lang="x-none" dirty="0"/>
              <a:t>Presentation title 05/03/2020</a:t>
            </a:r>
          </a:p>
        </p:txBody>
      </p:sp>
      <p:pic>
        <p:nvPicPr>
          <p:cNvPr id="2" name="Picture 1">
            <a:extLst>
              <a:ext uri="{FF2B5EF4-FFF2-40B4-BE49-F238E27FC236}">
                <a16:creationId xmlns:a16="http://schemas.microsoft.com/office/drawing/2014/main" id="{6723B146-5093-48CF-ADA8-02E28F57F30A}"/>
              </a:ext>
            </a:extLst>
          </p:cNvPr>
          <p:cNvPicPr>
            <a:picLocks noChangeAspect="1"/>
          </p:cNvPicPr>
          <p:nvPr userDrawn="1"/>
        </p:nvPicPr>
        <p:blipFill>
          <a:blip r:embed="rId8"/>
          <a:stretch>
            <a:fillRect/>
          </a:stretch>
        </p:blipFill>
        <p:spPr>
          <a:xfrm>
            <a:off x="0" y="0"/>
            <a:ext cx="12192000" cy="1863479"/>
          </a:xfrm>
          <a:prstGeom prst="rect">
            <a:avLst/>
          </a:prstGeom>
        </p:spPr>
      </p:pic>
    </p:spTree>
    <p:extLst>
      <p:ext uri="{BB962C8B-B14F-4D97-AF65-F5344CB8AC3E}">
        <p14:creationId xmlns:p14="http://schemas.microsoft.com/office/powerpoint/2010/main" val="3066211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E4749B1-08E1-42F6-A8D2-0BE861473D3E}" type="datetimeFigureOut">
              <a:rPr lang="en-GB" smtClean="0"/>
              <a:t>20/06/2024</a:t>
            </a:fld>
            <a:endParaRPr lang="en-GB"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00DE520-AE5C-4E00-98A1-F85905C4C2A2}" type="slidenum">
              <a:rPr lang="en-GB" smtClean="0"/>
              <a:t>‹#›</a:t>
            </a:fld>
            <a:endParaRPr lang="en-GB"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85070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diagramLayout" Target="../diagrams/layout4.xml"/><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11" Type="http://schemas.openxmlformats.org/officeDocument/2006/relationships/image" Target="../media/image24.png"/><Relationship Id="rId5" Type="http://schemas.openxmlformats.org/officeDocument/2006/relationships/diagramColors" Target="../diagrams/colors4.xml"/><Relationship Id="rId10" Type="http://schemas.openxmlformats.org/officeDocument/2006/relationships/image" Target="../media/image23.svg"/><Relationship Id="rId4" Type="http://schemas.openxmlformats.org/officeDocument/2006/relationships/diagramQuickStyle" Target="../diagrams/quickStyle4.xm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hyperlink" Target="https://hu.wikipedia.org/wiki/Barnanyak%C3%BA_szirtifogoly" TargetMode="External"/><Relationship Id="rId2" Type="http://schemas.openxmlformats.org/officeDocument/2006/relationships/image" Target="../media/image26.jp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4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0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07.png"/><Relationship Id="rId2" Type="http://schemas.openxmlformats.org/officeDocument/2006/relationships/diagramData" Target="../diagrams/data12.xml"/><Relationship Id="rId1" Type="http://schemas.openxmlformats.org/officeDocument/2006/relationships/slideLayout" Target="../slideLayouts/slideLayout1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screenshot of a computer&#10;&#10;Description automatically generated with low confidence">
            <a:extLst>
              <a:ext uri="{FF2B5EF4-FFF2-40B4-BE49-F238E27FC236}">
                <a16:creationId xmlns:a16="http://schemas.microsoft.com/office/drawing/2014/main" id="{A969C213-7DF1-DBBA-D0BC-523FE229B42A}"/>
              </a:ext>
            </a:extLst>
          </p:cNvPr>
          <p:cNvPicPr>
            <a:picLocks noChangeAspect="1"/>
          </p:cNvPicPr>
          <p:nvPr/>
        </p:nvPicPr>
        <p:blipFill rotWithShape="1">
          <a:blip r:embed="rId2"/>
          <a:srcRect l="12656" t="15278" r="14923" b="13472"/>
          <a:stretch/>
        </p:blipFill>
        <p:spPr>
          <a:xfrm>
            <a:off x="779557" y="1307182"/>
            <a:ext cx="3505200" cy="1939793"/>
          </a:xfrm>
          <a:prstGeom prst="rect">
            <a:avLst/>
          </a:prstGeom>
        </p:spPr>
      </p:pic>
      <p:cxnSp>
        <p:nvCxnSpPr>
          <p:cNvPr id="55" name="Straight Connector 54">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 application&#10;&#10;Description automatically generated">
            <a:extLst>
              <a:ext uri="{FF2B5EF4-FFF2-40B4-BE49-F238E27FC236}">
                <a16:creationId xmlns:a16="http://schemas.microsoft.com/office/drawing/2014/main" id="{0D7D5F19-5566-B7AD-CB0C-B41BD543BDC4}"/>
              </a:ext>
            </a:extLst>
          </p:cNvPr>
          <p:cNvPicPr>
            <a:picLocks noChangeAspect="1"/>
          </p:cNvPicPr>
          <p:nvPr/>
        </p:nvPicPr>
        <p:blipFill rotWithShape="1">
          <a:blip r:embed="rId3"/>
          <a:srcRect l="23336" t="58750" r="25653" b="7380"/>
          <a:stretch/>
        </p:blipFill>
        <p:spPr>
          <a:xfrm>
            <a:off x="1129115" y="4087487"/>
            <a:ext cx="3279025" cy="1224668"/>
          </a:xfrm>
          <a:prstGeom prst="rect">
            <a:avLst/>
          </a:prstGeom>
        </p:spPr>
      </p:pic>
      <p:cxnSp>
        <p:nvCxnSpPr>
          <p:cNvPr id="57" name="Straight Connector 56">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4F4278-1E08-4DA1-E9A6-8EFC0C575F3C}"/>
              </a:ext>
            </a:extLst>
          </p:cNvPr>
          <p:cNvSpPr txBox="1"/>
          <p:nvPr/>
        </p:nvSpPr>
        <p:spPr>
          <a:xfrm>
            <a:off x="5023836" y="1900965"/>
            <a:ext cx="6094602" cy="4198072"/>
          </a:xfrm>
          <a:prstGeom prst="rect">
            <a:avLst/>
          </a:prstGeom>
          <a:noFill/>
        </p:spPr>
        <p:txBody>
          <a:bodyPr wrap="square">
            <a:spAutoFit/>
          </a:bodyPr>
          <a:lstStyle/>
          <a:p>
            <a:pPr marL="0" marR="0">
              <a:lnSpc>
                <a:spcPct val="115000"/>
              </a:lnSpc>
              <a:spcBef>
                <a:spcPts val="0"/>
              </a:spcBef>
              <a:spcAft>
                <a:spcPts val="0"/>
              </a:spcAft>
            </a:pPr>
            <a:r>
              <a:rPr lang="en-US" sz="2400" b="1" dirty="0">
                <a:solidFill>
                  <a:srgbClr val="0070C0"/>
                </a:solidFill>
                <a:effectLst/>
                <a:ea typeface="Arial" panose="020B0604020202020204" pitchFamily="34" charset="0"/>
                <a:cs typeface="+mj-cs"/>
              </a:rPr>
              <a:t>CAPACITY BUILDING TRAINING FOR NEW</a:t>
            </a:r>
            <a:endParaRPr lang="ru-RU" sz="2400" dirty="0">
              <a:solidFill>
                <a:srgbClr val="0070C0"/>
              </a:solidFill>
              <a:effectLst/>
              <a:ea typeface="Calibri" panose="020F0502020204030204" pitchFamily="34" charset="0"/>
              <a:cs typeface="+mj-cs"/>
            </a:endParaRPr>
          </a:p>
          <a:p>
            <a:pPr marL="0" marR="0">
              <a:lnSpc>
                <a:spcPct val="115000"/>
              </a:lnSpc>
              <a:spcBef>
                <a:spcPts val="0"/>
              </a:spcBef>
              <a:spcAft>
                <a:spcPts val="0"/>
              </a:spcAft>
            </a:pPr>
            <a:r>
              <a:rPr lang="en-US" sz="2400" b="1" dirty="0">
                <a:solidFill>
                  <a:srgbClr val="0070C0"/>
                </a:solidFill>
                <a:effectLst/>
                <a:ea typeface="Arial" panose="020B0604020202020204" pitchFamily="34" charset="0"/>
                <a:cs typeface="+mj-cs"/>
              </a:rPr>
              <a:t>SCHOOL ADVISORY BOARD MEMBERS IN LEBANON</a:t>
            </a:r>
          </a:p>
          <a:p>
            <a:pPr marL="0" marR="0">
              <a:lnSpc>
                <a:spcPct val="115000"/>
              </a:lnSpc>
              <a:spcBef>
                <a:spcPts val="0"/>
              </a:spcBef>
              <a:spcAft>
                <a:spcPts val="0"/>
              </a:spcAft>
            </a:pPr>
            <a:r>
              <a:rPr lang="en-US" sz="2400" b="1" dirty="0">
                <a:solidFill>
                  <a:srgbClr val="0070C0"/>
                </a:solidFill>
                <a:ea typeface="Calibri" panose="020F0502020204030204" pitchFamily="34" charset="0"/>
                <a:cs typeface="+mj-cs"/>
              </a:rPr>
              <a:t>June-July 2024</a:t>
            </a:r>
            <a:endParaRPr lang="ru-RU" sz="2400" dirty="0">
              <a:solidFill>
                <a:srgbClr val="0070C0"/>
              </a:solidFill>
              <a:effectLst/>
              <a:ea typeface="Calibri" panose="020F0502020204030204" pitchFamily="34" charset="0"/>
              <a:cs typeface="+mj-cs"/>
            </a:endParaRPr>
          </a:p>
          <a:p>
            <a:pPr marL="0" marR="0">
              <a:lnSpc>
                <a:spcPct val="115000"/>
              </a:lnSpc>
              <a:spcBef>
                <a:spcPts val="0"/>
              </a:spcBef>
              <a:spcAft>
                <a:spcPts val="0"/>
              </a:spcAft>
            </a:pPr>
            <a:r>
              <a:rPr lang="en-US" sz="1800" dirty="0">
                <a:effectLst/>
                <a:latin typeface="Arial" panose="020B0604020202020204" pitchFamily="34" charset="0"/>
                <a:ea typeface="Times New Roman" panose="02020603050405020304" pitchFamily="18" charset="0"/>
                <a:cs typeface="+mj-cs"/>
              </a:rPr>
              <a:t> </a:t>
            </a:r>
            <a:endParaRPr lang="en-US" dirty="0">
              <a:latin typeface="Arial" panose="020B0604020202020204" pitchFamily="34" charset="0"/>
              <a:ea typeface="Times New Roman" panose="02020603050405020304" pitchFamily="18" charset="0"/>
              <a:cs typeface="+mj-cs"/>
            </a:endParaRPr>
          </a:p>
          <a:p>
            <a:pPr>
              <a:lnSpc>
                <a:spcPct val="115000"/>
              </a:lnSpc>
            </a:pPr>
            <a:r>
              <a:rPr lang="en-US" sz="2000" b="1" dirty="0">
                <a:ea typeface="Times New Roman" panose="02020603050405020304" pitchFamily="18" charset="0"/>
                <a:cs typeface="+mj-cs"/>
              </a:rPr>
              <a:t>MODULE 3: </a:t>
            </a:r>
            <a:br>
              <a:rPr lang="en-US" sz="2000" b="1" dirty="0">
                <a:ea typeface="Times New Roman" panose="02020603050405020304" pitchFamily="18" charset="0"/>
                <a:cs typeface="+mj-cs"/>
              </a:rPr>
            </a:br>
            <a:r>
              <a:rPr lang="en-US" sz="2000" b="1" dirty="0">
                <a:ea typeface="Times New Roman" panose="02020603050405020304" pitchFamily="18" charset="0"/>
                <a:cs typeface="+mj-cs"/>
              </a:rPr>
              <a:t>Fostering SAB implementation and getting equipped &amp; Action planning </a:t>
            </a:r>
          </a:p>
          <a:p>
            <a:pPr algn="r">
              <a:lnSpc>
                <a:spcPct val="115000"/>
              </a:lnSpc>
            </a:pPr>
            <a:r>
              <a:rPr lang="ar-LB" sz="2000" b="1" dirty="0">
                <a:cs typeface="+mj-cs"/>
              </a:rPr>
              <a:t>تعزيز الدور التنفيذي للمجلس الاستشاري والاستعداد والتخطيط له </a:t>
            </a:r>
          </a:p>
          <a:p>
            <a:pPr marL="0" marR="0" algn="r">
              <a:lnSpc>
                <a:spcPct val="115000"/>
              </a:lnSpc>
              <a:spcBef>
                <a:spcPts val="0"/>
              </a:spcBef>
              <a:spcAft>
                <a:spcPts val="0"/>
              </a:spcAft>
            </a:pPr>
            <a:r>
              <a:rPr lang="en-US" sz="2000" b="1" dirty="0">
                <a:solidFill>
                  <a:srgbClr val="0070C0"/>
                </a:solidFill>
                <a:ea typeface="Calibri" panose="020F0502020204030204" pitchFamily="34" charset="0"/>
                <a:cs typeface="+mj-cs"/>
              </a:rPr>
              <a:t>20  June 2024</a:t>
            </a:r>
            <a:endParaRPr lang="ru-RU" sz="2000" b="1" dirty="0">
              <a:solidFill>
                <a:srgbClr val="0070C0"/>
              </a:solidFill>
              <a:ea typeface="Calibri" panose="020F0502020204030204" pitchFamily="34" charset="0"/>
              <a:cs typeface="+mj-cs"/>
            </a:endParaRPr>
          </a:p>
          <a:p>
            <a:pPr marL="0" marR="0">
              <a:lnSpc>
                <a:spcPct val="115000"/>
              </a:lnSpc>
              <a:spcBef>
                <a:spcPts val="0"/>
              </a:spcBef>
              <a:spcAft>
                <a:spcPts val="0"/>
              </a:spcAft>
            </a:pPr>
            <a:r>
              <a:rPr lang="en-US" sz="1800" dirty="0">
                <a:effectLst/>
                <a:latin typeface="Arial" panose="020B0604020202020204" pitchFamily="34" charset="0"/>
                <a:ea typeface="Times New Roman" panose="02020603050405020304" pitchFamily="18" charset="0"/>
                <a:cs typeface="+mj-cs"/>
              </a:rPr>
              <a:t> </a:t>
            </a:r>
            <a:endParaRPr lang="ru-RU" sz="1100" dirty="0">
              <a:effectLst/>
              <a:latin typeface="Calibri" panose="020F0502020204030204" pitchFamily="34" charset="0"/>
              <a:ea typeface="Calibri" panose="020F0502020204030204" pitchFamily="34" charset="0"/>
              <a:cs typeface="+mj-cs"/>
            </a:endParaRPr>
          </a:p>
        </p:txBody>
      </p:sp>
    </p:spTree>
    <p:extLst>
      <p:ext uri="{BB962C8B-B14F-4D97-AF65-F5344CB8AC3E}">
        <p14:creationId xmlns:p14="http://schemas.microsoft.com/office/powerpoint/2010/main" val="2230077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3EC9-54D0-0ED6-9493-64B23BCE324C}"/>
              </a:ext>
            </a:extLst>
          </p:cNvPr>
          <p:cNvSpPr>
            <a:spLocks noGrp="1"/>
          </p:cNvSpPr>
          <p:nvPr>
            <p:ph type="title"/>
          </p:nvPr>
        </p:nvSpPr>
        <p:spPr/>
        <p:txBody>
          <a:bodyPr>
            <a:normAutofit/>
          </a:bodyPr>
          <a:lstStyle/>
          <a:p>
            <a:pPr algn="ctr" rtl="1"/>
            <a:r>
              <a:rPr lang="ar-SA">
                <a:solidFill>
                  <a:schemeClr val="tx1"/>
                </a:solidFill>
                <a:cs typeface="+mn-cs"/>
              </a:rPr>
              <a:t>تساؤلات</a:t>
            </a:r>
            <a:endParaRPr lang="en-US" dirty="0">
              <a:solidFill>
                <a:schemeClr val="tx1"/>
              </a:solidFill>
              <a:cs typeface="+mn-cs"/>
            </a:endParaRPr>
          </a:p>
        </p:txBody>
      </p:sp>
      <p:graphicFrame>
        <p:nvGraphicFramePr>
          <p:cNvPr id="4" name="Content Placeholder 3">
            <a:extLst>
              <a:ext uri="{FF2B5EF4-FFF2-40B4-BE49-F238E27FC236}">
                <a16:creationId xmlns:a16="http://schemas.microsoft.com/office/drawing/2014/main" id="{C438078F-F741-8188-0A6F-CE61AC5E91C0}"/>
              </a:ext>
            </a:extLst>
          </p:cNvPr>
          <p:cNvGraphicFramePr>
            <a:graphicFrameLocks noGrp="1"/>
          </p:cNvGraphicFramePr>
          <p:nvPr>
            <p:ph idx="1"/>
            <p:extLst>
              <p:ext uri="{D42A27DB-BD31-4B8C-83A1-F6EECF244321}">
                <p14:modId xmlns:p14="http://schemas.microsoft.com/office/powerpoint/2010/main" val="2201810410"/>
              </p:ext>
            </p:extLst>
          </p:nvPr>
        </p:nvGraphicFramePr>
        <p:xfrm>
          <a:off x="1286540" y="2004060"/>
          <a:ext cx="6911162" cy="3350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hought Bubble: Cloud 2">
            <a:extLst>
              <a:ext uri="{FF2B5EF4-FFF2-40B4-BE49-F238E27FC236}">
                <a16:creationId xmlns:a16="http://schemas.microsoft.com/office/drawing/2014/main" id="{D857976D-F528-4CA2-13EE-30E1070E6619}"/>
              </a:ext>
            </a:extLst>
          </p:cNvPr>
          <p:cNvSpPr/>
          <p:nvPr/>
        </p:nvSpPr>
        <p:spPr>
          <a:xfrm>
            <a:off x="8785683" y="2887656"/>
            <a:ext cx="2825780" cy="2466448"/>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2000"/>
              <a:t>هل سيظهر دور جديد للمجالس الاستشارية بضرورة تنظيم تدريب طالب الريف في المدينة والعكس</a:t>
            </a:r>
            <a:endParaRPr lang="en-US" sz="2000" dirty="0"/>
          </a:p>
        </p:txBody>
      </p:sp>
      <p:pic>
        <p:nvPicPr>
          <p:cNvPr id="5" name="Picture 4" descr="A screenshot of a computer&#10;&#10;Description automatically generated with low confidence">
            <a:extLst>
              <a:ext uri="{FF2B5EF4-FFF2-40B4-BE49-F238E27FC236}">
                <a16:creationId xmlns:a16="http://schemas.microsoft.com/office/drawing/2014/main" id="{6BF99C97-99F8-76FB-5424-7012A87F61D6}"/>
              </a:ext>
            </a:extLst>
          </p:cNvPr>
          <p:cNvPicPr>
            <a:picLocks noChangeAspect="1"/>
          </p:cNvPicPr>
          <p:nvPr/>
        </p:nvPicPr>
        <p:blipFill rotWithShape="1">
          <a:blip r:embed="rId7"/>
          <a:srcRect l="12656" t="15278" r="14923" b="13472"/>
          <a:stretch/>
        </p:blipFill>
        <p:spPr>
          <a:xfrm>
            <a:off x="8339306" y="440079"/>
            <a:ext cx="3505200" cy="1939793"/>
          </a:xfrm>
          <a:prstGeom prst="rect">
            <a:avLst/>
          </a:prstGeom>
        </p:spPr>
      </p:pic>
    </p:spTree>
    <p:extLst>
      <p:ext uri="{BB962C8B-B14F-4D97-AF65-F5344CB8AC3E}">
        <p14:creationId xmlns:p14="http://schemas.microsoft.com/office/powerpoint/2010/main" val="1697202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7F4E-7319-3641-7DBA-259CBBD45268}"/>
              </a:ext>
            </a:extLst>
          </p:cNvPr>
          <p:cNvSpPr>
            <a:spLocks noGrp="1"/>
          </p:cNvSpPr>
          <p:nvPr>
            <p:ph type="title"/>
          </p:nvPr>
        </p:nvSpPr>
        <p:spPr/>
        <p:txBody>
          <a:bodyPr/>
          <a:lstStyle/>
          <a:p>
            <a:pPr algn="r" rtl="1"/>
            <a:r>
              <a:rPr lang="ar-SA" dirty="0">
                <a:solidFill>
                  <a:schemeClr val="tx1"/>
                </a:solidFill>
                <a:cs typeface="+mn-cs"/>
              </a:rPr>
              <a:t>البعد الوطني والاستراتيجي للمجالس الاستشارية </a:t>
            </a:r>
            <a:endParaRPr lang="en-US" dirty="0">
              <a:solidFill>
                <a:schemeClr val="tx1"/>
              </a:solidFill>
              <a:cs typeface="+mn-cs"/>
            </a:endParaRPr>
          </a:p>
        </p:txBody>
      </p:sp>
      <p:graphicFrame>
        <p:nvGraphicFramePr>
          <p:cNvPr id="4" name="Content Placeholder 3">
            <a:extLst>
              <a:ext uri="{FF2B5EF4-FFF2-40B4-BE49-F238E27FC236}">
                <a16:creationId xmlns:a16="http://schemas.microsoft.com/office/drawing/2014/main" id="{AB65C85D-C382-6B87-D8E7-EAA557373794}"/>
              </a:ext>
            </a:extLst>
          </p:cNvPr>
          <p:cNvGraphicFramePr>
            <a:graphicFrameLocks noGrp="1"/>
          </p:cNvGraphicFramePr>
          <p:nvPr>
            <p:ph idx="1"/>
            <p:extLst>
              <p:ext uri="{D42A27DB-BD31-4B8C-83A1-F6EECF244321}">
                <p14:modId xmlns:p14="http://schemas.microsoft.com/office/powerpoint/2010/main" val="2111538127"/>
              </p:ext>
            </p:extLst>
          </p:nvPr>
        </p:nvGraphicFramePr>
        <p:xfrm>
          <a:off x="1203288" y="1940049"/>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1887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3811F-C314-671D-D55C-D438D63C3C3D}"/>
              </a:ext>
            </a:extLst>
          </p:cNvPr>
          <p:cNvSpPr>
            <a:spLocks noGrp="1"/>
          </p:cNvSpPr>
          <p:nvPr>
            <p:ph type="title"/>
          </p:nvPr>
        </p:nvSpPr>
        <p:spPr>
          <a:xfrm>
            <a:off x="1097280" y="1095153"/>
            <a:ext cx="10058400" cy="642207"/>
          </a:xfrm>
        </p:spPr>
        <p:txBody>
          <a:bodyPr>
            <a:normAutofit/>
          </a:bodyPr>
          <a:lstStyle/>
          <a:p>
            <a:pPr algn="r" rtl="1"/>
            <a:r>
              <a:rPr lang="ar-SA" sz="2800" dirty="0"/>
              <a:t>المجلس الاستشاري اصبح مؤسسة لا غنى عنها في حياة التعليم التعليم المهني </a:t>
            </a:r>
            <a:endParaRPr lang="en-US" sz="2800" dirty="0"/>
          </a:p>
        </p:txBody>
      </p:sp>
      <p:sp>
        <p:nvSpPr>
          <p:cNvPr id="3" name="Content Placeholder 2">
            <a:extLst>
              <a:ext uri="{FF2B5EF4-FFF2-40B4-BE49-F238E27FC236}">
                <a16:creationId xmlns:a16="http://schemas.microsoft.com/office/drawing/2014/main" id="{933509AA-2CD3-64A1-0809-FFC7B880F8DF}"/>
              </a:ext>
            </a:extLst>
          </p:cNvPr>
          <p:cNvSpPr>
            <a:spLocks noGrp="1"/>
          </p:cNvSpPr>
          <p:nvPr>
            <p:ph idx="1"/>
          </p:nvPr>
        </p:nvSpPr>
        <p:spPr>
          <a:xfrm>
            <a:off x="8495414" y="2065866"/>
            <a:ext cx="2660266" cy="440267"/>
          </a:xfrm>
        </p:spPr>
        <p:txBody>
          <a:bodyPr>
            <a:normAutofit/>
          </a:bodyPr>
          <a:lstStyle/>
          <a:p>
            <a:pPr algn="r" rtl="1"/>
            <a:r>
              <a:rPr lang="ar-SA" sz="2400" b="1" dirty="0"/>
              <a:t>تعزيزاً لهذا الدور :</a:t>
            </a:r>
            <a:endParaRPr lang="en-US" sz="2400" b="1" dirty="0"/>
          </a:p>
        </p:txBody>
      </p:sp>
      <p:graphicFrame>
        <p:nvGraphicFramePr>
          <p:cNvPr id="5" name="Diagram 4">
            <a:extLst>
              <a:ext uri="{FF2B5EF4-FFF2-40B4-BE49-F238E27FC236}">
                <a16:creationId xmlns:a16="http://schemas.microsoft.com/office/drawing/2014/main" id="{1342A129-00AE-FAA5-7039-76F47C01038C}"/>
              </a:ext>
            </a:extLst>
          </p:cNvPr>
          <p:cNvGraphicFramePr/>
          <p:nvPr>
            <p:extLst>
              <p:ext uri="{D42A27DB-BD31-4B8C-83A1-F6EECF244321}">
                <p14:modId xmlns:p14="http://schemas.microsoft.com/office/powerpoint/2010/main" val="3323168016"/>
              </p:ext>
            </p:extLst>
          </p:nvPr>
        </p:nvGraphicFramePr>
        <p:xfrm>
          <a:off x="1295045" y="2371062"/>
          <a:ext cx="9662870" cy="3118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Graphic 11" descr="Open book outline">
            <a:extLst>
              <a:ext uri="{FF2B5EF4-FFF2-40B4-BE49-F238E27FC236}">
                <a16:creationId xmlns:a16="http://schemas.microsoft.com/office/drawing/2014/main" id="{D7CA2A24-F01F-3BEE-9223-633070022A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07641" y="3575358"/>
            <a:ext cx="731560" cy="731560"/>
          </a:xfrm>
          <a:prstGeom prst="rect">
            <a:avLst/>
          </a:prstGeom>
        </p:spPr>
      </p:pic>
      <p:pic>
        <p:nvPicPr>
          <p:cNvPr id="14" name="Graphic 13" descr="Judge male outline">
            <a:extLst>
              <a:ext uri="{FF2B5EF4-FFF2-40B4-BE49-F238E27FC236}">
                <a16:creationId xmlns:a16="http://schemas.microsoft.com/office/drawing/2014/main" id="{BE49061E-64F7-AF87-57E6-2C7CA96E85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17673" y="4511732"/>
            <a:ext cx="645042" cy="645042"/>
          </a:xfrm>
          <a:prstGeom prst="rect">
            <a:avLst/>
          </a:prstGeom>
        </p:spPr>
      </p:pic>
      <p:pic>
        <p:nvPicPr>
          <p:cNvPr id="16" name="Graphic 15" descr="Handshake outline">
            <a:extLst>
              <a:ext uri="{FF2B5EF4-FFF2-40B4-BE49-F238E27FC236}">
                <a16:creationId xmlns:a16="http://schemas.microsoft.com/office/drawing/2014/main" id="{CDEA453F-7DFC-8E09-4371-419D38D3AB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17673" y="2728337"/>
            <a:ext cx="642207" cy="642207"/>
          </a:xfrm>
          <a:prstGeom prst="rect">
            <a:avLst/>
          </a:prstGeom>
        </p:spPr>
      </p:pic>
    </p:spTree>
    <p:extLst>
      <p:ext uri="{BB962C8B-B14F-4D97-AF65-F5344CB8AC3E}">
        <p14:creationId xmlns:p14="http://schemas.microsoft.com/office/powerpoint/2010/main" val="792908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BE314-05D3-5127-9CE5-AE5D5D61D71F}"/>
              </a:ext>
            </a:extLst>
          </p:cNvPr>
          <p:cNvSpPr>
            <a:spLocks noGrp="1"/>
          </p:cNvSpPr>
          <p:nvPr>
            <p:ph type="title"/>
          </p:nvPr>
        </p:nvSpPr>
        <p:spPr>
          <a:xfrm>
            <a:off x="1097280" y="1095153"/>
            <a:ext cx="10058400" cy="642207"/>
          </a:xfrm>
        </p:spPr>
        <p:txBody>
          <a:bodyPr>
            <a:normAutofit/>
          </a:bodyPr>
          <a:lstStyle/>
          <a:p>
            <a:pPr algn="ctr" rtl="1"/>
            <a:r>
              <a:rPr lang="ar-SA" sz="4000" dirty="0">
                <a:cs typeface="+mn-cs"/>
              </a:rPr>
              <a:t>نشاط يتوزع على المجموعات</a:t>
            </a:r>
            <a:endParaRPr lang="en-US" sz="4000" dirty="0">
              <a:cs typeface="+mn-cs"/>
            </a:endParaRPr>
          </a:p>
        </p:txBody>
      </p:sp>
      <p:sp>
        <p:nvSpPr>
          <p:cNvPr id="3" name="Content Placeholder 2">
            <a:extLst>
              <a:ext uri="{FF2B5EF4-FFF2-40B4-BE49-F238E27FC236}">
                <a16:creationId xmlns:a16="http://schemas.microsoft.com/office/drawing/2014/main" id="{D95111DF-E20F-CC3D-DCD0-318B51877F73}"/>
              </a:ext>
            </a:extLst>
          </p:cNvPr>
          <p:cNvSpPr>
            <a:spLocks noGrp="1"/>
          </p:cNvSpPr>
          <p:nvPr>
            <p:ph idx="1"/>
          </p:nvPr>
        </p:nvSpPr>
        <p:spPr>
          <a:xfrm>
            <a:off x="4338084" y="1845734"/>
            <a:ext cx="6817596" cy="4023360"/>
          </a:xfrm>
        </p:spPr>
        <p:txBody>
          <a:bodyPr/>
          <a:lstStyle/>
          <a:p>
            <a:pPr algn="ctr" rtl="1"/>
            <a:endParaRPr lang="ar-LB" b="1" dirty="0">
              <a:solidFill>
                <a:schemeClr val="tx1"/>
              </a:solidFill>
            </a:endParaRPr>
          </a:p>
          <a:p>
            <a:pPr algn="ctr" rtl="1"/>
            <a:r>
              <a:rPr lang="ar-SA" b="1" dirty="0">
                <a:solidFill>
                  <a:schemeClr val="tx1"/>
                </a:solidFill>
              </a:rPr>
              <a:t>المجلس الاستشاري اصبح مؤسسة لا غنى عنها في جسم التعليم المهني </a:t>
            </a:r>
          </a:p>
          <a:p>
            <a:pPr algn="ctr" rtl="1"/>
            <a:r>
              <a:rPr lang="ar-SA" b="1" dirty="0">
                <a:solidFill>
                  <a:schemeClr val="tx1"/>
                </a:solidFill>
              </a:rPr>
              <a:t>بغية ضمان جودة عمل المجالس الاستشارية</a:t>
            </a:r>
          </a:p>
          <a:p>
            <a:pPr algn="ctr" rtl="1"/>
            <a:endParaRPr lang="ar-SA" b="1" dirty="0">
              <a:solidFill>
                <a:schemeClr val="tx1"/>
              </a:solidFill>
            </a:endParaRPr>
          </a:p>
          <a:p>
            <a:pPr algn="ctr" rtl="1"/>
            <a:endParaRPr lang="ar-SA" b="1" dirty="0">
              <a:solidFill>
                <a:schemeClr val="tx1"/>
              </a:solidFill>
            </a:endParaRPr>
          </a:p>
          <a:p>
            <a:pPr algn="ctr" rtl="1"/>
            <a:endParaRPr lang="ar-LB" b="1" dirty="0">
              <a:solidFill>
                <a:schemeClr val="tx1"/>
              </a:solidFill>
            </a:endParaRPr>
          </a:p>
          <a:p>
            <a:pPr algn="ctr" rtl="1"/>
            <a:endParaRPr lang="ar-LB" b="1" dirty="0">
              <a:solidFill>
                <a:schemeClr val="tx1"/>
              </a:solidFill>
            </a:endParaRPr>
          </a:p>
          <a:p>
            <a:pPr algn="r" rtl="1"/>
            <a:r>
              <a:rPr lang="ar-LB" b="1" dirty="0">
                <a:solidFill>
                  <a:srgbClr val="0070C0"/>
                </a:solidFill>
              </a:rPr>
              <a:t>نرجو من المتدربين كتابة ارائهم في صندوق الدردشة</a:t>
            </a:r>
            <a:endParaRPr lang="ar-SA" b="1" dirty="0">
              <a:solidFill>
                <a:srgbClr val="0070C0"/>
              </a:solidFill>
            </a:endParaRPr>
          </a:p>
        </p:txBody>
      </p:sp>
      <p:sp>
        <p:nvSpPr>
          <p:cNvPr id="4" name="Rectangle 3">
            <a:extLst>
              <a:ext uri="{FF2B5EF4-FFF2-40B4-BE49-F238E27FC236}">
                <a16:creationId xmlns:a16="http://schemas.microsoft.com/office/drawing/2014/main" id="{4BB1459E-FE4B-96F2-8430-DC0AB7BB610F}"/>
              </a:ext>
            </a:extLst>
          </p:cNvPr>
          <p:cNvSpPr/>
          <p:nvPr/>
        </p:nvSpPr>
        <p:spPr>
          <a:xfrm>
            <a:off x="4550734" y="3321943"/>
            <a:ext cx="6202781" cy="8612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ar-SA" sz="2400" b="1" dirty="0">
              <a:solidFill>
                <a:schemeClr val="tx1"/>
              </a:solidFill>
            </a:endParaRPr>
          </a:p>
          <a:p>
            <a:pPr algn="r" rtl="1"/>
            <a:r>
              <a:rPr lang="ar-SA" sz="2400" b="1" dirty="0">
                <a:solidFill>
                  <a:schemeClr val="tx1"/>
                </a:solidFill>
              </a:rPr>
              <a:t>كيف برايك يمكن تطبيق مفاهيم الحوكمة التي تعرفت عليها  على المجلس الاستشاري بحد ذاته؟</a:t>
            </a:r>
          </a:p>
          <a:p>
            <a:pPr algn="r" rtl="1"/>
            <a:endParaRPr lang="en-US" sz="2400" dirty="0"/>
          </a:p>
        </p:txBody>
      </p:sp>
      <p:pic>
        <p:nvPicPr>
          <p:cNvPr id="5" name="Picture 4" descr="A screenshot of a computer&#10;&#10;Description automatically generated with low confidence">
            <a:extLst>
              <a:ext uri="{FF2B5EF4-FFF2-40B4-BE49-F238E27FC236}">
                <a16:creationId xmlns:a16="http://schemas.microsoft.com/office/drawing/2014/main" id="{8EC91B13-38D7-9021-61A9-D1362DD0D86C}"/>
              </a:ext>
            </a:extLst>
          </p:cNvPr>
          <p:cNvPicPr>
            <a:picLocks noChangeAspect="1"/>
          </p:cNvPicPr>
          <p:nvPr/>
        </p:nvPicPr>
        <p:blipFill rotWithShape="1">
          <a:blip r:embed="rId2"/>
          <a:srcRect l="12656" t="15278" r="14923" b="13472"/>
          <a:stretch/>
        </p:blipFill>
        <p:spPr>
          <a:xfrm>
            <a:off x="471213" y="2079314"/>
            <a:ext cx="3505200" cy="1939793"/>
          </a:xfrm>
          <a:prstGeom prst="rect">
            <a:avLst/>
          </a:prstGeom>
        </p:spPr>
      </p:pic>
      <p:pic>
        <p:nvPicPr>
          <p:cNvPr id="6" name="Content Placeholder 4" descr="Graphical user interface, text, application&#10;&#10;Description automatically generated">
            <a:extLst>
              <a:ext uri="{FF2B5EF4-FFF2-40B4-BE49-F238E27FC236}">
                <a16:creationId xmlns:a16="http://schemas.microsoft.com/office/drawing/2014/main" id="{FB7A8FBC-1A87-BAC6-1564-A0694D4CABBD}"/>
              </a:ext>
            </a:extLst>
          </p:cNvPr>
          <p:cNvPicPr>
            <a:picLocks noChangeAspect="1"/>
          </p:cNvPicPr>
          <p:nvPr/>
        </p:nvPicPr>
        <p:blipFill rotWithShape="1">
          <a:blip r:embed="rId3"/>
          <a:srcRect l="23336" t="58750" r="25653" b="7380"/>
          <a:stretch/>
        </p:blipFill>
        <p:spPr>
          <a:xfrm>
            <a:off x="471213" y="4183180"/>
            <a:ext cx="3505200" cy="1224668"/>
          </a:xfrm>
          <a:prstGeom prst="rect">
            <a:avLst/>
          </a:prstGeom>
        </p:spPr>
      </p:pic>
    </p:spTree>
    <p:extLst>
      <p:ext uri="{BB962C8B-B14F-4D97-AF65-F5344CB8AC3E}">
        <p14:creationId xmlns:p14="http://schemas.microsoft.com/office/powerpoint/2010/main" val="3170086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B6AB-4AA0-7ED7-E743-B8C6CC641C05}"/>
              </a:ext>
            </a:extLst>
          </p:cNvPr>
          <p:cNvSpPr>
            <a:spLocks noGrp="1"/>
          </p:cNvSpPr>
          <p:nvPr>
            <p:ph type="title"/>
          </p:nvPr>
        </p:nvSpPr>
        <p:spPr>
          <a:xfrm>
            <a:off x="1097280" y="871870"/>
            <a:ext cx="10058400" cy="865490"/>
          </a:xfrm>
        </p:spPr>
        <p:txBody>
          <a:bodyPr/>
          <a:lstStyle/>
          <a:p>
            <a:pPr algn="r" rtl="1"/>
            <a:r>
              <a:rPr lang="ar-SA" dirty="0">
                <a:solidFill>
                  <a:schemeClr val="tx1"/>
                </a:solidFill>
              </a:rPr>
              <a:t>المجلس الاستشاري ابن بيئته</a:t>
            </a:r>
            <a:endParaRPr lang="en-US" dirty="0">
              <a:solidFill>
                <a:schemeClr val="tx1"/>
              </a:solidFill>
            </a:endParaRPr>
          </a:p>
        </p:txBody>
      </p:sp>
      <p:pic>
        <p:nvPicPr>
          <p:cNvPr id="11" name="Content Placeholder 10">
            <a:extLst>
              <a:ext uri="{FF2B5EF4-FFF2-40B4-BE49-F238E27FC236}">
                <a16:creationId xmlns:a16="http://schemas.microsoft.com/office/drawing/2014/main" id="{6BA67CF9-D56A-3E77-352D-9EE39A267EA9}"/>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808671" y="2189762"/>
            <a:ext cx="3317131" cy="2779206"/>
          </a:xfrm>
          <a:effectLst>
            <a:softEdge rad="25400"/>
          </a:effectLst>
        </p:spPr>
      </p:pic>
      <p:pic>
        <p:nvPicPr>
          <p:cNvPr id="13" name="Picture 12">
            <a:extLst>
              <a:ext uri="{FF2B5EF4-FFF2-40B4-BE49-F238E27FC236}">
                <a16:creationId xmlns:a16="http://schemas.microsoft.com/office/drawing/2014/main" id="{FBD2171A-7A03-A521-0681-F372906E9E68}"/>
              </a:ext>
            </a:extLst>
          </p:cNvPr>
          <p:cNvPicPr>
            <a:picLocks noChangeAspect="1"/>
          </p:cNvPicPr>
          <p:nvPr/>
        </p:nvPicPr>
        <p:blipFill rotWithShape="1">
          <a:blip r:embed="rId4"/>
          <a:srcRect b="11869"/>
          <a:stretch/>
        </p:blipFill>
        <p:spPr>
          <a:xfrm>
            <a:off x="6552673" y="2244236"/>
            <a:ext cx="3936283" cy="2779206"/>
          </a:xfrm>
          <a:prstGeom prst="rect">
            <a:avLst/>
          </a:prstGeom>
          <a:effectLst>
            <a:softEdge rad="25400"/>
          </a:effectLst>
        </p:spPr>
      </p:pic>
      <p:sp>
        <p:nvSpPr>
          <p:cNvPr id="3" name="Rectangle: Rounded Corners 2">
            <a:extLst>
              <a:ext uri="{FF2B5EF4-FFF2-40B4-BE49-F238E27FC236}">
                <a16:creationId xmlns:a16="http://schemas.microsoft.com/office/drawing/2014/main" id="{A523A133-2C54-F4F1-0FED-4367CDF7A46F}"/>
              </a:ext>
            </a:extLst>
          </p:cNvPr>
          <p:cNvSpPr/>
          <p:nvPr/>
        </p:nvSpPr>
        <p:spPr>
          <a:xfrm>
            <a:off x="1808671" y="5058481"/>
            <a:ext cx="3317131" cy="41598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000" dirty="0"/>
              <a:t>الحجل في جبل الشيخ رمادي رمادي</a:t>
            </a:r>
            <a:endParaRPr lang="en-US" sz="2000" dirty="0"/>
          </a:p>
        </p:txBody>
      </p:sp>
      <p:sp>
        <p:nvSpPr>
          <p:cNvPr id="4" name="Rectangle: Rounded Corners 3">
            <a:extLst>
              <a:ext uri="{FF2B5EF4-FFF2-40B4-BE49-F238E27FC236}">
                <a16:creationId xmlns:a16="http://schemas.microsoft.com/office/drawing/2014/main" id="{F291813E-0B3E-B9BA-7D8C-B6F30C480A2F}"/>
              </a:ext>
            </a:extLst>
          </p:cNvPr>
          <p:cNvSpPr/>
          <p:nvPr/>
        </p:nvSpPr>
        <p:spPr>
          <a:xfrm>
            <a:off x="6552672" y="5109670"/>
            <a:ext cx="3936283" cy="41598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000" dirty="0"/>
              <a:t>الحجل في جبل صنين  اخضر</a:t>
            </a:r>
          </a:p>
        </p:txBody>
      </p:sp>
    </p:spTree>
    <p:extLst>
      <p:ext uri="{BB962C8B-B14F-4D97-AF65-F5344CB8AC3E}">
        <p14:creationId xmlns:p14="http://schemas.microsoft.com/office/powerpoint/2010/main" val="3225058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83854"/>
          </a:xfrm>
        </p:spPr>
        <p:txBody>
          <a:bodyPr>
            <a:normAutofit/>
          </a:bodyPr>
          <a:lstStyle/>
          <a:p>
            <a:pPr algn="ctr"/>
            <a:r>
              <a:rPr lang="ar-LB" b="1" dirty="0">
                <a:solidFill>
                  <a:schemeClr val="tx1"/>
                </a:solidFill>
              </a:rPr>
              <a:t>تعزيز التواصل وبناء علاقات مستدامة</a:t>
            </a:r>
            <a:br>
              <a:rPr lang="en-US" b="1" dirty="0">
                <a:solidFill>
                  <a:schemeClr val="tx1"/>
                </a:solidFill>
              </a:rPr>
            </a:br>
            <a:r>
              <a:rPr lang="ar-LB" b="1" dirty="0">
                <a:solidFill>
                  <a:schemeClr val="tx1"/>
                </a:solidFill>
              </a:rPr>
              <a:t> مع أصحاب المصلحة في المجتمع</a:t>
            </a:r>
            <a:br>
              <a:rPr lang="ar-LB" b="1" dirty="0">
                <a:solidFill>
                  <a:schemeClr val="tx1"/>
                </a:solidFill>
              </a:rPr>
            </a:br>
            <a:br>
              <a:rPr lang="ar-LB" b="1" dirty="0">
                <a:solidFill>
                  <a:schemeClr val="tx1"/>
                </a:solidFill>
              </a:rPr>
            </a:br>
            <a:r>
              <a:rPr lang="ar-LB" dirty="0">
                <a:solidFill>
                  <a:schemeClr val="tx1"/>
                </a:solidFill>
              </a:rPr>
              <a:t>د. حسناء معوض طانيوس </a:t>
            </a:r>
            <a:br>
              <a:rPr lang="ar-LB"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328367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82502"/>
            <a:ext cx="10058400" cy="854858"/>
          </a:xfrm>
        </p:spPr>
        <p:txBody>
          <a:bodyPr/>
          <a:lstStyle/>
          <a:p>
            <a:pPr algn="ctr"/>
            <a:r>
              <a:rPr lang="ar-LB" dirty="0">
                <a:solidFill>
                  <a:schemeClr val="tx1"/>
                </a:solidFill>
                <a:cs typeface="+mn-cs"/>
              </a:rPr>
              <a:t>ما هو التواصل والإتصال؟ </a:t>
            </a:r>
            <a:endParaRPr lang="en-US" dirty="0">
              <a:solidFill>
                <a:schemeClr val="tx1"/>
              </a:solidFill>
              <a:cs typeface="+mn-cs"/>
            </a:endParaRPr>
          </a:p>
        </p:txBody>
      </p:sp>
      <p:pic>
        <p:nvPicPr>
          <p:cNvPr id="4" name="Content Placeholder 3"/>
          <p:cNvPicPr>
            <a:picLocks noGrp="1" noChangeAspect="1"/>
          </p:cNvPicPr>
          <p:nvPr>
            <p:ph idx="1"/>
          </p:nvPr>
        </p:nvPicPr>
        <p:blipFill>
          <a:blip r:embed="rId2"/>
          <a:stretch>
            <a:fillRect/>
          </a:stretch>
        </p:blipFill>
        <p:spPr>
          <a:xfrm>
            <a:off x="4133850" y="2924969"/>
            <a:ext cx="3924300" cy="2152650"/>
          </a:xfrm>
          <a:prstGeom prst="rect">
            <a:avLst/>
          </a:prstGeom>
          <a:effectLst>
            <a:softEdge rad="25400"/>
          </a:effectLst>
        </p:spPr>
      </p:pic>
    </p:spTree>
    <p:extLst>
      <p:ext uri="{BB962C8B-B14F-4D97-AF65-F5344CB8AC3E}">
        <p14:creationId xmlns:p14="http://schemas.microsoft.com/office/powerpoint/2010/main" val="2130011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29340"/>
            <a:ext cx="10058400" cy="908020"/>
          </a:xfrm>
        </p:spPr>
        <p:txBody>
          <a:bodyPr/>
          <a:lstStyle/>
          <a:p>
            <a:pPr algn="ctr"/>
            <a:r>
              <a:rPr lang="ar-LB" dirty="0">
                <a:solidFill>
                  <a:schemeClr val="tx1"/>
                </a:solidFill>
                <a:cs typeface="+mn-cs"/>
              </a:rPr>
              <a:t>من هم أصحاب المصلحة في المجتمع؟ </a:t>
            </a:r>
            <a:endParaRPr lang="en-US" dirty="0">
              <a:solidFill>
                <a:schemeClr val="tx1"/>
              </a:solidFill>
              <a:cs typeface="+mn-cs"/>
            </a:endParaRPr>
          </a:p>
        </p:txBody>
      </p:sp>
      <p:pic>
        <p:nvPicPr>
          <p:cNvPr id="4" name="Content Placeholder 3"/>
          <p:cNvPicPr>
            <a:picLocks noGrp="1" noChangeAspect="1"/>
          </p:cNvPicPr>
          <p:nvPr>
            <p:ph idx="1"/>
          </p:nvPr>
        </p:nvPicPr>
        <p:blipFill>
          <a:blip r:embed="rId2"/>
          <a:stretch>
            <a:fillRect/>
          </a:stretch>
        </p:blipFill>
        <p:spPr>
          <a:xfrm>
            <a:off x="3757612" y="2863056"/>
            <a:ext cx="4676775" cy="2276475"/>
          </a:xfrm>
          <a:prstGeom prst="rect">
            <a:avLst/>
          </a:prstGeom>
          <a:effectLst>
            <a:softEdge rad="25400"/>
          </a:effectLst>
        </p:spPr>
      </p:pic>
    </p:spTree>
    <p:extLst>
      <p:ext uri="{BB962C8B-B14F-4D97-AF65-F5344CB8AC3E}">
        <p14:creationId xmlns:p14="http://schemas.microsoft.com/office/powerpoint/2010/main" val="3961489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47100"/>
            <a:ext cx="10058400" cy="886755"/>
          </a:xfrm>
        </p:spPr>
        <p:txBody>
          <a:bodyPr/>
          <a:lstStyle/>
          <a:p>
            <a:pPr algn="ctr"/>
            <a:r>
              <a:rPr lang="ar-LB" dirty="0">
                <a:solidFill>
                  <a:schemeClr val="tx1"/>
                </a:solidFill>
                <a:latin typeface="Arial" panose="020B0604020202020204" pitchFamily="34" charset="0"/>
                <a:cs typeface="Arial" panose="020B0604020202020204" pitchFamily="34" charset="0"/>
              </a:rPr>
              <a:t>ما هي عناصر عملية التواصل؟ </a:t>
            </a:r>
            <a:endParaRPr lang="en-US" dirty="0">
              <a:solidFill>
                <a:schemeClr val="tx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rotWithShape="1">
          <a:blip r:embed="rId2"/>
          <a:srcRect r="11179"/>
          <a:stretch/>
        </p:blipFill>
        <p:spPr>
          <a:xfrm>
            <a:off x="3805237" y="2577306"/>
            <a:ext cx="4069361" cy="2847975"/>
          </a:xfrm>
          <a:prstGeom prst="rect">
            <a:avLst/>
          </a:prstGeom>
          <a:effectLst>
            <a:softEdge rad="25400"/>
          </a:effectLst>
        </p:spPr>
      </p:pic>
    </p:spTree>
    <p:extLst>
      <p:ext uri="{BB962C8B-B14F-4D97-AF65-F5344CB8AC3E}">
        <p14:creationId xmlns:p14="http://schemas.microsoft.com/office/powerpoint/2010/main" val="2701812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71870"/>
            <a:ext cx="10058400" cy="865490"/>
          </a:xfrm>
        </p:spPr>
        <p:txBody>
          <a:bodyPr/>
          <a:lstStyle/>
          <a:p>
            <a:pPr algn="ctr"/>
            <a:r>
              <a:rPr lang="ar-LB" dirty="0">
                <a:solidFill>
                  <a:schemeClr val="tx1"/>
                </a:solidFill>
                <a:cs typeface="+mn-cs"/>
              </a:rPr>
              <a:t>عناصر عملية التواصل</a:t>
            </a:r>
            <a:endParaRPr lang="en-US" dirty="0">
              <a:solidFill>
                <a:schemeClr val="tx1"/>
              </a:solidFill>
              <a:cs typeface="+mn-cs"/>
            </a:endParaRPr>
          </a:p>
        </p:txBody>
      </p:sp>
      <p:pic>
        <p:nvPicPr>
          <p:cNvPr id="5" name="Content Placeholder 4"/>
          <p:cNvPicPr>
            <a:picLocks noGrp="1" noChangeAspect="1"/>
          </p:cNvPicPr>
          <p:nvPr>
            <p:ph idx="1"/>
          </p:nvPr>
        </p:nvPicPr>
        <p:blipFill rotWithShape="1">
          <a:blip r:embed="rId2"/>
          <a:srcRect l="7267" t="3247" r="9512"/>
          <a:stretch/>
        </p:blipFill>
        <p:spPr>
          <a:xfrm>
            <a:off x="3710762" y="1807285"/>
            <a:ext cx="5038710" cy="4265055"/>
          </a:xfrm>
          <a:prstGeom prst="rect">
            <a:avLst/>
          </a:prstGeom>
          <a:effectLst>
            <a:softEdge rad="25400"/>
          </a:effectLst>
        </p:spPr>
      </p:pic>
    </p:spTree>
    <p:extLst>
      <p:ext uri="{BB962C8B-B14F-4D97-AF65-F5344CB8AC3E}">
        <p14:creationId xmlns:p14="http://schemas.microsoft.com/office/powerpoint/2010/main" val="2382133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9"/>
          <p:cNvSpPr txBox="1"/>
          <p:nvPr/>
        </p:nvSpPr>
        <p:spPr>
          <a:xfrm>
            <a:off x="8802355" y="971924"/>
            <a:ext cx="2315511" cy="730052"/>
          </a:xfrm>
          <a:prstGeom prst="rect">
            <a:avLst/>
          </a:prstGeom>
          <a:noFill/>
          <a:ln>
            <a:noFill/>
          </a:ln>
        </p:spPr>
        <p:txBody>
          <a:bodyPr spcFirstLastPara="1" wrap="square" lIns="121897" tIns="60932" rIns="121897" bIns="60932" anchor="t" anchorCtr="0">
            <a:noAutofit/>
          </a:bodyPr>
          <a:lstStyle/>
          <a:p>
            <a:pPr algn="ctr"/>
            <a:r>
              <a:rPr lang="ar-LB" sz="4800" dirty="0">
                <a:ea typeface="Rockwell"/>
                <a:sym typeface="Rockwell"/>
              </a:rPr>
              <a:t>تـوجـيهات</a:t>
            </a:r>
            <a:endParaRPr sz="4800" dirty="0">
              <a:ea typeface="Arial"/>
              <a:sym typeface="Arial"/>
            </a:endParaRPr>
          </a:p>
        </p:txBody>
      </p:sp>
      <p:sp>
        <p:nvSpPr>
          <p:cNvPr id="204" name="Google Shape;204;p49"/>
          <p:cNvSpPr txBox="1"/>
          <p:nvPr/>
        </p:nvSpPr>
        <p:spPr>
          <a:xfrm>
            <a:off x="5287867" y="1935841"/>
            <a:ext cx="5830000" cy="2896717"/>
          </a:xfrm>
          <a:prstGeom prst="rect">
            <a:avLst/>
          </a:prstGeom>
          <a:noFill/>
          <a:ln>
            <a:noFill/>
          </a:ln>
        </p:spPr>
        <p:txBody>
          <a:bodyPr spcFirstLastPara="1" wrap="square" lIns="121897" tIns="60932" rIns="121897" bIns="60932" anchor="t" anchorCtr="0">
            <a:noAutofit/>
          </a:bodyPr>
          <a:lstStyle/>
          <a:p>
            <a:pPr algn="r"/>
            <a:r>
              <a:rPr lang="ar-LB" sz="2100" dirty="0">
                <a:solidFill>
                  <a:schemeClr val="dk1"/>
                </a:solidFill>
                <a:latin typeface="Arial"/>
                <a:ea typeface="Arial"/>
                <a:sym typeface="Arial"/>
              </a:rPr>
              <a:t>- للمساعدة في تقليل الضوضاء، نقدر قيامكم بكتم صوت الميكروفون الخاص بكم عندما لا تتحدثون.</a:t>
            </a:r>
            <a:endParaRPr lang="en-US" sz="2100" dirty="0">
              <a:solidFill>
                <a:schemeClr val="dk1"/>
              </a:solidFill>
              <a:latin typeface="Arial"/>
              <a:ea typeface="Arial"/>
              <a:sym typeface="Arial"/>
            </a:endParaRPr>
          </a:p>
          <a:p>
            <a:pPr algn="r">
              <a:lnSpc>
                <a:spcPct val="200000"/>
              </a:lnSpc>
              <a:spcBef>
                <a:spcPts val="533"/>
              </a:spcBef>
            </a:pPr>
            <a:r>
              <a:rPr lang="ar-LB" sz="2100" dirty="0">
                <a:solidFill>
                  <a:srgbClr val="000000"/>
                </a:solidFill>
                <a:latin typeface="Arial"/>
                <a:ea typeface="Arial"/>
                <a:sym typeface="Arial"/>
              </a:rPr>
              <a:t>- يمكنك التفاعل عن طريق الضغط على زر الردود أسفل الشاشة.</a:t>
            </a:r>
            <a:br>
              <a:rPr lang="ar-LB" sz="2100" dirty="0">
                <a:solidFill>
                  <a:srgbClr val="000000"/>
                </a:solidFill>
                <a:latin typeface="Arial"/>
                <a:ea typeface="Arial"/>
                <a:sym typeface="Arial"/>
              </a:rPr>
            </a:br>
            <a:r>
              <a:rPr lang="ar-LB" sz="2100" dirty="0">
                <a:solidFill>
                  <a:srgbClr val="000000"/>
                </a:solidFill>
                <a:latin typeface="Arial"/>
                <a:ea typeface="Arial"/>
                <a:sym typeface="Arial"/>
              </a:rPr>
              <a:t> - أو استخدام ميزة رفع اليد للحديث.</a:t>
            </a:r>
            <a:endParaRPr sz="2100" dirty="0"/>
          </a:p>
          <a:p>
            <a:pPr algn="r">
              <a:lnSpc>
                <a:spcPct val="200000"/>
              </a:lnSpc>
              <a:spcBef>
                <a:spcPts val="533"/>
              </a:spcBef>
            </a:pPr>
            <a:r>
              <a:rPr lang="ar-LB" sz="2100" dirty="0">
                <a:solidFill>
                  <a:srgbClr val="000000"/>
                </a:solidFill>
                <a:latin typeface="Arial"/>
                <a:ea typeface="Arial"/>
                <a:sym typeface="Arial"/>
              </a:rPr>
              <a:t>- يمكنكِ المحادثة عبر زر الدردشة أسفل الشاشة.</a:t>
            </a:r>
            <a:endParaRPr sz="2100" dirty="0">
              <a:solidFill>
                <a:srgbClr val="000000"/>
              </a:solidFill>
              <a:latin typeface="Arial"/>
              <a:ea typeface="Arial"/>
              <a:sym typeface="Arial"/>
            </a:endParaRPr>
          </a:p>
        </p:txBody>
      </p:sp>
      <p:sp>
        <p:nvSpPr>
          <p:cNvPr id="205" name="Google Shape;205;p49"/>
          <p:cNvSpPr txBox="1"/>
          <p:nvPr/>
        </p:nvSpPr>
        <p:spPr>
          <a:xfrm>
            <a:off x="2434856" y="5492522"/>
            <a:ext cx="9592944" cy="400053"/>
          </a:xfrm>
          <a:prstGeom prst="rect">
            <a:avLst/>
          </a:prstGeom>
          <a:noFill/>
          <a:ln>
            <a:noFill/>
          </a:ln>
        </p:spPr>
        <p:txBody>
          <a:bodyPr spcFirstLastPara="1" wrap="square" lIns="121897" tIns="60932" rIns="121897" bIns="60932" anchor="t" anchorCtr="0">
            <a:spAutoFit/>
          </a:bodyPr>
          <a:lstStyle/>
          <a:p>
            <a:pPr algn="r"/>
            <a:r>
              <a:rPr lang="ar-LB" b="1" u="sng" dirty="0">
                <a:solidFill>
                  <a:srgbClr val="0070C0"/>
                </a:solidFill>
                <a:latin typeface="Gill Sans"/>
                <a:ea typeface="Gill Sans"/>
                <a:sym typeface="Gill Sans"/>
              </a:rPr>
              <a:t>مهم</a:t>
            </a:r>
            <a:r>
              <a:rPr lang="ar-LB" b="1" dirty="0">
                <a:solidFill>
                  <a:srgbClr val="0070C0"/>
                </a:solidFill>
                <a:latin typeface="Gill Sans"/>
                <a:ea typeface="Gill Sans"/>
                <a:sym typeface="Gill Sans"/>
              </a:rPr>
              <a:t>: لتعزيز التواصل أثناء الندوة عبر الويب، يرجى إعادة تسمية نفسك حتى يتمكن جميع الحاضرين من التعرف عليك بسهولة.</a:t>
            </a:r>
            <a:endParaRPr b="1" dirty="0">
              <a:solidFill>
                <a:srgbClr val="0070C0"/>
              </a:solidFill>
              <a:latin typeface="Arial"/>
              <a:ea typeface="Arial"/>
              <a:sym typeface="Arial"/>
            </a:endParaRPr>
          </a:p>
        </p:txBody>
      </p:sp>
      <p:pic>
        <p:nvPicPr>
          <p:cNvPr id="206" name="Google Shape;206;p49"/>
          <p:cNvPicPr preferRelativeResize="0"/>
          <p:nvPr/>
        </p:nvPicPr>
        <p:blipFill rotWithShape="1">
          <a:blip r:embed="rId3">
            <a:alphaModFix/>
          </a:blip>
          <a:srcRect/>
          <a:stretch/>
        </p:blipFill>
        <p:spPr>
          <a:xfrm>
            <a:off x="2963074" y="2083404"/>
            <a:ext cx="391775" cy="449600"/>
          </a:xfrm>
          <a:prstGeom prst="rect">
            <a:avLst/>
          </a:prstGeom>
          <a:noFill/>
          <a:ln>
            <a:noFill/>
          </a:ln>
        </p:spPr>
      </p:pic>
      <p:grpSp>
        <p:nvGrpSpPr>
          <p:cNvPr id="207" name="Google Shape;207;p49"/>
          <p:cNvGrpSpPr/>
          <p:nvPr/>
        </p:nvGrpSpPr>
        <p:grpSpPr>
          <a:xfrm>
            <a:off x="2730344" y="4094175"/>
            <a:ext cx="922758" cy="924758"/>
            <a:chOff x="2544488" y="4008779"/>
            <a:chExt cx="1136961" cy="1139426"/>
          </a:xfrm>
        </p:grpSpPr>
        <p:pic>
          <p:nvPicPr>
            <p:cNvPr id="208" name="Google Shape;208;p49"/>
            <p:cNvPicPr preferRelativeResize="0"/>
            <p:nvPr/>
          </p:nvPicPr>
          <p:blipFill rotWithShape="1">
            <a:blip r:embed="rId4">
              <a:alphaModFix/>
            </a:blip>
            <a:srcRect/>
            <a:stretch/>
          </p:blipFill>
          <p:spPr>
            <a:xfrm>
              <a:off x="2688491" y="4008779"/>
              <a:ext cx="768224" cy="768224"/>
            </a:xfrm>
            <a:prstGeom prst="rect">
              <a:avLst/>
            </a:prstGeom>
            <a:noFill/>
            <a:ln>
              <a:noFill/>
            </a:ln>
          </p:spPr>
        </p:pic>
        <p:sp>
          <p:nvSpPr>
            <p:cNvPr id="209" name="Google Shape;209;p49"/>
            <p:cNvSpPr txBox="1"/>
            <p:nvPr/>
          </p:nvSpPr>
          <p:spPr>
            <a:xfrm>
              <a:off x="2544488" y="4655266"/>
              <a:ext cx="1136961" cy="492939"/>
            </a:xfrm>
            <a:prstGeom prst="rect">
              <a:avLst/>
            </a:prstGeom>
            <a:noFill/>
            <a:ln>
              <a:noFill/>
            </a:ln>
          </p:spPr>
          <p:txBody>
            <a:bodyPr spcFirstLastPara="1" wrap="square" lIns="91425" tIns="45700" rIns="91425" bIns="45700" anchor="t" anchorCtr="0">
              <a:spAutoFit/>
            </a:bodyPr>
            <a:lstStyle/>
            <a:p>
              <a:pPr algn="ctr"/>
              <a:r>
                <a:rPr lang="en" sz="2000" b="1" dirty="0">
                  <a:solidFill>
                    <a:schemeClr val="dk2"/>
                  </a:solidFill>
                  <a:latin typeface="Rockwell"/>
                  <a:ea typeface="Rockwell"/>
                  <a:cs typeface="Rockwell"/>
                  <a:sym typeface="Rockwell"/>
                </a:rPr>
                <a:t>CHAT</a:t>
              </a:r>
              <a:endParaRPr sz="2100" b="1" dirty="0">
                <a:solidFill>
                  <a:schemeClr val="dk2"/>
                </a:solidFill>
                <a:latin typeface="Rockwell"/>
                <a:ea typeface="Rockwell"/>
                <a:cs typeface="Rockwell"/>
                <a:sym typeface="Rockwell"/>
              </a:endParaRPr>
            </a:p>
          </p:txBody>
        </p:sp>
      </p:grpSp>
      <p:pic>
        <p:nvPicPr>
          <p:cNvPr id="210" name="Google Shape;210;p49" descr="Graphical user interface, text, application, chat or text message&#10;&#10;Description automatically generated"/>
          <p:cNvPicPr preferRelativeResize="0"/>
          <p:nvPr/>
        </p:nvPicPr>
        <p:blipFill rotWithShape="1">
          <a:blip r:embed="rId5">
            <a:alphaModFix/>
          </a:blip>
          <a:srcRect l="2725" t="3145" r="2631" b="5680"/>
          <a:stretch/>
        </p:blipFill>
        <p:spPr>
          <a:xfrm>
            <a:off x="2776766" y="2753531"/>
            <a:ext cx="768400" cy="449600"/>
          </a:xfrm>
          <a:prstGeom prst="roundRect">
            <a:avLst>
              <a:gd name="adj" fmla="val 16667"/>
            </a:avLst>
          </a:prstGeom>
          <a:noFill/>
          <a:ln>
            <a:noFill/>
          </a:ln>
        </p:spPr>
      </p:pic>
      <p:pic>
        <p:nvPicPr>
          <p:cNvPr id="211" name="Google Shape;211;p49" descr="Graphical user interface, application&#10;&#10;Description automatically generated"/>
          <p:cNvPicPr preferRelativeResize="0"/>
          <p:nvPr/>
        </p:nvPicPr>
        <p:blipFill rotWithShape="1">
          <a:blip r:embed="rId6">
            <a:alphaModFix/>
          </a:blip>
          <a:srcRect l="1210" t="2312" r="1132" b="3294"/>
          <a:stretch/>
        </p:blipFill>
        <p:spPr>
          <a:xfrm>
            <a:off x="1979150" y="3325775"/>
            <a:ext cx="2162400" cy="768400"/>
          </a:xfrm>
          <a:prstGeom prst="roundRect">
            <a:avLst>
              <a:gd name="adj" fmla="val 19360"/>
            </a:avLst>
          </a:prstGeom>
          <a:noFill/>
          <a:ln>
            <a:noFill/>
          </a:ln>
        </p:spPr>
      </p:pic>
    </p:spTree>
    <p:extLst>
      <p:ext uri="{BB962C8B-B14F-4D97-AF65-F5344CB8AC3E}">
        <p14:creationId xmlns:p14="http://schemas.microsoft.com/office/powerpoint/2010/main" val="4179770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896207"/>
            <a:ext cx="10515600" cy="780666"/>
          </a:xfrm>
        </p:spPr>
        <p:txBody>
          <a:bodyPr>
            <a:normAutofit/>
          </a:bodyPr>
          <a:lstStyle/>
          <a:p>
            <a:pPr algn="ctr"/>
            <a:r>
              <a:rPr lang="ar-LB" dirty="0">
                <a:solidFill>
                  <a:schemeClr val="tx1"/>
                </a:solidFill>
                <a:cs typeface="+mn-cs"/>
              </a:rPr>
              <a:t>كيف تتواصل مع الآخرين؟ </a:t>
            </a:r>
          </a:p>
        </p:txBody>
      </p:sp>
      <p:pic>
        <p:nvPicPr>
          <p:cNvPr id="3" name="Picture 2"/>
          <p:cNvPicPr>
            <a:picLocks noChangeAspect="1"/>
          </p:cNvPicPr>
          <p:nvPr/>
        </p:nvPicPr>
        <p:blipFill>
          <a:blip r:embed="rId2"/>
          <a:stretch>
            <a:fillRect/>
          </a:stretch>
        </p:blipFill>
        <p:spPr>
          <a:xfrm>
            <a:off x="4001004" y="2306179"/>
            <a:ext cx="4448175" cy="3028950"/>
          </a:xfrm>
          <a:prstGeom prst="rect">
            <a:avLst/>
          </a:prstGeom>
          <a:effectLst>
            <a:softEdge rad="25400"/>
          </a:effectLst>
        </p:spPr>
      </p:pic>
    </p:spTree>
    <p:extLst>
      <p:ext uri="{BB962C8B-B14F-4D97-AF65-F5344CB8AC3E}">
        <p14:creationId xmlns:p14="http://schemas.microsoft.com/office/powerpoint/2010/main" val="405567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72454"/>
            <a:ext cx="10058400" cy="854858"/>
          </a:xfrm>
        </p:spPr>
        <p:txBody>
          <a:bodyPr/>
          <a:lstStyle/>
          <a:p>
            <a:pPr algn="ctr"/>
            <a:r>
              <a:rPr lang="ar-LB" dirty="0">
                <a:solidFill>
                  <a:schemeClr val="tx1"/>
                </a:solidFill>
              </a:rPr>
              <a:t>الأثر الكلي للإتصال بأنماطه المختلفة </a:t>
            </a:r>
            <a:endParaRPr lang="en-US"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3819525" y="2582069"/>
            <a:ext cx="4552950" cy="2838450"/>
          </a:xfrm>
          <a:prstGeom prst="rect">
            <a:avLst/>
          </a:prstGeom>
          <a:effectLst>
            <a:softEdge rad="25400"/>
          </a:effectLst>
        </p:spPr>
      </p:pic>
    </p:spTree>
    <p:extLst>
      <p:ext uri="{BB962C8B-B14F-4D97-AF65-F5344CB8AC3E}">
        <p14:creationId xmlns:p14="http://schemas.microsoft.com/office/powerpoint/2010/main" val="3952091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71870"/>
            <a:ext cx="10058400" cy="865490"/>
          </a:xfrm>
        </p:spPr>
        <p:txBody>
          <a:bodyPr/>
          <a:lstStyle/>
          <a:p>
            <a:pPr algn="ctr"/>
            <a:r>
              <a:rPr lang="ar-LB" dirty="0">
                <a:solidFill>
                  <a:schemeClr val="tx1"/>
                </a:solidFill>
              </a:rPr>
              <a:t>مفاتيح التواصل الفعال</a:t>
            </a: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3076031" y="1882075"/>
            <a:ext cx="6100898" cy="4380503"/>
          </a:xfrm>
          <a:prstGeom prst="rect">
            <a:avLst/>
          </a:prstGeom>
        </p:spPr>
      </p:pic>
    </p:spTree>
    <p:extLst>
      <p:ext uri="{BB962C8B-B14F-4D97-AF65-F5344CB8AC3E}">
        <p14:creationId xmlns:p14="http://schemas.microsoft.com/office/powerpoint/2010/main" val="511470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56930"/>
            <a:ext cx="10058400" cy="780430"/>
          </a:xfrm>
        </p:spPr>
        <p:txBody>
          <a:bodyPr/>
          <a:lstStyle/>
          <a:p>
            <a:pPr algn="ctr"/>
            <a:r>
              <a:rPr lang="ar-LB" dirty="0">
                <a:solidFill>
                  <a:schemeClr val="tx1"/>
                </a:solidFill>
              </a:rPr>
              <a:t>كيفية إنشاء خطة اتصالات</a:t>
            </a:r>
            <a:endParaRPr lang="en-US"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2371061" y="1908162"/>
            <a:ext cx="8036356" cy="3864763"/>
          </a:xfrm>
          <a:prstGeom prst="rect">
            <a:avLst/>
          </a:prstGeom>
          <a:effectLst>
            <a:softEdge rad="25400"/>
          </a:effectLst>
        </p:spPr>
      </p:pic>
    </p:spTree>
    <p:extLst>
      <p:ext uri="{BB962C8B-B14F-4D97-AF65-F5344CB8AC3E}">
        <p14:creationId xmlns:p14="http://schemas.microsoft.com/office/powerpoint/2010/main" val="2157700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51189"/>
            <a:ext cx="10058400" cy="876123"/>
          </a:xfrm>
        </p:spPr>
        <p:txBody>
          <a:bodyPr/>
          <a:lstStyle/>
          <a:p>
            <a:pPr algn="ctr"/>
            <a:r>
              <a:rPr lang="ar-LB" dirty="0">
                <a:solidFill>
                  <a:schemeClr val="tx1"/>
                </a:solidFill>
              </a:rPr>
              <a:t>خطوات لإنشاء خطة اتصال فعالة </a:t>
            </a:r>
          </a:p>
        </p:txBody>
      </p:sp>
      <p:sp>
        <p:nvSpPr>
          <p:cNvPr id="3" name="Content Placeholder 2"/>
          <p:cNvSpPr>
            <a:spLocks noGrp="1"/>
          </p:cNvSpPr>
          <p:nvPr>
            <p:ph idx="1"/>
          </p:nvPr>
        </p:nvSpPr>
        <p:spPr>
          <a:xfrm>
            <a:off x="838200" y="2009553"/>
            <a:ext cx="10515600" cy="3111088"/>
          </a:xfrm>
        </p:spPr>
        <p:txBody>
          <a:bodyPr>
            <a:normAutofit/>
          </a:bodyPr>
          <a:lstStyle/>
          <a:p>
            <a:pPr algn="r" rtl="1"/>
            <a:r>
              <a:rPr lang="ar-LB" dirty="0">
                <a:solidFill>
                  <a:schemeClr val="tx1"/>
                </a:solidFill>
              </a:rPr>
              <a:t>تحديد الهدف من استراتيجية الاتصال.</a:t>
            </a:r>
          </a:p>
          <a:p>
            <a:pPr algn="r" rtl="1"/>
            <a:r>
              <a:rPr lang="ar-LB" dirty="0">
                <a:solidFill>
                  <a:schemeClr val="tx1"/>
                </a:solidFill>
              </a:rPr>
              <a:t>تحديد الفئة المستهدفة.</a:t>
            </a:r>
          </a:p>
          <a:p>
            <a:pPr algn="r" rtl="1"/>
            <a:r>
              <a:rPr lang="ar-LB" dirty="0">
                <a:solidFill>
                  <a:schemeClr val="tx1"/>
                </a:solidFill>
              </a:rPr>
              <a:t>وضع محتوى رسالة الاستقطاب مع وضع ملف تعريف حول أهداف المجلس الإستشاري.</a:t>
            </a:r>
          </a:p>
          <a:p>
            <a:pPr algn="r" rtl="1"/>
            <a:r>
              <a:rPr lang="ar-LB" dirty="0">
                <a:solidFill>
                  <a:schemeClr val="tx1"/>
                </a:solidFill>
              </a:rPr>
              <a:t>تحديد القنوات التي سيتم إستخدامها للوصول إلى الفئة المستهدفة.</a:t>
            </a:r>
          </a:p>
          <a:p>
            <a:pPr algn="r" rtl="1"/>
            <a:r>
              <a:rPr lang="ar-LB" dirty="0">
                <a:solidFill>
                  <a:schemeClr val="tx1"/>
                </a:solidFill>
              </a:rPr>
              <a:t>تحديد الميزانية المطلوبة لتنفيذ خطة الاتصالات الخاصة بك بشكل فعال.</a:t>
            </a:r>
          </a:p>
          <a:p>
            <a:pPr algn="r" rtl="1"/>
            <a:r>
              <a:rPr lang="ar-LB" dirty="0">
                <a:solidFill>
                  <a:schemeClr val="tx1"/>
                </a:solidFill>
              </a:rPr>
              <a:t>تحديد من سيكون المسؤول عن تنفيذها وما المواد التي ستحتاجها.</a:t>
            </a:r>
          </a:p>
          <a:p>
            <a:pPr algn="r" rtl="1"/>
            <a:r>
              <a:rPr lang="ar-LB" dirty="0">
                <a:solidFill>
                  <a:schemeClr val="tx1"/>
                </a:solidFill>
              </a:rPr>
              <a:t>تحديد العقبات التي ستواجه المجلس الاستشاري وكيفية التصدي لها.</a:t>
            </a:r>
          </a:p>
          <a:p>
            <a:pPr algn="r" rtl="1"/>
            <a:endParaRPr lang="ar-LB" dirty="0">
              <a:solidFill>
                <a:schemeClr val="tx1"/>
              </a:solidFill>
            </a:endParaRPr>
          </a:p>
          <a:p>
            <a:pPr algn="r" rtl="1"/>
            <a:endParaRPr lang="ar-LB" dirty="0">
              <a:solidFill>
                <a:schemeClr val="tx1"/>
              </a:solidFill>
            </a:endParaRPr>
          </a:p>
          <a:p>
            <a:pPr marL="0" indent="0" algn="r" rtl="1">
              <a:buNone/>
            </a:pPr>
            <a:endParaRPr lang="en-US" sz="2800" dirty="0">
              <a:solidFill>
                <a:schemeClr val="tx1"/>
              </a:solidFill>
            </a:endParaRPr>
          </a:p>
        </p:txBody>
      </p:sp>
    </p:spTree>
    <p:extLst>
      <p:ext uri="{BB962C8B-B14F-4D97-AF65-F5344CB8AC3E}">
        <p14:creationId xmlns:p14="http://schemas.microsoft.com/office/powerpoint/2010/main" val="4138370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60" y="773772"/>
            <a:ext cx="11259879" cy="865490"/>
          </a:xfrm>
        </p:spPr>
        <p:txBody>
          <a:bodyPr>
            <a:normAutofit/>
          </a:bodyPr>
          <a:lstStyle/>
          <a:p>
            <a:pPr algn="ctr"/>
            <a:r>
              <a:rPr lang="ar-LB" dirty="0">
                <a:solidFill>
                  <a:schemeClr val="tx1"/>
                </a:solidFill>
              </a:rPr>
              <a:t>بعض التوصيات لإنشاء تواصل فعال مع أصحاب المصلحة </a:t>
            </a:r>
            <a:endParaRPr lang="en-US" dirty="0">
              <a:solidFill>
                <a:schemeClr val="tx1"/>
              </a:solidFill>
            </a:endParaRPr>
          </a:p>
        </p:txBody>
      </p:sp>
      <p:sp>
        <p:nvSpPr>
          <p:cNvPr id="3" name="Content Placeholder 2"/>
          <p:cNvSpPr>
            <a:spLocks noGrp="1"/>
          </p:cNvSpPr>
          <p:nvPr>
            <p:ph idx="1"/>
          </p:nvPr>
        </p:nvSpPr>
        <p:spPr>
          <a:xfrm>
            <a:off x="3763926" y="1973309"/>
            <a:ext cx="7391754" cy="346747"/>
          </a:xfrm>
        </p:spPr>
        <p:txBody>
          <a:bodyPr>
            <a:noAutofit/>
          </a:bodyPr>
          <a:lstStyle/>
          <a:p>
            <a:pPr marL="0" indent="0">
              <a:buNone/>
            </a:pPr>
            <a:r>
              <a:rPr lang="ar-LB" dirty="0"/>
              <a:t>من أجل التأسيس لتواصل فعال ومستدام علينا الإجابة على ما يتوجب على كل طرف القيام به</a:t>
            </a:r>
            <a:endParaRPr lang="en-US" dirty="0"/>
          </a:p>
          <a:p>
            <a:pPr marL="0" indent="0">
              <a:buNone/>
            </a:pPr>
            <a:endParaRPr lang="en-US" dirty="0"/>
          </a:p>
        </p:txBody>
      </p:sp>
      <p:sp>
        <p:nvSpPr>
          <p:cNvPr id="4" name="Rounded Rectangle 3"/>
          <p:cNvSpPr/>
          <p:nvPr/>
        </p:nvSpPr>
        <p:spPr>
          <a:xfrm>
            <a:off x="6718978" y="4461072"/>
            <a:ext cx="1722647" cy="1551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a:ln>
                  <a:solidFill>
                    <a:sysClr val="windowText" lastClr="000000"/>
                  </a:solidFill>
                </a:ln>
                <a:solidFill>
                  <a:sysClr val="windowText" lastClr="000000"/>
                </a:solidFill>
              </a:rPr>
              <a:t>على صاحب المصلحة </a:t>
            </a:r>
            <a:endParaRPr lang="en-US" dirty="0">
              <a:ln>
                <a:solidFill>
                  <a:sysClr val="windowText" lastClr="000000"/>
                </a:solidFill>
              </a:ln>
              <a:solidFill>
                <a:sysClr val="windowText" lastClr="000000"/>
              </a:solidFill>
            </a:endParaRPr>
          </a:p>
          <a:p>
            <a:pPr algn="ctr"/>
            <a:r>
              <a:rPr lang="en-US" dirty="0">
                <a:ln>
                  <a:solidFill>
                    <a:sysClr val="windowText" lastClr="000000"/>
                  </a:solidFill>
                </a:ln>
                <a:solidFill>
                  <a:sysClr val="windowText" lastClr="000000"/>
                </a:solidFill>
              </a:rPr>
              <a:t>---------</a:t>
            </a:r>
          </a:p>
        </p:txBody>
      </p:sp>
      <p:sp>
        <p:nvSpPr>
          <p:cNvPr id="5" name="Rounded Rectangle 4"/>
          <p:cNvSpPr/>
          <p:nvPr/>
        </p:nvSpPr>
        <p:spPr>
          <a:xfrm>
            <a:off x="3104707" y="4532607"/>
            <a:ext cx="1813787" cy="1551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a:ln>
                  <a:solidFill>
                    <a:sysClr val="windowText" lastClr="000000"/>
                  </a:solidFill>
                </a:ln>
                <a:solidFill>
                  <a:sysClr val="windowText" lastClr="000000"/>
                </a:solidFill>
              </a:rPr>
              <a:t>على المجلس الاستشاري</a:t>
            </a:r>
            <a:endParaRPr lang="en-US" dirty="0">
              <a:ln>
                <a:solidFill>
                  <a:sysClr val="windowText" lastClr="000000"/>
                </a:solidFill>
              </a:ln>
              <a:solidFill>
                <a:sysClr val="windowText" lastClr="000000"/>
              </a:solidFill>
            </a:endParaRPr>
          </a:p>
          <a:p>
            <a:pPr algn="ctr"/>
            <a:r>
              <a:rPr lang="en-US" dirty="0">
                <a:ln>
                  <a:solidFill>
                    <a:sysClr val="windowText" lastClr="000000"/>
                  </a:solidFill>
                </a:ln>
                <a:solidFill>
                  <a:sysClr val="windowText" lastClr="000000"/>
                </a:solidFill>
              </a:rPr>
              <a:t>---------</a:t>
            </a:r>
          </a:p>
        </p:txBody>
      </p:sp>
      <p:sp>
        <p:nvSpPr>
          <p:cNvPr id="6" name="Rounded Rectangle 5"/>
          <p:cNvSpPr/>
          <p:nvPr/>
        </p:nvSpPr>
        <p:spPr>
          <a:xfrm>
            <a:off x="3180770" y="2540366"/>
            <a:ext cx="1646285" cy="1551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a:ln>
                  <a:solidFill>
                    <a:sysClr val="windowText" lastClr="000000"/>
                  </a:solidFill>
                </a:ln>
                <a:solidFill>
                  <a:sysClr val="windowText" lastClr="000000"/>
                </a:solidFill>
              </a:rPr>
              <a:t>على المديرية </a:t>
            </a:r>
          </a:p>
          <a:p>
            <a:pPr algn="ctr"/>
            <a:r>
              <a:rPr lang="ar-LB" dirty="0">
                <a:ln>
                  <a:solidFill>
                    <a:sysClr val="windowText" lastClr="000000"/>
                  </a:solidFill>
                </a:ln>
                <a:solidFill>
                  <a:sysClr val="windowText" lastClr="000000"/>
                </a:solidFill>
              </a:rPr>
              <a:t> </a:t>
            </a:r>
            <a:r>
              <a:rPr lang="en-US" dirty="0">
                <a:ln>
                  <a:solidFill>
                    <a:sysClr val="windowText" lastClr="000000"/>
                  </a:solidFill>
                </a:ln>
                <a:solidFill>
                  <a:sysClr val="windowText" lastClr="000000"/>
                </a:solidFill>
              </a:rPr>
              <a:t>---------</a:t>
            </a:r>
          </a:p>
        </p:txBody>
      </p:sp>
      <p:sp>
        <p:nvSpPr>
          <p:cNvPr id="7" name="Rounded Rectangle 6"/>
          <p:cNvSpPr/>
          <p:nvPr/>
        </p:nvSpPr>
        <p:spPr>
          <a:xfrm>
            <a:off x="6718978" y="2540366"/>
            <a:ext cx="1722647" cy="1551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a:ln>
                  <a:solidFill>
                    <a:sysClr val="windowText" lastClr="000000"/>
                  </a:solidFill>
                </a:ln>
                <a:solidFill>
                  <a:sysClr val="windowText" lastClr="000000"/>
                </a:solidFill>
              </a:rPr>
              <a:t>على إدارة المعهد </a:t>
            </a:r>
            <a:endParaRPr lang="en-US" dirty="0">
              <a:ln>
                <a:solidFill>
                  <a:sysClr val="windowText" lastClr="000000"/>
                </a:solidFill>
              </a:ln>
              <a:solidFill>
                <a:sysClr val="windowText" lastClr="000000"/>
              </a:solidFill>
            </a:endParaRPr>
          </a:p>
          <a:p>
            <a:pPr algn="ctr"/>
            <a:r>
              <a:rPr lang="en-US" dirty="0">
                <a:ln>
                  <a:solidFill>
                    <a:sysClr val="windowText" lastClr="000000"/>
                  </a:solidFill>
                </a:ln>
                <a:solidFill>
                  <a:sysClr val="windowText" lastClr="000000"/>
                </a:solidFill>
              </a:rPr>
              <a:t>---------</a:t>
            </a:r>
          </a:p>
        </p:txBody>
      </p:sp>
    </p:spTree>
    <p:extLst>
      <p:ext uri="{BB962C8B-B14F-4D97-AF65-F5344CB8AC3E}">
        <p14:creationId xmlns:p14="http://schemas.microsoft.com/office/powerpoint/2010/main" val="3921963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53529"/>
            <a:ext cx="10058400" cy="773557"/>
          </a:xfrm>
        </p:spPr>
        <p:txBody>
          <a:bodyPr/>
          <a:lstStyle/>
          <a:p>
            <a:pPr algn="ctr"/>
            <a:r>
              <a:rPr lang="ar-LB" dirty="0">
                <a:solidFill>
                  <a:schemeClr val="tx1"/>
                </a:solidFill>
              </a:rPr>
              <a:t>مشاركة الخبرات </a:t>
            </a:r>
            <a:endParaRPr lang="en-US" dirty="0">
              <a:solidFill>
                <a:schemeClr val="tx1"/>
              </a:solidFill>
            </a:endParaRPr>
          </a:p>
        </p:txBody>
      </p:sp>
      <p:sp>
        <p:nvSpPr>
          <p:cNvPr id="3" name="Content Placeholder 2"/>
          <p:cNvSpPr>
            <a:spLocks noGrp="1"/>
          </p:cNvSpPr>
          <p:nvPr>
            <p:ph idx="1"/>
          </p:nvPr>
        </p:nvSpPr>
        <p:spPr>
          <a:xfrm>
            <a:off x="838200" y="3015344"/>
            <a:ext cx="5436781" cy="1611086"/>
          </a:xfrm>
        </p:spPr>
        <p:txBody>
          <a:bodyPr>
            <a:normAutofit/>
          </a:bodyPr>
          <a:lstStyle/>
          <a:p>
            <a:pPr marL="0" indent="0" algn="ctr">
              <a:buNone/>
            </a:pPr>
            <a:r>
              <a:rPr lang="ar-LB" sz="1600" b="1" dirty="0">
                <a:solidFill>
                  <a:schemeClr val="tx1"/>
                </a:solidFill>
              </a:rPr>
              <a:t>                                                                                           </a:t>
            </a:r>
            <a:r>
              <a:rPr lang="ar-LB" sz="2800" b="1" dirty="0">
                <a:solidFill>
                  <a:schemeClr val="tx1"/>
                </a:solidFill>
              </a:rPr>
              <a:t>راغدة الزين</a:t>
            </a:r>
          </a:p>
          <a:p>
            <a:pPr marL="0" indent="0" algn="ctr">
              <a:buNone/>
            </a:pPr>
            <a:r>
              <a:rPr lang="ar-LB" b="1" dirty="0">
                <a:solidFill>
                  <a:schemeClr val="tx1"/>
                </a:solidFill>
              </a:rPr>
              <a:t>رئيسة المجلس الاستشاري في المعهد الوطني للعناية التمريضية </a:t>
            </a:r>
          </a:p>
          <a:p>
            <a:pPr algn="ctr"/>
            <a:r>
              <a:rPr lang="ar-LB" b="1" dirty="0">
                <a:solidFill>
                  <a:schemeClr val="tx1"/>
                </a:solidFill>
              </a:rPr>
              <a:t>مسؤولة عن اختصاص الرقابة الصحية وسلامة الغذاء     </a:t>
            </a:r>
            <a:endParaRPr lang="en-US" b="1"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659" y="2464173"/>
            <a:ext cx="4791361" cy="2785652"/>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4789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09759"/>
            <a:ext cx="10058400" cy="827601"/>
          </a:xfrm>
        </p:spPr>
        <p:txBody>
          <a:bodyPr/>
          <a:lstStyle/>
          <a:p>
            <a:r>
              <a:rPr lang="ar-LB" dirty="0">
                <a:solidFill>
                  <a:schemeClr val="tx1"/>
                </a:solidFill>
              </a:rPr>
              <a:t>تأسيس المجلس الاستشاري              </a:t>
            </a:r>
            <a:endParaRPr lang="en-US" dirty="0">
              <a:solidFill>
                <a:schemeClr val="tx1"/>
              </a:solidFill>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31294" y="4241751"/>
            <a:ext cx="3608460" cy="1743075"/>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072" y="1840448"/>
            <a:ext cx="3592854" cy="2039815"/>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072" y="4241751"/>
            <a:ext cx="3592854" cy="1706490"/>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294" y="1840449"/>
            <a:ext cx="3524054" cy="2039815"/>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100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46298"/>
            <a:ext cx="10058400" cy="791062"/>
          </a:xfrm>
        </p:spPr>
        <p:txBody>
          <a:bodyPr/>
          <a:lstStyle/>
          <a:p>
            <a:r>
              <a:rPr lang="ar-LB" dirty="0">
                <a:solidFill>
                  <a:schemeClr val="tx1"/>
                </a:solidFill>
              </a:rPr>
              <a:t>تأسيس المجلس الاستشاري               </a:t>
            </a:r>
            <a:endParaRPr lang="en-US" dirty="0">
              <a:solidFill>
                <a:schemeClr val="tx1"/>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2882" y="2293034"/>
            <a:ext cx="6555545" cy="3263704"/>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2602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65564"/>
            <a:ext cx="10058400" cy="771796"/>
          </a:xfrm>
        </p:spPr>
        <p:txBody>
          <a:bodyPr/>
          <a:lstStyle/>
          <a:p>
            <a:r>
              <a:rPr lang="ar-LB" dirty="0">
                <a:solidFill>
                  <a:schemeClr val="tx1"/>
                </a:solidFill>
              </a:rPr>
              <a:t>مهام المجلس الاستشاري                 </a:t>
            </a:r>
            <a:endParaRPr lang="en-US" dirty="0">
              <a:solidFill>
                <a:schemeClr val="tx1"/>
              </a:solidFill>
            </a:endParaRPr>
          </a:p>
        </p:txBody>
      </p:sp>
      <p:sp>
        <p:nvSpPr>
          <p:cNvPr id="3" name="Content Placeholder 2"/>
          <p:cNvSpPr>
            <a:spLocks noGrp="1"/>
          </p:cNvSpPr>
          <p:nvPr>
            <p:ph idx="1"/>
          </p:nvPr>
        </p:nvSpPr>
        <p:spPr/>
        <p:txBody>
          <a:bodyPr/>
          <a:lstStyle/>
          <a:p>
            <a:endParaRPr lang="ar-LB" dirty="0"/>
          </a:p>
          <a:p>
            <a:r>
              <a:rPr lang="ar-LB" dirty="0"/>
              <a:t>      </a:t>
            </a:r>
            <a:endParaRPr lang="en-US" dirty="0"/>
          </a:p>
        </p:txBody>
      </p:sp>
      <p:pic>
        <p:nvPicPr>
          <p:cNvPr id="4" name="Picture 2" descr="C:\Users\Lenovo\Downloads\needs assessment.png"/>
          <p:cNvPicPr>
            <a:picLocks noChangeAspect="1" noChangeArrowheads="1"/>
          </p:cNvPicPr>
          <p:nvPr/>
        </p:nvPicPr>
        <p:blipFill rotWithShape="1">
          <a:blip r:embed="rId3">
            <a:extLst>
              <a:ext uri="{28A0092B-C50C-407E-A947-70E740481C1C}">
                <a14:useLocalDpi xmlns:a14="http://schemas.microsoft.com/office/drawing/2010/main" val="0"/>
              </a:ext>
            </a:extLst>
          </a:blip>
          <a:srcRect t="19015" b="19780"/>
          <a:stretch/>
        </p:blipFill>
        <p:spPr bwMode="auto">
          <a:xfrm>
            <a:off x="7811281" y="2114339"/>
            <a:ext cx="3358222" cy="13173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712" y="2114338"/>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9545" y="3857414"/>
            <a:ext cx="3305175" cy="17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7351" y="4331915"/>
            <a:ext cx="3305175" cy="106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7060" y="2985876"/>
            <a:ext cx="264795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5876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AA5E-E41B-5B1A-39CD-A4EF51FD3154}"/>
              </a:ext>
            </a:extLst>
          </p:cNvPr>
          <p:cNvSpPr>
            <a:spLocks noGrp="1"/>
          </p:cNvSpPr>
          <p:nvPr>
            <p:ph type="title"/>
          </p:nvPr>
        </p:nvSpPr>
        <p:spPr>
          <a:xfrm>
            <a:off x="1097279" y="875211"/>
            <a:ext cx="2572371" cy="862149"/>
          </a:xfrm>
        </p:spPr>
        <p:txBody>
          <a:bodyPr>
            <a:normAutofit/>
          </a:bodyPr>
          <a:lstStyle/>
          <a:p>
            <a:r>
              <a:rPr lang="en-GB" sz="5300" dirty="0">
                <a:solidFill>
                  <a:schemeClr val="tx1"/>
                </a:solidFill>
                <a:latin typeface="Arial" panose="020B0604020202020204" pitchFamily="34" charset="0"/>
                <a:cs typeface="Arial" panose="020B0604020202020204" pitchFamily="34" charset="0"/>
              </a:rPr>
              <a:t>Agenda</a:t>
            </a:r>
            <a:r>
              <a:rPr lang="en-GB" dirty="0">
                <a:solidFill>
                  <a:schemeClr val="tx1"/>
                </a:solidFill>
                <a:latin typeface="Arial" panose="020B0604020202020204" pitchFamily="34" charset="0"/>
                <a:cs typeface="Arial" panose="020B0604020202020204" pitchFamily="34"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2471523109"/>
              </p:ext>
            </p:extLst>
          </p:nvPr>
        </p:nvGraphicFramePr>
        <p:xfrm>
          <a:off x="1223889" y="1856936"/>
          <a:ext cx="9931791" cy="4336895"/>
        </p:xfrm>
        <a:graphic>
          <a:graphicData uri="http://schemas.openxmlformats.org/drawingml/2006/table">
            <a:tbl>
              <a:tblPr firstRow="1" bandRow="1">
                <a:tableStyleId>{5C22544A-7EE6-4342-B048-85BDC9FD1C3A}</a:tableStyleId>
              </a:tblPr>
              <a:tblGrid>
                <a:gridCol w="5750888">
                  <a:extLst>
                    <a:ext uri="{9D8B030D-6E8A-4147-A177-3AD203B41FA5}">
                      <a16:colId xmlns:a16="http://schemas.microsoft.com/office/drawing/2014/main" val="20000"/>
                    </a:ext>
                  </a:extLst>
                </a:gridCol>
                <a:gridCol w="870306">
                  <a:extLst>
                    <a:ext uri="{9D8B030D-6E8A-4147-A177-3AD203B41FA5}">
                      <a16:colId xmlns:a16="http://schemas.microsoft.com/office/drawing/2014/main" val="20001"/>
                    </a:ext>
                  </a:extLst>
                </a:gridCol>
                <a:gridCol w="3310597">
                  <a:extLst>
                    <a:ext uri="{9D8B030D-6E8A-4147-A177-3AD203B41FA5}">
                      <a16:colId xmlns:a16="http://schemas.microsoft.com/office/drawing/2014/main" val="20002"/>
                    </a:ext>
                  </a:extLst>
                </a:gridCol>
              </a:tblGrid>
              <a:tr h="238139">
                <a:tc>
                  <a:txBody>
                    <a:bodyPr/>
                    <a:lstStyle/>
                    <a:p>
                      <a:pPr>
                        <a:buFont typeface="Wingdings" panose="05000000000000000000" pitchFamily="2" charset="2"/>
                        <a:buNone/>
                      </a:pPr>
                      <a:r>
                        <a:rPr lang="en-GB" sz="1800" b="1" dirty="0">
                          <a:solidFill>
                            <a:schemeClr val="tx1"/>
                          </a:solidFill>
                          <a:cs typeface="+mn-cs"/>
                        </a:rPr>
                        <a:t>Introduction         </a:t>
                      </a:r>
                      <a:r>
                        <a:rPr lang="ar-LB" sz="1800" b="1" dirty="0">
                          <a:solidFill>
                            <a:schemeClr val="tx1"/>
                          </a:solidFill>
                          <a:cs typeface="+mn-cs"/>
                        </a:rPr>
                        <a:t>مقدمة</a:t>
                      </a:r>
                      <a:endParaRPr lang="en-GB" sz="1800" b="1" dirty="0">
                        <a:solidFill>
                          <a:schemeClr val="tx1"/>
                        </a:solidFill>
                        <a:cs typeface="+mn-cs"/>
                      </a:endParaRPr>
                    </a:p>
                  </a:txBody>
                  <a:tcPr anchor="ctr"/>
                </a:tc>
                <a:tc>
                  <a:txBody>
                    <a:bodyPr/>
                    <a:lstStyle/>
                    <a:p>
                      <a:r>
                        <a:rPr lang="en-US" sz="1800" b="1" dirty="0">
                          <a:solidFill>
                            <a:schemeClr val="tx1"/>
                          </a:solidFill>
                          <a:cs typeface="+mn-cs"/>
                        </a:rPr>
                        <a:t>15’</a:t>
                      </a:r>
                    </a:p>
                  </a:txBody>
                  <a:tcPr anchor="ctr"/>
                </a:tc>
                <a:tc>
                  <a:txBody>
                    <a:bodyPr/>
                    <a:lstStyle/>
                    <a:p>
                      <a:r>
                        <a:rPr lang="en-US" sz="1800" b="1" dirty="0">
                          <a:solidFill>
                            <a:schemeClr val="tx1"/>
                          </a:solidFill>
                          <a:cs typeface="+mn-cs"/>
                        </a:rPr>
                        <a:t>Farid Kamal</a:t>
                      </a:r>
                    </a:p>
                  </a:txBody>
                  <a:tcPr anchor="ctr"/>
                </a:tc>
                <a:extLst>
                  <a:ext uri="{0D108BD9-81ED-4DB2-BD59-A6C34878D82A}">
                    <a16:rowId xmlns:a16="http://schemas.microsoft.com/office/drawing/2014/main" val="10000"/>
                  </a:ext>
                </a:extLst>
              </a:tr>
              <a:tr h="238139">
                <a:tc>
                  <a:txBody>
                    <a:bodyPr/>
                    <a:lstStyle/>
                    <a:p>
                      <a:pPr>
                        <a:buFont typeface="Wingdings" panose="05000000000000000000" pitchFamily="2" charset="2"/>
                        <a:buNone/>
                      </a:pPr>
                      <a:r>
                        <a:rPr lang="en-US" sz="1800" b="1" dirty="0">
                          <a:solidFill>
                            <a:schemeClr val="tx1"/>
                          </a:solidFill>
                          <a:cs typeface="+mn-cs"/>
                        </a:rPr>
                        <a:t>Enhancing Communication Skills and Relationships</a:t>
                      </a:r>
                      <a:endParaRPr lang="ar-LB" sz="1800" b="1" dirty="0">
                        <a:solidFill>
                          <a:schemeClr val="tx1"/>
                        </a:solidFill>
                        <a:cs typeface="+mn-cs"/>
                      </a:endParaRPr>
                    </a:p>
                    <a:p>
                      <a:pPr>
                        <a:buFont typeface="Wingdings" panose="05000000000000000000" pitchFamily="2" charset="2"/>
                        <a:buNone/>
                      </a:pPr>
                      <a:r>
                        <a:rPr lang="ar-LB" sz="1800" b="1" dirty="0">
                          <a:solidFill>
                            <a:schemeClr val="tx1"/>
                          </a:solidFill>
                          <a:cs typeface="+mn-cs"/>
                        </a:rPr>
                        <a:t>تعزيز التواصل وبناء علاقات مستدامة</a:t>
                      </a:r>
                      <a:br>
                        <a:rPr lang="ar-LB" sz="1800" b="1" dirty="0">
                          <a:solidFill>
                            <a:schemeClr val="tx1"/>
                          </a:solidFill>
                          <a:cs typeface="+mn-cs"/>
                        </a:rPr>
                      </a:br>
                      <a:r>
                        <a:rPr lang="ar-LB" sz="1800" b="1" dirty="0">
                          <a:solidFill>
                            <a:schemeClr val="tx1"/>
                          </a:solidFill>
                          <a:cs typeface="+mn-cs"/>
                        </a:rPr>
                        <a:t> مع أصحاب المصلحة في المجتمع</a:t>
                      </a:r>
                      <a:endParaRPr lang="en-US" sz="1800" b="1" dirty="0">
                        <a:solidFill>
                          <a:schemeClr val="tx1"/>
                        </a:solidFill>
                        <a:cs typeface="+mn-cs"/>
                      </a:endParaRPr>
                    </a:p>
                  </a:txBody>
                  <a:tcPr anchor="ctr"/>
                </a:tc>
                <a:tc>
                  <a:txBody>
                    <a:bodyPr/>
                    <a:lstStyle/>
                    <a:p>
                      <a:r>
                        <a:rPr lang="en-US" sz="1800" b="1" dirty="0">
                          <a:solidFill>
                            <a:schemeClr val="tx1"/>
                          </a:solidFill>
                          <a:cs typeface="+mn-cs"/>
                        </a:rPr>
                        <a:t>15’</a:t>
                      </a:r>
                    </a:p>
                  </a:txBody>
                  <a:tcPr anchor="ctr"/>
                </a:tc>
                <a:tc>
                  <a:txBody>
                    <a:bodyPr/>
                    <a:lstStyle/>
                    <a:p>
                      <a:r>
                        <a:rPr lang="en-US" sz="1800" b="1" dirty="0">
                          <a:solidFill>
                            <a:schemeClr val="tx1"/>
                          </a:solidFill>
                          <a:cs typeface="+mn-cs"/>
                        </a:rPr>
                        <a:t>Dr. </a:t>
                      </a:r>
                      <a:r>
                        <a:rPr lang="en-US" sz="1800" b="1" dirty="0" err="1">
                          <a:solidFill>
                            <a:schemeClr val="tx1"/>
                          </a:solidFill>
                          <a:cs typeface="+mn-cs"/>
                        </a:rPr>
                        <a:t>Hasna</a:t>
                      </a:r>
                      <a:r>
                        <a:rPr lang="en-US" sz="1800" b="1" dirty="0">
                          <a:solidFill>
                            <a:schemeClr val="tx1"/>
                          </a:solidFill>
                          <a:cs typeface="+mn-cs"/>
                        </a:rPr>
                        <a:t> </a:t>
                      </a:r>
                      <a:r>
                        <a:rPr lang="en-US" sz="1800" b="1" dirty="0" err="1">
                          <a:solidFill>
                            <a:schemeClr val="tx1"/>
                          </a:solidFill>
                          <a:cs typeface="+mn-cs"/>
                        </a:rPr>
                        <a:t>Mouawad</a:t>
                      </a:r>
                      <a:endParaRPr lang="en-US" sz="1800" b="1" dirty="0">
                        <a:solidFill>
                          <a:schemeClr val="tx1"/>
                        </a:solidFill>
                        <a:cs typeface="+mn-cs"/>
                      </a:endParaRPr>
                    </a:p>
                  </a:txBody>
                  <a:tcPr anchor="ctr"/>
                </a:tc>
                <a:extLst>
                  <a:ext uri="{0D108BD9-81ED-4DB2-BD59-A6C34878D82A}">
                    <a16:rowId xmlns:a16="http://schemas.microsoft.com/office/drawing/2014/main" val="10001"/>
                  </a:ext>
                </a:extLst>
              </a:tr>
              <a:tr h="647113">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b="1" dirty="0">
                          <a:solidFill>
                            <a:schemeClr val="tx1"/>
                          </a:solidFill>
                          <a:cs typeface="+mn-cs"/>
                        </a:rPr>
                        <a:t>Shared Experience of SAB TVET</a:t>
                      </a:r>
                      <a:r>
                        <a:rPr lang="ar-LB" sz="1800" b="1" dirty="0">
                          <a:solidFill>
                            <a:schemeClr val="tx1"/>
                          </a:solidFill>
                          <a:cs typeface="+mn-cs"/>
                        </a:rPr>
                        <a:t> مشاركة الخبرات </a:t>
                      </a:r>
                      <a:endParaRPr lang="en-US" sz="1800" b="1" dirty="0">
                        <a:solidFill>
                          <a:schemeClr val="tx1"/>
                        </a:solidFill>
                        <a:cs typeface="+mn-cs"/>
                      </a:endParaRPr>
                    </a:p>
                  </a:txBody>
                  <a:tcPr anchor="ctr"/>
                </a:tc>
                <a:tc>
                  <a:txBody>
                    <a:bodyPr/>
                    <a:lstStyle/>
                    <a:p>
                      <a:r>
                        <a:rPr lang="en-US" sz="1800" b="1" dirty="0">
                          <a:solidFill>
                            <a:schemeClr val="tx1"/>
                          </a:solidFill>
                          <a:cs typeface="+mn-cs"/>
                        </a:rPr>
                        <a:t>20’</a:t>
                      </a:r>
                    </a:p>
                  </a:txBody>
                  <a:tcPr anchor="ctr"/>
                </a:tc>
                <a:tc>
                  <a:txBody>
                    <a:bodyPr/>
                    <a:lstStyle/>
                    <a:p>
                      <a:r>
                        <a:rPr lang="en-US" sz="1800" b="1" dirty="0">
                          <a:solidFill>
                            <a:schemeClr val="tx1"/>
                          </a:solidFill>
                          <a:cs typeface="+mn-cs"/>
                        </a:rPr>
                        <a:t>Dr. </a:t>
                      </a:r>
                      <a:r>
                        <a:rPr lang="en-US" sz="1800" b="1" dirty="0" err="1">
                          <a:solidFill>
                            <a:schemeClr val="tx1"/>
                          </a:solidFill>
                          <a:cs typeface="+mn-cs"/>
                        </a:rPr>
                        <a:t>Fida</a:t>
                      </a:r>
                      <a:r>
                        <a:rPr lang="en-US" sz="1800" b="1" dirty="0">
                          <a:solidFill>
                            <a:schemeClr val="tx1"/>
                          </a:solidFill>
                          <a:cs typeface="+mn-cs"/>
                        </a:rPr>
                        <a:t> </a:t>
                      </a:r>
                      <a:r>
                        <a:rPr lang="en-US" sz="1800" b="1" dirty="0" err="1">
                          <a:solidFill>
                            <a:schemeClr val="tx1"/>
                          </a:solidFill>
                          <a:cs typeface="+mn-cs"/>
                        </a:rPr>
                        <a:t>Hawchar</a:t>
                      </a:r>
                      <a:endParaRPr lang="en-US" sz="1800" b="1" dirty="0">
                        <a:solidFill>
                          <a:schemeClr val="tx1"/>
                        </a:solidFill>
                        <a:cs typeface="+mn-cs"/>
                      </a:endParaRPr>
                    </a:p>
                    <a:p>
                      <a:r>
                        <a:rPr lang="en-US" sz="1800" b="1" dirty="0">
                          <a:solidFill>
                            <a:schemeClr val="tx1"/>
                          </a:solidFill>
                          <a:cs typeface="+mn-cs"/>
                        </a:rPr>
                        <a:t>Dr. Raghida El Zein</a:t>
                      </a:r>
                    </a:p>
                  </a:txBody>
                  <a:tcPr anchor="ctr"/>
                </a:tc>
                <a:extLst>
                  <a:ext uri="{0D108BD9-81ED-4DB2-BD59-A6C34878D82A}">
                    <a16:rowId xmlns:a16="http://schemas.microsoft.com/office/drawing/2014/main" val="10002"/>
                  </a:ext>
                </a:extLst>
              </a:tr>
              <a:tr h="564731">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b="1" dirty="0">
                          <a:solidFill>
                            <a:schemeClr val="tx1"/>
                          </a:solidFill>
                          <a:cs typeface="+mn-cs"/>
                        </a:rPr>
                        <a:t>Action plan development </a:t>
                      </a:r>
                      <a:r>
                        <a:rPr lang="ar-LB" sz="1800" b="1" dirty="0">
                          <a:solidFill>
                            <a:schemeClr val="tx1"/>
                          </a:solidFill>
                          <a:cs typeface="+mn-cs"/>
                        </a:rPr>
                        <a:t>خطة العمل </a:t>
                      </a:r>
                      <a:endParaRPr lang="en-US" sz="1800" b="1" dirty="0">
                        <a:solidFill>
                          <a:schemeClr val="tx1"/>
                        </a:solidFill>
                        <a:cs typeface="+mn-cs"/>
                      </a:endParaRPr>
                    </a:p>
                  </a:txBody>
                  <a:tcPr anchor="ctr"/>
                </a:tc>
                <a:tc>
                  <a:txBody>
                    <a:bodyPr/>
                    <a:lstStyle/>
                    <a:p>
                      <a:r>
                        <a:rPr lang="en-US" sz="1800" b="1" dirty="0">
                          <a:solidFill>
                            <a:schemeClr val="tx1"/>
                          </a:solidFill>
                          <a:cs typeface="+mn-cs"/>
                        </a:rPr>
                        <a:t>10’</a:t>
                      </a:r>
                    </a:p>
                  </a:txBody>
                  <a:tcPr anchor="ctr"/>
                </a:tc>
                <a:tc>
                  <a:txBody>
                    <a:bodyPr/>
                    <a:lstStyle/>
                    <a:p>
                      <a:r>
                        <a:rPr lang="en-US" sz="1800" b="1" dirty="0">
                          <a:solidFill>
                            <a:schemeClr val="tx1"/>
                          </a:solidFill>
                          <a:cs typeface="+mn-cs"/>
                        </a:rPr>
                        <a:t>Ms. Rita </a:t>
                      </a:r>
                      <a:r>
                        <a:rPr lang="en-US" sz="1800" b="1" dirty="0" err="1">
                          <a:solidFill>
                            <a:schemeClr val="tx1"/>
                          </a:solidFill>
                          <a:cs typeface="+mn-cs"/>
                        </a:rPr>
                        <a:t>Akiki</a:t>
                      </a:r>
                      <a:endParaRPr lang="en-US" sz="1800" b="1" dirty="0">
                        <a:solidFill>
                          <a:schemeClr val="tx1"/>
                        </a:solidFill>
                        <a:cs typeface="+mn-cs"/>
                      </a:endParaRPr>
                    </a:p>
                  </a:txBody>
                  <a:tcPr anchor="ctr"/>
                </a:tc>
                <a:extLst>
                  <a:ext uri="{0D108BD9-81ED-4DB2-BD59-A6C34878D82A}">
                    <a16:rowId xmlns:a16="http://schemas.microsoft.com/office/drawing/2014/main" val="10003"/>
                  </a:ext>
                </a:extLst>
              </a:tr>
              <a:tr h="564731">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b="1" dirty="0">
                          <a:solidFill>
                            <a:schemeClr val="tx1"/>
                          </a:solidFill>
                          <a:cs typeface="+mn-cs"/>
                        </a:rPr>
                        <a:t>Breakout</a:t>
                      </a:r>
                      <a:r>
                        <a:rPr lang="en-US" sz="1800" b="1" baseline="0" dirty="0">
                          <a:solidFill>
                            <a:schemeClr val="tx1"/>
                          </a:solidFill>
                          <a:cs typeface="+mn-cs"/>
                        </a:rPr>
                        <a:t> rooms: Action Plan Practice</a:t>
                      </a:r>
                      <a:br>
                        <a:rPr lang="en-US" sz="1800" b="1" baseline="0" dirty="0">
                          <a:solidFill>
                            <a:schemeClr val="tx1"/>
                          </a:solidFill>
                          <a:cs typeface="+mn-cs"/>
                        </a:rPr>
                      </a:br>
                      <a:r>
                        <a:rPr lang="ar-LB" dirty="0">
                          <a:cs typeface="+mn-cs"/>
                        </a:rPr>
                        <a:t>غرف اجتماعات فرعية</a:t>
                      </a:r>
                      <a:r>
                        <a:rPr lang="en-US" dirty="0">
                          <a:cs typeface="+mn-cs"/>
                        </a:rPr>
                        <a:t>: </a:t>
                      </a:r>
                      <a:r>
                        <a:rPr lang="ar-LB" dirty="0">
                          <a:cs typeface="+mn-cs"/>
                        </a:rPr>
                        <a:t>ممارسة وضع خطط العمل</a:t>
                      </a:r>
                      <a:endParaRPr lang="en-US" sz="1800" b="1" dirty="0">
                        <a:solidFill>
                          <a:schemeClr val="tx1"/>
                        </a:solidFill>
                        <a:cs typeface="+mn-cs"/>
                      </a:endParaRPr>
                    </a:p>
                  </a:txBody>
                  <a:tcPr anchor="ctr"/>
                </a:tc>
                <a:tc>
                  <a:txBody>
                    <a:bodyPr/>
                    <a:lstStyle/>
                    <a:p>
                      <a:r>
                        <a:rPr lang="en-US" sz="1800" b="1" dirty="0">
                          <a:solidFill>
                            <a:schemeClr val="tx1"/>
                          </a:solidFill>
                          <a:cs typeface="+mn-cs"/>
                        </a:rPr>
                        <a:t>10’</a:t>
                      </a:r>
                    </a:p>
                  </a:txBody>
                  <a:tcPr anchor="ctr"/>
                </a:tc>
                <a:tc>
                  <a:txBody>
                    <a:bodyPr/>
                    <a:lstStyle/>
                    <a:p>
                      <a:r>
                        <a:rPr lang="en-US" sz="1800" b="1" dirty="0">
                          <a:solidFill>
                            <a:schemeClr val="tx1"/>
                          </a:solidFill>
                          <a:cs typeface="+mn-cs"/>
                        </a:rPr>
                        <a:t>All facilitators</a:t>
                      </a:r>
                    </a:p>
                  </a:txBody>
                  <a:tcPr anchor="ctr"/>
                </a:tc>
                <a:extLst>
                  <a:ext uri="{0D108BD9-81ED-4DB2-BD59-A6C34878D82A}">
                    <a16:rowId xmlns:a16="http://schemas.microsoft.com/office/drawing/2014/main" val="10004"/>
                  </a:ext>
                </a:extLst>
              </a:tr>
              <a:tr h="564731">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b="1" dirty="0">
                          <a:solidFill>
                            <a:schemeClr val="tx1"/>
                          </a:solidFill>
                          <a:cs typeface="+mn-cs"/>
                        </a:rPr>
                        <a:t>Q&amp;A</a:t>
                      </a:r>
                    </a:p>
                  </a:txBody>
                  <a:tcPr anchor="ctr"/>
                </a:tc>
                <a:tc>
                  <a:txBody>
                    <a:bodyPr/>
                    <a:lstStyle/>
                    <a:p>
                      <a:r>
                        <a:rPr lang="en-US" sz="1800" b="1" dirty="0">
                          <a:solidFill>
                            <a:schemeClr val="tx1"/>
                          </a:solidFill>
                          <a:cs typeface="+mn-cs"/>
                        </a:rPr>
                        <a:t>10’</a:t>
                      </a:r>
                    </a:p>
                  </a:txBody>
                  <a:tcPr anchor="ctr"/>
                </a:tc>
                <a:tc>
                  <a:txBody>
                    <a:bodyPr/>
                    <a:lstStyle/>
                    <a:p>
                      <a:r>
                        <a:rPr lang="en-US" sz="1800" b="1" dirty="0">
                          <a:solidFill>
                            <a:schemeClr val="tx1"/>
                          </a:solidFill>
                          <a:cs typeface="+mn-cs"/>
                        </a:rPr>
                        <a:t>All facilitators</a:t>
                      </a:r>
                    </a:p>
                  </a:txBody>
                  <a:tcPr anchor="ctr"/>
                </a:tc>
                <a:extLst>
                  <a:ext uri="{0D108BD9-81ED-4DB2-BD59-A6C34878D82A}">
                    <a16:rowId xmlns:a16="http://schemas.microsoft.com/office/drawing/2014/main" val="10005"/>
                  </a:ext>
                </a:extLst>
              </a:tr>
              <a:tr h="564731">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b="1" dirty="0">
                          <a:solidFill>
                            <a:schemeClr val="tx1"/>
                          </a:solidFill>
                          <a:cs typeface="+mn-cs"/>
                        </a:rPr>
                        <a:t>Key learning and next steps </a:t>
                      </a:r>
                      <a:br>
                        <a:rPr lang="ar-LB" sz="1800" b="1" dirty="0">
                          <a:solidFill>
                            <a:schemeClr val="tx1"/>
                          </a:solidFill>
                          <a:cs typeface="+mn-cs"/>
                        </a:rPr>
                      </a:br>
                      <a:r>
                        <a:rPr lang="ar-LB" dirty="0">
                          <a:cs typeface="+mn-cs"/>
                        </a:rPr>
                        <a:t>الخبرات التعليمية الأساسية والخطوات التالية</a:t>
                      </a:r>
                      <a:endParaRPr lang="en-US" sz="1800" b="1" dirty="0">
                        <a:solidFill>
                          <a:schemeClr val="tx1"/>
                        </a:solidFill>
                        <a:cs typeface="+mn-cs"/>
                      </a:endParaRPr>
                    </a:p>
                  </a:txBody>
                  <a:tcPr anchor="ctr"/>
                </a:tc>
                <a:tc>
                  <a:txBody>
                    <a:bodyPr/>
                    <a:lstStyle/>
                    <a:p>
                      <a:r>
                        <a:rPr lang="en-US" sz="1800" b="1" dirty="0">
                          <a:solidFill>
                            <a:schemeClr val="tx1"/>
                          </a:solidFill>
                          <a:cs typeface="+mn-cs"/>
                        </a:rPr>
                        <a:t>10’</a:t>
                      </a:r>
                    </a:p>
                  </a:txBody>
                  <a:tcPr anchor="ctr"/>
                </a:tc>
                <a:tc>
                  <a:txBody>
                    <a:bodyPr/>
                    <a:lstStyle/>
                    <a:p>
                      <a:r>
                        <a:rPr lang="en-US" sz="1800" b="1" dirty="0">
                          <a:solidFill>
                            <a:schemeClr val="tx1"/>
                          </a:solidFill>
                          <a:cs typeface="+mn-cs"/>
                        </a:rPr>
                        <a:t>Mr. Farid Kamal</a:t>
                      </a:r>
                    </a:p>
                  </a:txBody>
                  <a:tcPr anchor="ctr"/>
                </a:tc>
                <a:extLst>
                  <a:ext uri="{0D108BD9-81ED-4DB2-BD59-A6C34878D82A}">
                    <a16:rowId xmlns:a16="http://schemas.microsoft.com/office/drawing/2014/main" val="10006"/>
                  </a:ext>
                </a:extLst>
              </a:tr>
            </a:tbl>
          </a:graphicData>
        </a:graphic>
      </p:graphicFrame>
      <p:sp>
        <p:nvSpPr>
          <p:cNvPr id="3" name="Title 1">
            <a:extLst>
              <a:ext uri="{FF2B5EF4-FFF2-40B4-BE49-F238E27FC236}">
                <a16:creationId xmlns:a16="http://schemas.microsoft.com/office/drawing/2014/main" id="{E235B560-B64B-B85F-392A-2BA642E1C9EB}"/>
              </a:ext>
            </a:extLst>
          </p:cNvPr>
          <p:cNvSpPr txBox="1">
            <a:spLocks/>
          </p:cNvSpPr>
          <p:nvPr/>
        </p:nvSpPr>
        <p:spPr>
          <a:xfrm>
            <a:off x="7868093" y="860831"/>
            <a:ext cx="2874335" cy="86214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ar-LB" dirty="0">
                <a:solidFill>
                  <a:schemeClr val="tx1"/>
                </a:solidFill>
              </a:rPr>
              <a:t>جدول الاعمال</a:t>
            </a:r>
            <a:r>
              <a:rPr lang="en-GB" dirty="0">
                <a:solidFill>
                  <a:schemeClr val="tx1"/>
                </a:solidFill>
              </a:rPr>
              <a:t> </a:t>
            </a:r>
          </a:p>
        </p:txBody>
      </p:sp>
    </p:spTree>
    <p:extLst>
      <p:ext uri="{BB962C8B-B14F-4D97-AF65-F5344CB8AC3E}">
        <p14:creationId xmlns:p14="http://schemas.microsoft.com/office/powerpoint/2010/main" val="2177168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802" y="946298"/>
            <a:ext cx="9949878" cy="791062"/>
          </a:xfrm>
        </p:spPr>
        <p:txBody>
          <a:bodyPr/>
          <a:lstStyle/>
          <a:p>
            <a:r>
              <a:rPr lang="ar-LB" dirty="0">
                <a:solidFill>
                  <a:schemeClr val="tx1"/>
                </a:solidFill>
              </a:rPr>
              <a:t>خطة العمل                          </a:t>
            </a:r>
            <a:endParaRPr lang="en-US" dirty="0">
              <a:solidFill>
                <a:schemeClr val="tx1"/>
              </a:solidFill>
            </a:endParaRPr>
          </a:p>
        </p:txBody>
      </p:sp>
      <p:pic>
        <p:nvPicPr>
          <p:cNvPr id="7" name="Picture 6">
            <a:extLst>
              <a:ext uri="{FF2B5EF4-FFF2-40B4-BE49-F238E27FC236}">
                <a16:creationId xmlns:a16="http://schemas.microsoft.com/office/drawing/2014/main" id="{7FCB2B8A-3266-729D-B8DB-F8D27EF909E0}"/>
              </a:ext>
            </a:extLst>
          </p:cNvPr>
          <p:cNvPicPr>
            <a:picLocks noChangeAspect="1"/>
          </p:cNvPicPr>
          <p:nvPr/>
        </p:nvPicPr>
        <p:blipFill rotWithShape="1">
          <a:blip r:embed="rId2"/>
          <a:srcRect l="60413" t="22088" r="10659" b="11099"/>
          <a:stretch/>
        </p:blipFill>
        <p:spPr>
          <a:xfrm>
            <a:off x="2800140" y="1868993"/>
            <a:ext cx="6591719" cy="4281802"/>
          </a:xfrm>
          <a:prstGeom prst="rect">
            <a:avLst/>
          </a:prstGeom>
        </p:spPr>
      </p:pic>
    </p:spTree>
    <p:extLst>
      <p:ext uri="{BB962C8B-B14F-4D97-AF65-F5344CB8AC3E}">
        <p14:creationId xmlns:p14="http://schemas.microsoft.com/office/powerpoint/2010/main" val="3010503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71870"/>
            <a:ext cx="10058400" cy="865490"/>
          </a:xfrm>
        </p:spPr>
        <p:txBody>
          <a:bodyPr/>
          <a:lstStyle/>
          <a:p>
            <a:r>
              <a:rPr lang="ar-LB" dirty="0">
                <a:solidFill>
                  <a:schemeClr val="tx1"/>
                </a:solidFill>
              </a:rPr>
              <a:t>التحديات والمعوقات                     </a:t>
            </a:r>
            <a:endParaRPr lang="en-US" dirty="0">
              <a:solidFill>
                <a:schemeClr val="tx1"/>
              </a:solidFill>
            </a:endParaRPr>
          </a:p>
        </p:txBody>
      </p:sp>
      <p:sp>
        <p:nvSpPr>
          <p:cNvPr id="3" name="Content Placeholder 2"/>
          <p:cNvSpPr>
            <a:spLocks noGrp="1"/>
          </p:cNvSpPr>
          <p:nvPr>
            <p:ph idx="1"/>
          </p:nvPr>
        </p:nvSpPr>
        <p:spPr/>
        <p:txBody>
          <a:bodyPr/>
          <a:lstStyle/>
          <a:p>
            <a:pPr marL="0" indent="0">
              <a:buNone/>
            </a:pPr>
            <a:r>
              <a:rPr lang="ar-LB" dirty="0"/>
              <a:t> </a:t>
            </a:r>
            <a:endParaRPr lang="en-US" dirty="0"/>
          </a:p>
        </p:txBody>
      </p:sp>
      <p:pic>
        <p:nvPicPr>
          <p:cNvPr id="4" name="Picture 2" descr="C:\Users\Lenovo\Downloads\lack of intera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007" y="1848600"/>
            <a:ext cx="2767674" cy="1769663"/>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875" y="1870486"/>
            <a:ext cx="2955241" cy="1772529"/>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5942" y="1859802"/>
            <a:ext cx="2518117" cy="1772529"/>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3194" y="4099431"/>
            <a:ext cx="2806710" cy="1769663"/>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1951" y="4138071"/>
            <a:ext cx="2998165" cy="1755775"/>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5942" y="4079631"/>
            <a:ext cx="2587903" cy="1755775"/>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23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46298"/>
            <a:ext cx="10058400" cy="791062"/>
          </a:xfrm>
        </p:spPr>
        <p:txBody>
          <a:bodyPr/>
          <a:lstStyle/>
          <a:p>
            <a:r>
              <a:rPr lang="ar-LB" dirty="0">
                <a:solidFill>
                  <a:schemeClr val="tx1"/>
                </a:solidFill>
              </a:rPr>
              <a:t>التحديات والمعوقات                     </a:t>
            </a:r>
            <a:endParaRPr lang="en-US" dirty="0">
              <a:solidFill>
                <a:schemeClr val="tx1"/>
              </a:solidFill>
            </a:endParaRP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60321" y="2349305"/>
            <a:ext cx="6724356" cy="3179298"/>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7803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935665"/>
            <a:ext cx="10058400" cy="801695"/>
          </a:xfrm>
        </p:spPr>
        <p:txBody>
          <a:bodyPr/>
          <a:lstStyle/>
          <a:p>
            <a:r>
              <a:rPr lang="ar-LB" dirty="0">
                <a:solidFill>
                  <a:schemeClr val="tx1"/>
                </a:solidFill>
              </a:rPr>
              <a:t>التحديات والمعوقات                     </a:t>
            </a:r>
            <a:endParaRPr lang="en-US" dirty="0">
              <a:solidFill>
                <a:schemeClr val="tx1"/>
              </a:solidFill>
            </a:endParaRP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24222" y="2257424"/>
            <a:ext cx="8004515" cy="3158638"/>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954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99382"/>
            <a:ext cx="10058400" cy="843920"/>
          </a:xfrm>
        </p:spPr>
        <p:txBody>
          <a:bodyPr/>
          <a:lstStyle/>
          <a:p>
            <a:r>
              <a:rPr lang="ar-LB" dirty="0">
                <a:solidFill>
                  <a:schemeClr val="tx1"/>
                </a:solidFill>
              </a:rPr>
              <a:t>كيفية التغلب على هذه التحديات              </a:t>
            </a:r>
            <a:endParaRPr lang="en-US" dirty="0">
              <a:solidFill>
                <a:schemeClr val="tx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135" y="1881349"/>
            <a:ext cx="2881545" cy="1910340"/>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756700" y="1852923"/>
            <a:ext cx="3038940" cy="1967195"/>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266" y="1852923"/>
            <a:ext cx="3038940" cy="1967194"/>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697" t="6364" r="3861" b="4264"/>
          <a:stretch/>
        </p:blipFill>
        <p:spPr bwMode="auto">
          <a:xfrm>
            <a:off x="4489900" y="4029739"/>
            <a:ext cx="3572539" cy="1967195"/>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438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800" y="750702"/>
            <a:ext cx="10058400" cy="897388"/>
          </a:xfrm>
        </p:spPr>
        <p:txBody>
          <a:bodyPr/>
          <a:lstStyle/>
          <a:p>
            <a:r>
              <a:rPr lang="ar-LB" dirty="0">
                <a:solidFill>
                  <a:schemeClr val="tx1"/>
                </a:solidFill>
              </a:rPr>
              <a:t>الانجازات والاخفاقات                    </a:t>
            </a:r>
            <a:endParaRPr lang="en-US" dirty="0">
              <a:solidFill>
                <a:schemeClr val="tx1"/>
              </a:solidFill>
            </a:endParaRPr>
          </a:p>
        </p:txBody>
      </p:sp>
      <p:sp>
        <p:nvSpPr>
          <p:cNvPr id="3" name="Content Placeholder 2"/>
          <p:cNvSpPr>
            <a:spLocks noGrp="1"/>
          </p:cNvSpPr>
          <p:nvPr>
            <p:ph idx="1"/>
          </p:nvPr>
        </p:nvSpPr>
        <p:spPr>
          <a:xfrm>
            <a:off x="2055037" y="1927472"/>
            <a:ext cx="2836767" cy="3481178"/>
          </a:xfrm>
        </p:spPr>
        <p:txBody>
          <a:bodyPr/>
          <a:lstStyle/>
          <a:p>
            <a:r>
              <a:rPr lang="ar-LB" dirty="0">
                <a:solidFill>
                  <a:schemeClr val="tx1"/>
                </a:solidFill>
              </a:rPr>
              <a:t>/</a:t>
            </a:r>
            <a:r>
              <a:rPr lang="ar-LB" b="1" dirty="0">
                <a:solidFill>
                  <a:schemeClr val="tx1"/>
                </a:solidFill>
              </a:rPr>
              <a:t>الانجازات   </a:t>
            </a:r>
            <a:r>
              <a:rPr lang="en-US" b="1" dirty="0">
                <a:solidFill>
                  <a:schemeClr val="tx1"/>
                </a:solidFill>
              </a:rPr>
              <a:t>Achievements</a:t>
            </a:r>
            <a:endParaRPr lang="ar-LB" b="1" dirty="0">
              <a:solidFill>
                <a:schemeClr val="tx1"/>
              </a:solidFill>
            </a:endParaRPr>
          </a:p>
          <a:p>
            <a:r>
              <a:rPr lang="ar-LB" dirty="0">
                <a:solidFill>
                  <a:schemeClr val="tx1"/>
                </a:solidFill>
              </a:rPr>
              <a:t>   التوصيات          </a:t>
            </a:r>
            <a:r>
              <a:rPr lang="en-US" dirty="0">
                <a:solidFill>
                  <a:schemeClr val="tx1"/>
                </a:solidFill>
              </a:rPr>
              <a:t> </a:t>
            </a:r>
            <a:r>
              <a:rPr lang="ar-LB" dirty="0">
                <a:solidFill>
                  <a:schemeClr val="tx1"/>
                </a:solidFill>
              </a:rPr>
              <a:t>    </a:t>
            </a:r>
          </a:p>
          <a:p>
            <a:pPr marL="0" indent="0">
              <a:buNone/>
            </a:pPr>
            <a:r>
              <a:rPr lang="ar-LB" dirty="0">
                <a:solidFill>
                  <a:schemeClr val="tx1"/>
                </a:solidFill>
              </a:rPr>
              <a:t>    </a:t>
            </a:r>
            <a:r>
              <a:rPr lang="en-US" dirty="0">
                <a:solidFill>
                  <a:schemeClr val="tx1"/>
                </a:solidFill>
              </a:rPr>
              <a:t>Recommendations</a:t>
            </a:r>
          </a:p>
          <a:p>
            <a:pPr marL="0" indent="0">
              <a:buNone/>
            </a:pPr>
            <a:endParaRPr lang="en-US" dirty="0">
              <a:solidFill>
                <a:schemeClr val="tx1"/>
              </a:solidFill>
            </a:endParaRPr>
          </a:p>
          <a:p>
            <a:pPr marL="0" indent="0">
              <a:buNone/>
            </a:pPr>
            <a:r>
              <a:rPr lang="ar-LB" dirty="0">
                <a:solidFill>
                  <a:schemeClr val="tx1"/>
                </a:solidFill>
              </a:rPr>
              <a:t>ا</a:t>
            </a:r>
            <a:r>
              <a:rPr lang="ar-LB" b="1" dirty="0">
                <a:solidFill>
                  <a:schemeClr val="tx1"/>
                </a:solidFill>
              </a:rPr>
              <a:t>لاخفاقات      </a:t>
            </a:r>
            <a:r>
              <a:rPr lang="en-US" b="1" dirty="0">
                <a:solidFill>
                  <a:schemeClr val="tx1"/>
                </a:solidFill>
              </a:rPr>
              <a:t>/Failures</a:t>
            </a:r>
            <a:endParaRPr lang="ar-LB" b="1" dirty="0">
              <a:solidFill>
                <a:schemeClr val="tx1"/>
              </a:solidFill>
            </a:endParaRPr>
          </a:p>
          <a:p>
            <a:pPr marL="0" indent="0">
              <a:buNone/>
            </a:pPr>
            <a:r>
              <a:rPr lang="ar-LB" dirty="0">
                <a:solidFill>
                  <a:schemeClr val="tx1"/>
                </a:solidFill>
              </a:rPr>
              <a:t>المراسيم والقوانين        </a:t>
            </a:r>
            <a:r>
              <a:rPr lang="en-US" dirty="0">
                <a:solidFill>
                  <a:schemeClr val="tx1"/>
                </a:solidFill>
              </a:rPr>
              <a:t> </a:t>
            </a:r>
            <a:r>
              <a:rPr lang="ar-LB" dirty="0">
                <a:solidFill>
                  <a:schemeClr val="tx1"/>
                </a:solidFill>
              </a:rPr>
              <a:t>   </a:t>
            </a:r>
          </a:p>
          <a:p>
            <a:pPr marL="0" indent="0">
              <a:buNone/>
            </a:pPr>
            <a:r>
              <a:rPr lang="en-US" dirty="0">
                <a:solidFill>
                  <a:schemeClr val="tx1"/>
                </a:solidFill>
              </a:rPr>
              <a:t>        Decrees and laws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193" y="1886603"/>
            <a:ext cx="4330700" cy="1653540"/>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193" y="3737787"/>
            <a:ext cx="4419600" cy="1724025"/>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749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152585"/>
            <a:ext cx="10058400" cy="584775"/>
          </a:xfrm>
        </p:spPr>
        <p:txBody>
          <a:bodyPr>
            <a:normAutofit/>
          </a:bodyPr>
          <a:lstStyle/>
          <a:p>
            <a:pPr algn="r"/>
            <a:r>
              <a:rPr lang="ar-LB" sz="3600" dirty="0">
                <a:solidFill>
                  <a:schemeClr val="tx1"/>
                </a:solidFill>
                <a:cs typeface="+mn-cs"/>
              </a:rPr>
              <a:t>أهمية تعزيز المجالس الاستشارية من خلال مشاركة الخبرات</a:t>
            </a:r>
            <a:endParaRPr lang="en-US" dirty="0">
              <a:solidFill>
                <a:schemeClr val="tx1"/>
              </a:solidFill>
              <a:cs typeface="+mn-cs"/>
            </a:endParaRPr>
          </a:p>
        </p:txBody>
      </p:sp>
      <p:sp>
        <p:nvSpPr>
          <p:cNvPr id="3" name="Content Placeholder 2"/>
          <p:cNvSpPr>
            <a:spLocks noGrp="1"/>
          </p:cNvSpPr>
          <p:nvPr>
            <p:ph idx="1"/>
          </p:nvPr>
        </p:nvSpPr>
        <p:spPr>
          <a:xfrm>
            <a:off x="1434635" y="4421413"/>
            <a:ext cx="2045112" cy="338009"/>
          </a:xfrm>
        </p:spPr>
        <p:txBody>
          <a:bodyPr>
            <a:normAutofit fontScale="85000" lnSpcReduction="10000"/>
          </a:bodyPr>
          <a:lstStyle/>
          <a:p>
            <a:pPr algn="ctr"/>
            <a:r>
              <a:rPr lang="en-US" b="1" dirty="0">
                <a:solidFill>
                  <a:schemeClr val="tx1"/>
                </a:solidFill>
                <a:latin typeface="Arial" panose="020B0604020202020204" pitchFamily="34" charset="0"/>
                <a:cs typeface="Arial" panose="020B0604020202020204" pitchFamily="34" charset="0"/>
              </a:rPr>
              <a:t>Dr. </a:t>
            </a:r>
            <a:r>
              <a:rPr lang="en-US" b="1" dirty="0" err="1">
                <a:solidFill>
                  <a:schemeClr val="tx1"/>
                </a:solidFill>
                <a:latin typeface="Arial" panose="020B0604020202020204" pitchFamily="34" charset="0"/>
                <a:cs typeface="Arial" panose="020B0604020202020204" pitchFamily="34" charset="0"/>
              </a:rPr>
              <a:t>Fida</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Hawchar</a:t>
            </a:r>
            <a:endParaRPr lang="en-US"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8851219-4A66-C345-A24A-3FB630D4E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635" y="2436587"/>
            <a:ext cx="2045112" cy="1984826"/>
          </a:xfrm>
          <a:prstGeom prst="rect">
            <a:avLst/>
          </a:prstGeom>
          <a:effectLst>
            <a:softEdge rad="25400"/>
          </a:effectLst>
        </p:spPr>
      </p:pic>
      <p:sp>
        <p:nvSpPr>
          <p:cNvPr id="6" name="TextBox 5">
            <a:extLst>
              <a:ext uri="{FF2B5EF4-FFF2-40B4-BE49-F238E27FC236}">
                <a16:creationId xmlns:a16="http://schemas.microsoft.com/office/drawing/2014/main" id="{ECB02377-142D-5A25-60EB-303DE4F82E9A}"/>
              </a:ext>
            </a:extLst>
          </p:cNvPr>
          <p:cNvSpPr txBox="1"/>
          <p:nvPr/>
        </p:nvSpPr>
        <p:spPr>
          <a:xfrm>
            <a:off x="7389629" y="1818199"/>
            <a:ext cx="3924930" cy="584775"/>
          </a:xfrm>
          <a:prstGeom prst="rect">
            <a:avLst/>
          </a:prstGeom>
          <a:noFill/>
        </p:spPr>
        <p:txBody>
          <a:bodyPr wrap="square">
            <a:spAutoFit/>
          </a:bodyPr>
          <a:lstStyle/>
          <a:p>
            <a:pPr algn="ctr"/>
            <a:r>
              <a:rPr lang="ar-LB" sz="3200" dirty="0"/>
              <a:t>تقديم: د. فدى موسى هوشر</a:t>
            </a:r>
          </a:p>
        </p:txBody>
      </p:sp>
    </p:spTree>
    <p:extLst>
      <p:ext uri="{BB962C8B-B14F-4D97-AF65-F5344CB8AC3E}">
        <p14:creationId xmlns:p14="http://schemas.microsoft.com/office/powerpoint/2010/main" val="3242935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result for توليد أفكار وفرص جديدة">
            <a:extLst>
              <a:ext uri="{FF2B5EF4-FFF2-40B4-BE49-F238E27FC236}">
                <a16:creationId xmlns:a16="http://schemas.microsoft.com/office/drawing/2014/main" id="{E781527B-9915-A247-169E-C4C76B1B7A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8315" y="1857761"/>
            <a:ext cx="2311280" cy="1481362"/>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28D87879-3630-63E2-E8FA-AAD5B717B47D}"/>
              </a:ext>
            </a:extLst>
          </p:cNvPr>
          <p:cNvPicPr>
            <a:picLocks noChangeAspect="1"/>
          </p:cNvPicPr>
          <p:nvPr/>
        </p:nvPicPr>
        <p:blipFill rotWithShape="1">
          <a:blip r:embed="rId3">
            <a:extLst>
              <a:ext uri="{28A0092B-C50C-407E-A947-70E740481C1C}">
                <a14:useLocalDpi xmlns:a14="http://schemas.microsoft.com/office/drawing/2010/main" val="0"/>
              </a:ext>
            </a:extLst>
          </a:blip>
          <a:srcRect t="17025"/>
          <a:stretch/>
        </p:blipFill>
        <p:spPr>
          <a:xfrm>
            <a:off x="1551932" y="3509887"/>
            <a:ext cx="4138516" cy="2254121"/>
          </a:xfrm>
          <a:prstGeom prst="rect">
            <a:avLst/>
          </a:prstGeom>
          <a:effectLst>
            <a:softEdge rad="25400"/>
          </a:effectLst>
        </p:spPr>
      </p:pic>
      <p:sp>
        <p:nvSpPr>
          <p:cNvPr id="6" name="Rectangle 5">
            <a:extLst>
              <a:ext uri="{FF2B5EF4-FFF2-40B4-BE49-F238E27FC236}">
                <a16:creationId xmlns:a16="http://schemas.microsoft.com/office/drawing/2014/main" id="{EE8EEEFA-B052-79EC-6279-4500E767CDEA}"/>
              </a:ext>
            </a:extLst>
          </p:cNvPr>
          <p:cNvSpPr/>
          <p:nvPr/>
        </p:nvSpPr>
        <p:spPr>
          <a:xfrm rot="5400000">
            <a:off x="5763901" y="-3764981"/>
            <a:ext cx="771403" cy="100025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a:r>
              <a:rPr lang="ar-LB" sz="4800" dirty="0">
                <a:solidFill>
                  <a:schemeClr val="tx1"/>
                </a:solidFill>
              </a:rPr>
              <a:t>مشاركة الخبرات </a:t>
            </a:r>
            <a:endParaRPr lang="en-AU" sz="4800" dirty="0"/>
          </a:p>
        </p:txBody>
      </p:sp>
      <p:grpSp>
        <p:nvGrpSpPr>
          <p:cNvPr id="2" name="Group 1">
            <a:extLst>
              <a:ext uri="{FF2B5EF4-FFF2-40B4-BE49-F238E27FC236}">
                <a16:creationId xmlns:a16="http://schemas.microsoft.com/office/drawing/2014/main" id="{CDCB30ED-5947-FDC2-10ED-D6228F6F86FA}"/>
              </a:ext>
            </a:extLst>
          </p:cNvPr>
          <p:cNvGrpSpPr/>
          <p:nvPr/>
        </p:nvGrpSpPr>
        <p:grpSpPr>
          <a:xfrm>
            <a:off x="7524591" y="2183592"/>
            <a:ext cx="3354567" cy="3461621"/>
            <a:chOff x="8449955" y="1758290"/>
            <a:chExt cx="3354567" cy="3461621"/>
          </a:xfrm>
        </p:grpSpPr>
        <p:sp>
          <p:nvSpPr>
            <p:cNvPr id="7" name="Content Placeholder 4">
              <a:extLst>
                <a:ext uri="{FF2B5EF4-FFF2-40B4-BE49-F238E27FC236}">
                  <a16:creationId xmlns:a16="http://schemas.microsoft.com/office/drawing/2014/main" id="{F781929C-EB6B-162D-4931-BCCC6CC45519}"/>
                </a:ext>
              </a:extLst>
            </p:cNvPr>
            <p:cNvSpPr txBox="1">
              <a:spLocks/>
            </p:cNvSpPr>
            <p:nvPr/>
          </p:nvSpPr>
          <p:spPr>
            <a:xfrm>
              <a:off x="8449955" y="1758290"/>
              <a:ext cx="3354567" cy="1326295"/>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l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l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9pPr>
            </a:lstStyle>
            <a:p>
              <a:pPr marL="0" indent="0" algn="ctr">
                <a:buFont typeface="Calibri" panose="020F0502020204030204" pitchFamily="34" charset="0"/>
                <a:buNone/>
              </a:pPr>
              <a:r>
                <a:rPr lang="ar-LB" sz="3600">
                  <a:solidFill>
                    <a:schemeClr val="tx1"/>
                  </a:solidFill>
                </a:rPr>
                <a:t>كيف</a:t>
              </a:r>
              <a:endParaRPr lang="en-AU" sz="3600" dirty="0">
                <a:solidFill>
                  <a:schemeClr val="tx1"/>
                </a:solidFill>
              </a:endParaRPr>
            </a:p>
          </p:txBody>
        </p:sp>
        <p:sp>
          <p:nvSpPr>
            <p:cNvPr id="8" name="Oval 7">
              <a:extLst>
                <a:ext uri="{FF2B5EF4-FFF2-40B4-BE49-F238E27FC236}">
                  <a16:creationId xmlns:a16="http://schemas.microsoft.com/office/drawing/2014/main" id="{C7A1FC6D-3AE1-67D3-F350-CBA6183FD5D3}"/>
                </a:ext>
              </a:extLst>
            </p:cNvPr>
            <p:cNvSpPr/>
            <p:nvPr/>
          </p:nvSpPr>
          <p:spPr>
            <a:xfrm>
              <a:off x="8920184" y="2765852"/>
              <a:ext cx="2612606" cy="1326295"/>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LB" sz="3600" dirty="0">
                  <a:solidFill>
                    <a:schemeClr val="tx1"/>
                  </a:solidFill>
                </a:rPr>
                <a:t>لماذا؟</a:t>
              </a:r>
              <a:endParaRPr lang="en-AU" sz="3600" dirty="0">
                <a:solidFill>
                  <a:schemeClr val="bg2"/>
                </a:solidFill>
              </a:endParaRPr>
            </a:p>
          </p:txBody>
        </p:sp>
        <p:sp>
          <p:nvSpPr>
            <p:cNvPr id="10" name="Oval 9">
              <a:extLst>
                <a:ext uri="{FF2B5EF4-FFF2-40B4-BE49-F238E27FC236}">
                  <a16:creationId xmlns:a16="http://schemas.microsoft.com/office/drawing/2014/main" id="{B00D271B-6E0A-FFA5-8BB2-710B88113606}"/>
                </a:ext>
              </a:extLst>
            </p:cNvPr>
            <p:cNvSpPr/>
            <p:nvPr/>
          </p:nvSpPr>
          <p:spPr>
            <a:xfrm>
              <a:off x="9191865" y="3773416"/>
              <a:ext cx="2069243" cy="1446495"/>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LB" sz="3600" dirty="0">
                  <a:solidFill>
                    <a:schemeClr val="tx1"/>
                  </a:solidFill>
                </a:rPr>
                <a:t>أين؟</a:t>
              </a:r>
              <a:endParaRPr lang="en-AU" sz="3600" dirty="0">
                <a:solidFill>
                  <a:schemeClr val="tx1"/>
                </a:solidFill>
              </a:endParaRPr>
            </a:p>
          </p:txBody>
        </p:sp>
      </p:grpSp>
    </p:spTree>
    <p:extLst>
      <p:ext uri="{BB962C8B-B14F-4D97-AF65-F5344CB8AC3E}">
        <p14:creationId xmlns:p14="http://schemas.microsoft.com/office/powerpoint/2010/main" val="2682204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BCD30342-D4D9-14B5-18C6-D6F23060EC19}"/>
              </a:ext>
            </a:extLst>
          </p:cNvPr>
          <p:cNvGraphicFramePr/>
          <p:nvPr>
            <p:extLst>
              <p:ext uri="{D42A27DB-BD31-4B8C-83A1-F6EECF244321}">
                <p14:modId xmlns:p14="http://schemas.microsoft.com/office/powerpoint/2010/main" val="3962988881"/>
              </p:ext>
            </p:extLst>
          </p:nvPr>
        </p:nvGraphicFramePr>
        <p:xfrm>
          <a:off x="3183270" y="1892595"/>
          <a:ext cx="5825460" cy="3884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a:extLst>
              <a:ext uri="{FF2B5EF4-FFF2-40B4-BE49-F238E27FC236}">
                <a16:creationId xmlns:a16="http://schemas.microsoft.com/office/drawing/2014/main" id="{6AF87423-2F1C-30CC-1542-1530265C4A72}"/>
              </a:ext>
            </a:extLst>
          </p:cNvPr>
          <p:cNvSpPr/>
          <p:nvPr/>
        </p:nvSpPr>
        <p:spPr>
          <a:xfrm rot="5400000">
            <a:off x="5763901" y="-3764981"/>
            <a:ext cx="771403" cy="100025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a:r>
              <a:rPr lang="ar-LB" sz="4800" dirty="0">
                <a:solidFill>
                  <a:schemeClr val="tx1"/>
                </a:solidFill>
              </a:rPr>
              <a:t>مشاركة الخبرات </a:t>
            </a:r>
            <a:endParaRPr lang="en-AU" sz="4800" dirty="0"/>
          </a:p>
        </p:txBody>
      </p:sp>
    </p:spTree>
    <p:extLst>
      <p:ext uri="{BB962C8B-B14F-4D97-AF65-F5344CB8AC3E}">
        <p14:creationId xmlns:p14="http://schemas.microsoft.com/office/powerpoint/2010/main" val="3493033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F8B500-9E43-E3E7-5EEF-838B3DC32C63}"/>
              </a:ext>
            </a:extLst>
          </p:cNvPr>
          <p:cNvSpPr>
            <a:spLocks noGrp="1"/>
          </p:cNvSpPr>
          <p:nvPr>
            <p:ph type="title"/>
          </p:nvPr>
        </p:nvSpPr>
        <p:spPr>
          <a:xfrm>
            <a:off x="1682750" y="808333"/>
            <a:ext cx="9472613" cy="844550"/>
          </a:xfrm>
          <a:noFill/>
          <a:ln>
            <a:noFill/>
          </a:ln>
        </p:spPr>
        <p:txBody>
          <a:bodyPr>
            <a:normAutofit/>
          </a:bodyPr>
          <a:lstStyle/>
          <a:p>
            <a:pPr algn="r" rtl="1"/>
            <a:r>
              <a:rPr lang="ar-LB" dirty="0">
                <a:solidFill>
                  <a:schemeClr val="tx1"/>
                </a:solidFill>
                <a:cs typeface="+mn-cs"/>
              </a:rPr>
              <a:t>المقوّمات الأساسية لتسهيل تبادل الخبرات</a:t>
            </a:r>
            <a:endParaRPr lang="en-AU" dirty="0">
              <a:solidFill>
                <a:schemeClr val="tx1"/>
              </a:solidFill>
              <a:cs typeface="+mn-cs"/>
            </a:endParaRPr>
          </a:p>
        </p:txBody>
      </p:sp>
      <p:sp>
        <p:nvSpPr>
          <p:cNvPr id="5" name="Content Placeholder 4">
            <a:extLst>
              <a:ext uri="{FF2B5EF4-FFF2-40B4-BE49-F238E27FC236}">
                <a16:creationId xmlns:a16="http://schemas.microsoft.com/office/drawing/2014/main" id="{CE522557-1C34-4F2A-1392-2DB6A27168AA}"/>
              </a:ext>
            </a:extLst>
          </p:cNvPr>
          <p:cNvSpPr>
            <a:spLocks noGrp="1"/>
          </p:cNvSpPr>
          <p:nvPr>
            <p:ph idx="1"/>
          </p:nvPr>
        </p:nvSpPr>
        <p:spPr>
          <a:xfrm>
            <a:off x="6096000" y="1881644"/>
            <a:ext cx="3657600" cy="685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rtl="1"/>
            <a:r>
              <a:rPr lang="ar-LB" dirty="0">
                <a:solidFill>
                  <a:schemeClr val="tx1"/>
                </a:solidFill>
              </a:rPr>
              <a:t>بيانات المعهد / الموارد المالية والبشريّة</a:t>
            </a:r>
            <a:endParaRPr lang="en-US" dirty="0">
              <a:solidFill>
                <a:schemeClr val="tx1"/>
              </a:solidFill>
            </a:endParaRPr>
          </a:p>
        </p:txBody>
      </p:sp>
      <p:sp>
        <p:nvSpPr>
          <p:cNvPr id="6" name="Rectangle: Rounded Corners 5">
            <a:extLst>
              <a:ext uri="{FF2B5EF4-FFF2-40B4-BE49-F238E27FC236}">
                <a16:creationId xmlns:a16="http://schemas.microsoft.com/office/drawing/2014/main" id="{7723AD7C-DE30-A2CA-4D91-5CD02C391B0D}"/>
              </a:ext>
            </a:extLst>
          </p:cNvPr>
          <p:cNvSpPr/>
          <p:nvPr/>
        </p:nvSpPr>
        <p:spPr>
          <a:xfrm>
            <a:off x="6622620" y="2650182"/>
            <a:ext cx="3657600" cy="685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LB" sz="2000" dirty="0">
                <a:solidFill>
                  <a:schemeClr val="tx1"/>
                </a:solidFill>
              </a:rPr>
              <a:t>بيانات البرامج التّعليميّة / المناهج – المحتوى الدّراسيّ</a:t>
            </a:r>
            <a:endParaRPr lang="en-US" sz="2000" dirty="0">
              <a:solidFill>
                <a:schemeClr val="tx1"/>
              </a:solidFill>
            </a:endParaRPr>
          </a:p>
        </p:txBody>
      </p:sp>
      <p:sp>
        <p:nvSpPr>
          <p:cNvPr id="7" name="Rectangle: Rounded Corners 6">
            <a:extLst>
              <a:ext uri="{FF2B5EF4-FFF2-40B4-BE49-F238E27FC236}">
                <a16:creationId xmlns:a16="http://schemas.microsoft.com/office/drawing/2014/main" id="{69A3AD5B-7E47-AE6F-2EA6-84E87E0F2B0A}"/>
              </a:ext>
            </a:extLst>
          </p:cNvPr>
          <p:cNvSpPr/>
          <p:nvPr/>
        </p:nvSpPr>
        <p:spPr>
          <a:xfrm>
            <a:off x="7183111" y="3418720"/>
            <a:ext cx="3657600" cy="685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LB" sz="2000" dirty="0">
                <a:solidFill>
                  <a:schemeClr val="tx1"/>
                </a:solidFill>
              </a:rPr>
              <a:t>بيانات االطّلاب/ العدد – التّوزيع على الاختصاصات</a:t>
            </a:r>
            <a:endParaRPr lang="en-US" sz="2000" dirty="0">
              <a:solidFill>
                <a:schemeClr val="tx1"/>
              </a:solidFill>
            </a:endParaRPr>
          </a:p>
        </p:txBody>
      </p:sp>
      <p:sp>
        <p:nvSpPr>
          <p:cNvPr id="8" name="Rectangle: Rounded Corners 7">
            <a:extLst>
              <a:ext uri="{FF2B5EF4-FFF2-40B4-BE49-F238E27FC236}">
                <a16:creationId xmlns:a16="http://schemas.microsoft.com/office/drawing/2014/main" id="{D74750B7-178C-687C-D629-002BD9DDA39D}"/>
              </a:ext>
            </a:extLst>
          </p:cNvPr>
          <p:cNvSpPr/>
          <p:nvPr/>
        </p:nvSpPr>
        <p:spPr>
          <a:xfrm>
            <a:off x="7710529" y="4202661"/>
            <a:ext cx="3657600" cy="685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LB" sz="2000" dirty="0">
                <a:solidFill>
                  <a:schemeClr val="tx1"/>
                </a:solidFill>
              </a:rPr>
              <a:t>بيانات حول التّخرّج ومعدّلات التوظيف</a:t>
            </a:r>
            <a:endParaRPr lang="en-US" sz="2000" dirty="0">
              <a:solidFill>
                <a:schemeClr val="tx1"/>
              </a:solidFill>
            </a:endParaRPr>
          </a:p>
        </p:txBody>
      </p:sp>
      <p:sp>
        <p:nvSpPr>
          <p:cNvPr id="9" name="Rectangle: Rounded Corners 8">
            <a:extLst>
              <a:ext uri="{FF2B5EF4-FFF2-40B4-BE49-F238E27FC236}">
                <a16:creationId xmlns:a16="http://schemas.microsoft.com/office/drawing/2014/main" id="{1B0544C0-8D7F-7094-58F4-5A84901222E1}"/>
              </a:ext>
            </a:extLst>
          </p:cNvPr>
          <p:cNvSpPr/>
          <p:nvPr/>
        </p:nvSpPr>
        <p:spPr>
          <a:xfrm>
            <a:off x="8299390" y="4986602"/>
            <a:ext cx="3657600" cy="685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LB" sz="2000" dirty="0">
                <a:solidFill>
                  <a:schemeClr val="tx1"/>
                </a:solidFill>
              </a:rPr>
              <a:t>بيانات حول التّسرّب المدرسيّ</a:t>
            </a:r>
            <a:endParaRPr lang="en-US" sz="2000" dirty="0">
              <a:solidFill>
                <a:schemeClr val="tx1"/>
              </a:solidFill>
            </a:endParaRPr>
          </a:p>
        </p:txBody>
      </p:sp>
      <p:grpSp>
        <p:nvGrpSpPr>
          <p:cNvPr id="3" name="Group 2">
            <a:extLst>
              <a:ext uri="{FF2B5EF4-FFF2-40B4-BE49-F238E27FC236}">
                <a16:creationId xmlns:a16="http://schemas.microsoft.com/office/drawing/2014/main" id="{69331B11-7769-316B-95AC-0B95B8EC5426}"/>
              </a:ext>
            </a:extLst>
          </p:cNvPr>
          <p:cNvGrpSpPr/>
          <p:nvPr/>
        </p:nvGrpSpPr>
        <p:grpSpPr>
          <a:xfrm>
            <a:off x="1249398" y="1881644"/>
            <a:ext cx="5819790" cy="3790792"/>
            <a:chOff x="1249398" y="1881644"/>
            <a:chExt cx="5819790" cy="3790792"/>
          </a:xfrm>
        </p:grpSpPr>
        <p:sp>
          <p:nvSpPr>
            <p:cNvPr id="12" name="Rectangle: Rounded Corners 11">
              <a:extLst>
                <a:ext uri="{FF2B5EF4-FFF2-40B4-BE49-F238E27FC236}">
                  <a16:creationId xmlns:a16="http://schemas.microsoft.com/office/drawing/2014/main" id="{30341A35-CE7F-03DF-1216-C7CA0B97B56F}"/>
                </a:ext>
              </a:extLst>
            </p:cNvPr>
            <p:cNvSpPr/>
            <p:nvPr/>
          </p:nvSpPr>
          <p:spPr>
            <a:xfrm>
              <a:off x="1249398" y="1881644"/>
              <a:ext cx="3657600" cy="685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LB" sz="2000" dirty="0">
                  <a:solidFill>
                    <a:schemeClr val="tx1"/>
                  </a:solidFill>
                </a:rPr>
                <a:t>بيانات رضى الطلّاب عن جودة التّعليم ومطابقة الكفايات</a:t>
              </a:r>
              <a:endParaRPr lang="en-US" sz="2000" dirty="0">
                <a:solidFill>
                  <a:schemeClr val="tx1"/>
                </a:solidFill>
              </a:endParaRPr>
            </a:p>
          </p:txBody>
        </p:sp>
        <p:sp>
          <p:nvSpPr>
            <p:cNvPr id="13" name="Rectangle: Rounded Corners 12">
              <a:extLst>
                <a:ext uri="{FF2B5EF4-FFF2-40B4-BE49-F238E27FC236}">
                  <a16:creationId xmlns:a16="http://schemas.microsoft.com/office/drawing/2014/main" id="{B6DE9330-45AC-CCC7-6E45-C22A406C8C71}"/>
                </a:ext>
              </a:extLst>
            </p:cNvPr>
            <p:cNvSpPr/>
            <p:nvPr/>
          </p:nvSpPr>
          <p:spPr>
            <a:xfrm>
              <a:off x="1830926" y="2650182"/>
              <a:ext cx="3657600" cy="685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LB" sz="2000" dirty="0">
                  <a:solidFill>
                    <a:schemeClr val="tx1"/>
                  </a:solidFill>
                </a:rPr>
                <a:t>بيانات رضى الأهل عن البرامج وحسن أداء المجلس</a:t>
              </a:r>
              <a:endParaRPr lang="en-US" sz="2000" dirty="0">
                <a:solidFill>
                  <a:schemeClr val="tx1"/>
                </a:solidFill>
              </a:endParaRPr>
            </a:p>
          </p:txBody>
        </p:sp>
        <p:sp>
          <p:nvSpPr>
            <p:cNvPr id="14" name="Rectangle: Rounded Corners 13">
              <a:extLst>
                <a:ext uri="{FF2B5EF4-FFF2-40B4-BE49-F238E27FC236}">
                  <a16:creationId xmlns:a16="http://schemas.microsoft.com/office/drawing/2014/main" id="{BDC5BCA3-E2D0-E286-C447-5BFAC3F7C530}"/>
                </a:ext>
              </a:extLst>
            </p:cNvPr>
            <p:cNvSpPr/>
            <p:nvPr/>
          </p:nvSpPr>
          <p:spPr>
            <a:xfrm>
              <a:off x="2341882" y="3418720"/>
              <a:ext cx="3657600" cy="685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LB" sz="2000" dirty="0">
                  <a:solidFill>
                    <a:schemeClr val="tx1"/>
                  </a:solidFill>
                </a:rPr>
                <a:t>بيانات تقييم أداء المعلّمين ومؤهّلاتهم</a:t>
              </a:r>
              <a:endParaRPr lang="en-US" sz="2000" dirty="0">
                <a:solidFill>
                  <a:schemeClr val="tx1"/>
                </a:solidFill>
              </a:endParaRPr>
            </a:p>
          </p:txBody>
        </p:sp>
        <p:sp>
          <p:nvSpPr>
            <p:cNvPr id="15" name="Rectangle: Rounded Corners 14">
              <a:extLst>
                <a:ext uri="{FF2B5EF4-FFF2-40B4-BE49-F238E27FC236}">
                  <a16:creationId xmlns:a16="http://schemas.microsoft.com/office/drawing/2014/main" id="{52A14322-8E0D-148B-730C-230CD751102A}"/>
                </a:ext>
              </a:extLst>
            </p:cNvPr>
            <p:cNvSpPr/>
            <p:nvPr/>
          </p:nvSpPr>
          <p:spPr>
            <a:xfrm>
              <a:off x="2845363" y="4202661"/>
              <a:ext cx="3657600" cy="685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LB" sz="2000" dirty="0">
                  <a:solidFill>
                    <a:schemeClr val="tx1"/>
                  </a:solidFill>
                </a:rPr>
                <a:t>بيانات عن احتياجات سوق العمل</a:t>
              </a:r>
              <a:endParaRPr lang="en-US" sz="2000" dirty="0">
                <a:solidFill>
                  <a:schemeClr val="tx1"/>
                </a:solidFill>
              </a:endParaRPr>
            </a:p>
          </p:txBody>
        </p:sp>
        <p:sp>
          <p:nvSpPr>
            <p:cNvPr id="16" name="Rectangle: Rounded Corners 15">
              <a:extLst>
                <a:ext uri="{FF2B5EF4-FFF2-40B4-BE49-F238E27FC236}">
                  <a16:creationId xmlns:a16="http://schemas.microsoft.com/office/drawing/2014/main" id="{8C95E44E-B5D6-1378-5F86-2BACE1A7FE41}"/>
                </a:ext>
              </a:extLst>
            </p:cNvPr>
            <p:cNvSpPr/>
            <p:nvPr/>
          </p:nvSpPr>
          <p:spPr>
            <a:xfrm>
              <a:off x="3411588" y="4986636"/>
              <a:ext cx="3657600" cy="6858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LB" sz="2000" dirty="0">
                  <a:solidFill>
                    <a:schemeClr val="tx1"/>
                  </a:solidFill>
                </a:rPr>
                <a:t>جمع وتحليل البيانات</a:t>
              </a:r>
              <a:endParaRPr lang="en-US" sz="2000" dirty="0">
                <a:solidFill>
                  <a:schemeClr val="tx1"/>
                </a:solidFill>
              </a:endParaRPr>
            </a:p>
          </p:txBody>
        </p:sp>
      </p:grpSp>
    </p:spTree>
    <p:extLst>
      <p:ext uri="{BB962C8B-B14F-4D97-AF65-F5344CB8AC3E}">
        <p14:creationId xmlns:p14="http://schemas.microsoft.com/office/powerpoint/2010/main" val="1485590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923239"/>
            <a:ext cx="10058400" cy="814121"/>
          </a:xfrm>
        </p:spPr>
        <p:txBody>
          <a:bodyPr>
            <a:normAutofit/>
          </a:bodyPr>
          <a:lstStyle/>
          <a:p>
            <a:r>
              <a:rPr lang="ar-SA" dirty="0">
                <a:solidFill>
                  <a:schemeClr val="tx1"/>
                </a:solidFill>
                <a:cs typeface="+mn-cs"/>
              </a:rPr>
              <a:t>اعضاء المجموعة الثالثة </a:t>
            </a:r>
            <a:endParaRPr lang="en-US" dirty="0">
              <a:solidFill>
                <a:schemeClr val="tx1"/>
              </a:solidFill>
              <a:cs typeface="+mn-cs"/>
            </a:endParaRPr>
          </a:p>
        </p:txBody>
      </p:sp>
      <p:sp>
        <p:nvSpPr>
          <p:cNvPr id="3" name="AutoShape 2" descr="blob:https://web.whatsapp.com/2b276343-6ecc-4baa-97ab-55dae940379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DC98D7BA-BA5B-E13D-E59E-F97DEABF4524}"/>
              </a:ext>
            </a:extLst>
          </p:cNvPr>
          <p:cNvGrpSpPr/>
          <p:nvPr/>
        </p:nvGrpSpPr>
        <p:grpSpPr>
          <a:xfrm>
            <a:off x="6434242" y="1853008"/>
            <a:ext cx="4420591" cy="1407873"/>
            <a:chOff x="4619662" y="3511262"/>
            <a:chExt cx="4420591" cy="1407873"/>
          </a:xfrm>
        </p:grpSpPr>
        <p:pic>
          <p:nvPicPr>
            <p:cNvPr id="1026" name="Picture 2" descr="A person in a suit&#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941" y="3511262"/>
              <a:ext cx="1069319" cy="1069319"/>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186436" y="4580581"/>
              <a:ext cx="1853817" cy="338554"/>
            </a:xfrm>
            <a:prstGeom prst="rect">
              <a:avLst/>
            </a:prstGeom>
            <a:noFill/>
          </p:spPr>
          <p:txBody>
            <a:bodyPr wrap="square" rtlCol="0">
              <a:spAutoFit/>
            </a:bodyPr>
            <a:lstStyle/>
            <a:p>
              <a:pPr defTabSz="786384">
                <a:spcAft>
                  <a:spcPts val="600"/>
                </a:spcAft>
              </a:pPr>
              <a:r>
                <a:rPr lang="en-US" sz="1600" kern="1200" dirty="0">
                  <a:solidFill>
                    <a:schemeClr val="tx1"/>
                  </a:solidFill>
                  <a:latin typeface="Arial" panose="020B0604020202020204" pitchFamily="34" charset="0"/>
                  <a:cs typeface="Arial" panose="020B0604020202020204" pitchFamily="34" charset="0"/>
                </a:rPr>
                <a:t> Mr. Farid Kamal</a:t>
              </a:r>
            </a:p>
          </p:txBody>
        </p:sp>
        <p:sp>
          <p:nvSpPr>
            <p:cNvPr id="4" name="Rectangle: Rounded Corners 3">
              <a:extLst>
                <a:ext uri="{FF2B5EF4-FFF2-40B4-BE49-F238E27FC236}">
                  <a16:creationId xmlns:a16="http://schemas.microsoft.com/office/drawing/2014/main" id="{54070753-91C6-41ED-BF14-62F6A6BEC511}"/>
                </a:ext>
              </a:extLst>
            </p:cNvPr>
            <p:cNvSpPr/>
            <p:nvPr/>
          </p:nvSpPr>
          <p:spPr>
            <a:xfrm>
              <a:off x="4619662" y="3529549"/>
              <a:ext cx="2704048" cy="1042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786384" rtl="1">
                <a:spcAft>
                  <a:spcPts val="600"/>
                </a:spcAft>
              </a:pPr>
              <a:r>
                <a:rPr lang="ar-SA" sz="1376" b="1" kern="1200" dirty="0">
                  <a:solidFill>
                    <a:schemeClr val="bg1"/>
                  </a:solidFill>
                  <a:latin typeface="+mn-lt"/>
                  <a:ea typeface="+mn-ea"/>
                  <a:cs typeface="+mn-cs"/>
                </a:rPr>
                <a:t>مدير معهد راشيا الفني</a:t>
              </a:r>
            </a:p>
            <a:p>
              <a:pPr algn="r" defTabSz="786384" rtl="1">
                <a:spcAft>
                  <a:spcPts val="600"/>
                </a:spcAft>
              </a:pPr>
              <a:r>
                <a:rPr lang="ar-SA" sz="1376" b="1" kern="1200" dirty="0">
                  <a:solidFill>
                    <a:schemeClr val="bg1"/>
                  </a:solidFill>
                  <a:latin typeface="+mn-lt"/>
                  <a:ea typeface="+mn-ea"/>
                  <a:cs typeface="+mn-cs"/>
                </a:rPr>
                <a:t>ماجستير في الفيزياء والتربية </a:t>
              </a:r>
            </a:p>
            <a:p>
              <a:pPr algn="r" defTabSz="786384" rtl="1">
                <a:spcAft>
                  <a:spcPts val="600"/>
                </a:spcAft>
              </a:pPr>
              <a:r>
                <a:rPr lang="ar-SA" sz="1376" b="1" kern="1200" dirty="0">
                  <a:solidFill>
                    <a:schemeClr val="bg1"/>
                  </a:solidFill>
                  <a:latin typeface="+mn-lt"/>
                  <a:ea typeface="+mn-ea"/>
                  <a:cs typeface="+mn-cs"/>
                </a:rPr>
                <a:t>رئيس المجلس الاستشاري</a:t>
              </a:r>
              <a:endParaRPr lang="en-US" sz="1600" b="1" dirty="0">
                <a:solidFill>
                  <a:schemeClr val="bg1"/>
                </a:solidFill>
              </a:endParaRPr>
            </a:p>
          </p:txBody>
        </p:sp>
      </p:grpSp>
      <p:grpSp>
        <p:nvGrpSpPr>
          <p:cNvPr id="18" name="Group 17">
            <a:extLst>
              <a:ext uri="{FF2B5EF4-FFF2-40B4-BE49-F238E27FC236}">
                <a16:creationId xmlns:a16="http://schemas.microsoft.com/office/drawing/2014/main" id="{74A0A752-48E9-8D69-C90B-52D2FF0A1CD2}"/>
              </a:ext>
            </a:extLst>
          </p:cNvPr>
          <p:cNvGrpSpPr/>
          <p:nvPr/>
        </p:nvGrpSpPr>
        <p:grpSpPr>
          <a:xfrm>
            <a:off x="4219352" y="4855824"/>
            <a:ext cx="4191000" cy="1404561"/>
            <a:chOff x="553325" y="3429000"/>
            <a:chExt cx="4191000" cy="1404561"/>
          </a:xfrm>
        </p:grpSpPr>
        <p:grpSp>
          <p:nvGrpSpPr>
            <p:cNvPr id="14" name="Group 13">
              <a:extLst>
                <a:ext uri="{FF2B5EF4-FFF2-40B4-BE49-F238E27FC236}">
                  <a16:creationId xmlns:a16="http://schemas.microsoft.com/office/drawing/2014/main" id="{B161286D-621E-F8A5-EB87-8CFD0ECDC172}"/>
                </a:ext>
              </a:extLst>
            </p:cNvPr>
            <p:cNvGrpSpPr/>
            <p:nvPr/>
          </p:nvGrpSpPr>
          <p:grpSpPr>
            <a:xfrm>
              <a:off x="3331682" y="3429000"/>
              <a:ext cx="1412643" cy="1404561"/>
              <a:chOff x="1508441" y="2093103"/>
              <a:chExt cx="1412643" cy="1404561"/>
            </a:xfrm>
          </p:grpSpPr>
          <p:pic>
            <p:nvPicPr>
              <p:cNvPr id="1027" name="Picture 3" descr="A person with dark hair wearing a white shirt&#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006" y="2093103"/>
                <a:ext cx="889712" cy="1066007"/>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08441" y="3159110"/>
                <a:ext cx="1412643" cy="338554"/>
              </a:xfrm>
              <a:prstGeom prst="rect">
                <a:avLst/>
              </a:prstGeom>
              <a:noFill/>
            </p:spPr>
            <p:txBody>
              <a:bodyPr wrap="square" rtlCol="0">
                <a:spAutoFit/>
              </a:bodyPr>
              <a:lstStyle/>
              <a:p>
                <a:pPr defTabSz="786384">
                  <a:spcAft>
                    <a:spcPts val="600"/>
                  </a:spcAft>
                </a:pPr>
                <a:r>
                  <a:rPr lang="en-US" sz="1600" kern="1200" dirty="0">
                    <a:solidFill>
                      <a:schemeClr val="tx1"/>
                    </a:solidFill>
                    <a:latin typeface="Arial" panose="020B0604020202020204" pitchFamily="34" charset="0"/>
                    <a:cs typeface="Arial" panose="020B0604020202020204" pitchFamily="34" charset="0"/>
                  </a:rPr>
                  <a:t>Ms. Rita Akiki</a:t>
                </a:r>
                <a:endParaRPr lang="en-US" sz="1600" dirty="0">
                  <a:latin typeface="Arial" panose="020B0604020202020204" pitchFamily="34" charset="0"/>
                  <a:cs typeface="Arial" panose="020B0604020202020204" pitchFamily="34" charset="0"/>
                </a:endParaRPr>
              </a:p>
            </p:txBody>
          </p:sp>
        </p:grpSp>
        <p:sp>
          <p:nvSpPr>
            <p:cNvPr id="8" name="Rectangle: Rounded Corners 7">
              <a:extLst>
                <a:ext uri="{FF2B5EF4-FFF2-40B4-BE49-F238E27FC236}">
                  <a16:creationId xmlns:a16="http://schemas.microsoft.com/office/drawing/2014/main" id="{3AF75723-B641-B961-4437-3D8622C1EC2C}"/>
                </a:ext>
              </a:extLst>
            </p:cNvPr>
            <p:cNvSpPr/>
            <p:nvPr/>
          </p:nvSpPr>
          <p:spPr>
            <a:xfrm>
              <a:off x="553325" y="3441929"/>
              <a:ext cx="2753219" cy="10660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786384" rtl="1">
                <a:spcAft>
                  <a:spcPts val="600"/>
                </a:spcAft>
              </a:pPr>
              <a:r>
                <a:rPr lang="ar-SA" sz="1700" b="1" kern="1200" dirty="0">
                  <a:solidFill>
                    <a:schemeClr val="bg1"/>
                  </a:solidFill>
                  <a:latin typeface="+mn-lt"/>
                  <a:ea typeface="+mn-ea"/>
                  <a:cs typeface="+mn-cs"/>
                </a:rPr>
                <a:t>مديرة تمريض </a:t>
              </a:r>
            </a:p>
            <a:p>
              <a:pPr algn="r" defTabSz="786384" rtl="1">
                <a:spcAft>
                  <a:spcPts val="600"/>
                </a:spcAft>
              </a:pPr>
              <a:r>
                <a:rPr lang="ar-SA" sz="1700" b="1" kern="1200" dirty="0">
                  <a:solidFill>
                    <a:schemeClr val="bg1"/>
                  </a:solidFill>
                  <a:latin typeface="+mn-lt"/>
                  <a:ea typeface="+mn-ea"/>
                  <a:cs typeface="+mn-cs"/>
                </a:rPr>
                <a:t>ماجستير هندسة مرافق صحية </a:t>
              </a:r>
            </a:p>
            <a:p>
              <a:pPr algn="r" defTabSz="786384" rtl="1">
                <a:spcAft>
                  <a:spcPts val="600"/>
                </a:spcAft>
              </a:pPr>
              <a:r>
                <a:rPr lang="ar-SA" sz="1700" b="1" kern="1200" dirty="0">
                  <a:solidFill>
                    <a:schemeClr val="bg1"/>
                  </a:solidFill>
                  <a:latin typeface="+mn-lt"/>
                  <a:ea typeface="+mn-ea"/>
                  <a:cs typeface="+mn-cs"/>
                </a:rPr>
                <a:t>عضو مجلس</a:t>
              </a:r>
              <a:endParaRPr lang="en-US" sz="1700" b="1" dirty="0">
                <a:solidFill>
                  <a:schemeClr val="bg1"/>
                </a:solidFill>
              </a:endParaRPr>
            </a:p>
          </p:txBody>
        </p:sp>
      </p:grpSp>
      <p:grpSp>
        <p:nvGrpSpPr>
          <p:cNvPr id="16" name="Group 15">
            <a:extLst>
              <a:ext uri="{FF2B5EF4-FFF2-40B4-BE49-F238E27FC236}">
                <a16:creationId xmlns:a16="http://schemas.microsoft.com/office/drawing/2014/main" id="{914C7620-A4AE-7B2E-060A-F9E7699FC83D}"/>
              </a:ext>
            </a:extLst>
          </p:cNvPr>
          <p:cNvGrpSpPr/>
          <p:nvPr/>
        </p:nvGrpSpPr>
        <p:grpSpPr>
          <a:xfrm>
            <a:off x="1620125" y="1864973"/>
            <a:ext cx="4610553" cy="1434759"/>
            <a:chOff x="486015" y="1864973"/>
            <a:chExt cx="4610553" cy="1434759"/>
          </a:xfrm>
        </p:grpSpPr>
        <p:sp>
          <p:nvSpPr>
            <p:cNvPr id="7" name="TextBox 6"/>
            <p:cNvSpPr txBox="1"/>
            <p:nvPr/>
          </p:nvSpPr>
          <p:spPr>
            <a:xfrm>
              <a:off x="3044379" y="2961178"/>
              <a:ext cx="2052189" cy="338554"/>
            </a:xfrm>
            <a:prstGeom prst="rect">
              <a:avLst/>
            </a:prstGeom>
            <a:noFill/>
          </p:spPr>
          <p:txBody>
            <a:bodyPr wrap="square" rtlCol="0">
              <a:spAutoFit/>
            </a:bodyPr>
            <a:lstStyle/>
            <a:p>
              <a:pPr defTabSz="786384">
                <a:spcAft>
                  <a:spcPts val="600"/>
                </a:spcAft>
              </a:pPr>
              <a:r>
                <a:rPr lang="en-US" sz="1600" kern="1200" dirty="0">
                  <a:solidFill>
                    <a:schemeClr val="tx1"/>
                  </a:solidFill>
                  <a:latin typeface="Arial" panose="020B0604020202020204" pitchFamily="34" charset="0"/>
                  <a:cs typeface="Arial" panose="020B0604020202020204" pitchFamily="34" charset="0"/>
                </a:rPr>
                <a:t>Dr. Raghida El-Zein</a:t>
              </a:r>
              <a:endParaRPr lang="en-US" sz="1600" dirty="0">
                <a:latin typeface="Arial" panose="020B0604020202020204" pitchFamily="34" charset="0"/>
                <a:cs typeface="Arial" panose="020B0604020202020204" pitchFamily="34" charset="0"/>
              </a:endParaRPr>
            </a:p>
          </p:txBody>
        </p:sp>
        <p:pic>
          <p:nvPicPr>
            <p:cNvPr id="2052" name="Picture 4" descr="A person wearing a head scarf and a black and white shirt&#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0659" y="1864973"/>
              <a:ext cx="926711" cy="1105489"/>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Rounded Corners 8">
              <a:extLst>
                <a:ext uri="{FF2B5EF4-FFF2-40B4-BE49-F238E27FC236}">
                  <a16:creationId xmlns:a16="http://schemas.microsoft.com/office/drawing/2014/main" id="{3081A381-3A5E-4A5D-DFAB-C3B9169D75DD}"/>
                </a:ext>
              </a:extLst>
            </p:cNvPr>
            <p:cNvSpPr/>
            <p:nvPr/>
          </p:nvSpPr>
          <p:spPr>
            <a:xfrm>
              <a:off x="486015" y="1893499"/>
              <a:ext cx="2753219" cy="10660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786384" rtl="1">
                <a:spcAft>
                  <a:spcPts val="600"/>
                </a:spcAft>
              </a:pPr>
              <a:endParaRPr lang="en-US" sz="1700" b="1" kern="1200" dirty="0">
                <a:solidFill>
                  <a:schemeClr val="bg1"/>
                </a:solidFill>
                <a:latin typeface="+mn-lt"/>
                <a:ea typeface="+mn-ea"/>
                <a:cs typeface="+mn-cs"/>
              </a:endParaRPr>
            </a:p>
            <a:p>
              <a:pPr algn="r" defTabSz="786384" rtl="1">
                <a:spcAft>
                  <a:spcPts val="600"/>
                </a:spcAft>
              </a:pPr>
              <a:r>
                <a:rPr lang="ar-SA" sz="1700" b="1" kern="1200" dirty="0">
                  <a:solidFill>
                    <a:schemeClr val="bg1"/>
                  </a:solidFill>
                  <a:latin typeface="+mn-lt"/>
                  <a:ea typeface="+mn-ea"/>
                  <a:cs typeface="+mn-cs"/>
                </a:rPr>
                <a:t>اخصائية في الصحة والغذاء والرقابة</a:t>
              </a:r>
            </a:p>
            <a:p>
              <a:pPr algn="r" defTabSz="786384" rtl="1">
                <a:spcAft>
                  <a:spcPts val="600"/>
                </a:spcAft>
              </a:pPr>
              <a:r>
                <a:rPr lang="ar-SA" sz="1700" b="1" kern="1200" dirty="0">
                  <a:solidFill>
                    <a:schemeClr val="bg1"/>
                  </a:solidFill>
                  <a:latin typeface="+mn-lt"/>
                  <a:ea typeface="+mn-ea"/>
                  <a:cs typeface="+mn-cs"/>
                </a:rPr>
                <a:t>رئيسة مجلس</a:t>
              </a:r>
            </a:p>
            <a:p>
              <a:pPr algn="r" rtl="1">
                <a:spcAft>
                  <a:spcPts val="600"/>
                </a:spcAft>
              </a:pPr>
              <a:endParaRPr lang="en-US" sz="1700" b="1" dirty="0">
                <a:solidFill>
                  <a:schemeClr val="bg1"/>
                </a:solidFill>
              </a:endParaRPr>
            </a:p>
          </p:txBody>
        </p:sp>
      </p:grpSp>
      <p:grpSp>
        <p:nvGrpSpPr>
          <p:cNvPr id="19" name="Group 18">
            <a:extLst>
              <a:ext uri="{FF2B5EF4-FFF2-40B4-BE49-F238E27FC236}">
                <a16:creationId xmlns:a16="http://schemas.microsoft.com/office/drawing/2014/main" id="{003C682D-C360-6917-5B3E-03D56A4986AF}"/>
              </a:ext>
            </a:extLst>
          </p:cNvPr>
          <p:cNvGrpSpPr/>
          <p:nvPr/>
        </p:nvGrpSpPr>
        <p:grpSpPr>
          <a:xfrm>
            <a:off x="6519404" y="3527736"/>
            <a:ext cx="4472702" cy="1379618"/>
            <a:chOff x="4570492" y="2083151"/>
            <a:chExt cx="4472702" cy="1379618"/>
          </a:xfrm>
        </p:grpSpPr>
        <p:sp>
          <p:nvSpPr>
            <p:cNvPr id="10" name="TextBox 9"/>
            <p:cNvSpPr txBox="1"/>
            <p:nvPr/>
          </p:nvSpPr>
          <p:spPr>
            <a:xfrm>
              <a:off x="7189377" y="3124215"/>
              <a:ext cx="1853817" cy="338554"/>
            </a:xfrm>
            <a:prstGeom prst="rect">
              <a:avLst/>
            </a:prstGeom>
            <a:noFill/>
          </p:spPr>
          <p:txBody>
            <a:bodyPr wrap="square" rtlCol="0">
              <a:spAutoFit/>
            </a:bodyPr>
            <a:lstStyle/>
            <a:p>
              <a:pPr defTabSz="786384">
                <a:spcAft>
                  <a:spcPts val="600"/>
                </a:spcAft>
              </a:pPr>
              <a:r>
                <a:rPr lang="en-US" sz="1600" kern="1200" dirty="0">
                  <a:solidFill>
                    <a:schemeClr val="tx1"/>
                  </a:solidFill>
                  <a:latin typeface="Arial" panose="020B0604020202020204" pitchFamily="34" charset="0"/>
                  <a:cs typeface="Arial" panose="020B0604020202020204" pitchFamily="34" charset="0"/>
                </a:rPr>
                <a:t>Dr. Fida Hawchar</a:t>
              </a:r>
              <a:endParaRPr lang="en-US" sz="1600" dirty="0">
                <a:latin typeface="Arial" panose="020B0604020202020204" pitchFamily="34" charset="0"/>
                <a:cs typeface="Arial" panose="020B0604020202020204" pitchFamily="34" charset="0"/>
              </a:endParaRPr>
            </a:p>
          </p:txBody>
        </p:sp>
        <p:pic>
          <p:nvPicPr>
            <p:cNvPr id="2051" name="Picture 3" descr="A person standing behind a table with flowers&#10;&#10;Description automatically gene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7922" y="2098515"/>
              <a:ext cx="1062585" cy="1066007"/>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Rounded Corners 10">
              <a:extLst>
                <a:ext uri="{FF2B5EF4-FFF2-40B4-BE49-F238E27FC236}">
                  <a16:creationId xmlns:a16="http://schemas.microsoft.com/office/drawing/2014/main" id="{C046E016-1A30-E645-0210-32D815156EA0}"/>
                </a:ext>
              </a:extLst>
            </p:cNvPr>
            <p:cNvSpPr/>
            <p:nvPr/>
          </p:nvSpPr>
          <p:spPr>
            <a:xfrm>
              <a:off x="4570492" y="2083151"/>
              <a:ext cx="2753218" cy="1042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786384" rtl="1">
                <a:spcAft>
                  <a:spcPts val="600"/>
                </a:spcAft>
              </a:pPr>
              <a:r>
                <a:rPr lang="ar-SA" sz="1700" b="1" kern="1200" dirty="0">
                  <a:solidFill>
                    <a:schemeClr val="bg1"/>
                  </a:solidFill>
                  <a:latin typeface="+mn-lt"/>
                  <a:ea typeface="+mn-ea"/>
                  <a:cs typeface="+mn-cs"/>
                </a:rPr>
                <a:t>استاذة جامعية مدربة </a:t>
              </a:r>
            </a:p>
            <a:p>
              <a:pPr algn="r" defTabSz="786384" rtl="1">
                <a:spcAft>
                  <a:spcPts val="600"/>
                </a:spcAft>
              </a:pPr>
              <a:r>
                <a:rPr lang="ar-SA" sz="1700" b="1" kern="1200" dirty="0">
                  <a:solidFill>
                    <a:schemeClr val="bg1"/>
                  </a:solidFill>
                  <a:latin typeface="+mn-lt"/>
                  <a:ea typeface="+mn-ea"/>
                  <a:cs typeface="+mn-cs"/>
                </a:rPr>
                <a:t>ناظرة</a:t>
              </a:r>
              <a:endParaRPr lang="en-US" sz="1700" b="1" kern="1200" dirty="0">
                <a:solidFill>
                  <a:schemeClr val="bg1"/>
                </a:solidFill>
                <a:latin typeface="+mn-lt"/>
                <a:ea typeface="+mn-ea"/>
                <a:cs typeface="+mn-cs"/>
              </a:endParaRPr>
            </a:p>
            <a:p>
              <a:pPr algn="r" defTabSz="786384" rtl="1">
                <a:spcAft>
                  <a:spcPts val="600"/>
                </a:spcAft>
              </a:pPr>
              <a:r>
                <a:rPr lang="ar-SA" sz="1700" b="1" kern="1200" dirty="0">
                  <a:solidFill>
                    <a:schemeClr val="bg1"/>
                  </a:solidFill>
                  <a:latin typeface="+mn-lt"/>
                  <a:ea typeface="+mn-ea"/>
                  <a:cs typeface="+mn-cs"/>
                </a:rPr>
                <a:t>عضو مجلس</a:t>
              </a:r>
              <a:endParaRPr lang="en-US" sz="1700" b="1" dirty="0">
                <a:solidFill>
                  <a:schemeClr val="bg1"/>
                </a:solidFill>
              </a:endParaRPr>
            </a:p>
          </p:txBody>
        </p:sp>
      </p:grpSp>
      <p:grpSp>
        <p:nvGrpSpPr>
          <p:cNvPr id="17" name="Group 16">
            <a:extLst>
              <a:ext uri="{FF2B5EF4-FFF2-40B4-BE49-F238E27FC236}">
                <a16:creationId xmlns:a16="http://schemas.microsoft.com/office/drawing/2014/main" id="{0EAC83CF-8F20-B7F6-B42E-8FABCA62EDBB}"/>
              </a:ext>
            </a:extLst>
          </p:cNvPr>
          <p:cNvGrpSpPr/>
          <p:nvPr/>
        </p:nvGrpSpPr>
        <p:grpSpPr>
          <a:xfrm>
            <a:off x="1620125" y="3431577"/>
            <a:ext cx="4724607" cy="1422513"/>
            <a:chOff x="570397" y="4927765"/>
            <a:chExt cx="4724607" cy="1422513"/>
          </a:xfrm>
        </p:grpSpPr>
        <p:pic>
          <p:nvPicPr>
            <p:cNvPr id="12" name="Picture 11" descr="A person smiling at the camera&#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5003" y="4990360"/>
              <a:ext cx="1105489" cy="998700"/>
            </a:xfrm>
            <a:prstGeom prst="rect">
              <a:avLst/>
            </a:prstGeom>
            <a:effectLst>
              <a:softEdge rad="25400"/>
            </a:effectLst>
          </p:spPr>
        </p:pic>
        <p:sp>
          <p:nvSpPr>
            <p:cNvPr id="13" name="TextBox 12"/>
            <p:cNvSpPr txBox="1"/>
            <p:nvPr/>
          </p:nvSpPr>
          <p:spPr>
            <a:xfrm>
              <a:off x="2541787" y="6011724"/>
              <a:ext cx="2753217" cy="338554"/>
            </a:xfrm>
            <a:prstGeom prst="rect">
              <a:avLst/>
            </a:prstGeom>
            <a:noFill/>
          </p:spPr>
          <p:txBody>
            <a:bodyPr wrap="square" rtlCol="0">
              <a:spAutoFit/>
            </a:bodyPr>
            <a:lstStyle/>
            <a:p>
              <a:pPr algn="ctr" defTabSz="786384">
                <a:spcAft>
                  <a:spcPts val="600"/>
                </a:spcAft>
              </a:pPr>
              <a:r>
                <a:rPr lang="en-US" sz="1600" kern="1200" dirty="0">
                  <a:solidFill>
                    <a:schemeClr val="tx1"/>
                  </a:solidFill>
                  <a:latin typeface="Arial" panose="020B0604020202020204" pitchFamily="34" charset="0"/>
                  <a:cs typeface="Arial" panose="020B0604020202020204" pitchFamily="34" charset="0"/>
                </a:rPr>
                <a:t>Dr. Hasna’ </a:t>
              </a:r>
              <a:r>
                <a:rPr lang="en-US" sz="1600" kern="1200" dirty="0" err="1">
                  <a:solidFill>
                    <a:schemeClr val="tx1"/>
                  </a:solidFill>
                  <a:latin typeface="Arial" panose="020B0604020202020204" pitchFamily="34" charset="0"/>
                  <a:cs typeface="Arial" panose="020B0604020202020204" pitchFamily="34" charset="0"/>
                </a:rPr>
                <a:t>Moawad</a:t>
              </a:r>
              <a:r>
                <a:rPr lang="en-US" sz="1600" kern="1200" dirty="0">
                  <a:solidFill>
                    <a:schemeClr val="tx1"/>
                  </a:solidFill>
                  <a:latin typeface="Arial" panose="020B0604020202020204" pitchFamily="34" charset="0"/>
                  <a:cs typeface="Arial" panose="020B0604020202020204" pitchFamily="34" charset="0"/>
                </a:rPr>
                <a:t> Tanios</a:t>
              </a:r>
              <a:endParaRPr lang="en-US" sz="1600"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20DA0FF-3161-E379-75A9-70B75AE1B2F1}"/>
                </a:ext>
              </a:extLst>
            </p:cNvPr>
            <p:cNvSpPr/>
            <p:nvPr/>
          </p:nvSpPr>
          <p:spPr>
            <a:xfrm>
              <a:off x="570397" y="4927765"/>
              <a:ext cx="2736147" cy="11067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786384" rtl="1">
                <a:spcAft>
                  <a:spcPts val="600"/>
                </a:spcAft>
              </a:pPr>
              <a:r>
                <a:rPr lang="ar-SA" sz="1700" b="1" kern="1200" dirty="0">
                  <a:solidFill>
                    <a:schemeClr val="bg1"/>
                  </a:solidFill>
                  <a:latin typeface="+mn-lt"/>
                  <a:ea typeface="+mn-ea"/>
                  <a:cs typeface="+mn-cs"/>
                </a:rPr>
                <a:t>استاذة جامعية </a:t>
              </a:r>
            </a:p>
            <a:p>
              <a:pPr algn="r" defTabSz="786384" rtl="1">
                <a:spcAft>
                  <a:spcPts val="600"/>
                </a:spcAft>
              </a:pPr>
              <a:r>
                <a:rPr lang="ar-SA" sz="1700" b="1" kern="1200" dirty="0">
                  <a:solidFill>
                    <a:schemeClr val="bg1"/>
                  </a:solidFill>
                  <a:latin typeface="+mn-lt"/>
                  <a:ea typeface="+mn-ea"/>
                  <a:cs typeface="+mn-cs"/>
                </a:rPr>
                <a:t>مسؤولة تربوية </a:t>
              </a:r>
            </a:p>
            <a:p>
              <a:pPr algn="r" defTabSz="786384" rtl="1">
                <a:spcAft>
                  <a:spcPts val="600"/>
                </a:spcAft>
              </a:pPr>
              <a:r>
                <a:rPr lang="ar-SA" sz="1700" b="1" kern="1200" dirty="0">
                  <a:solidFill>
                    <a:schemeClr val="bg1"/>
                  </a:solidFill>
                  <a:latin typeface="+mn-lt"/>
                  <a:ea typeface="+mn-ea"/>
                  <a:cs typeface="+mn-cs"/>
                </a:rPr>
                <a:t>عضو مجلس</a:t>
              </a:r>
              <a:endParaRPr lang="en-US" sz="1700" b="1" dirty="0">
                <a:solidFill>
                  <a:schemeClr val="bg1"/>
                </a:solidFill>
              </a:endParaRPr>
            </a:p>
          </p:txBody>
        </p:sp>
      </p:grpSp>
    </p:spTree>
    <p:extLst>
      <p:ext uri="{BB962C8B-B14F-4D97-AF65-F5344CB8AC3E}">
        <p14:creationId xmlns:p14="http://schemas.microsoft.com/office/powerpoint/2010/main" val="174453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0568-6D4B-229D-85C7-D218EEA62058}"/>
              </a:ext>
            </a:extLst>
          </p:cNvPr>
          <p:cNvSpPr>
            <a:spLocks noGrp="1"/>
          </p:cNvSpPr>
          <p:nvPr>
            <p:ph type="title"/>
          </p:nvPr>
        </p:nvSpPr>
        <p:spPr>
          <a:xfrm>
            <a:off x="5295481" y="998011"/>
            <a:ext cx="5793275" cy="667666"/>
          </a:xfrm>
        </p:spPr>
        <p:txBody>
          <a:bodyPr>
            <a:noAutofit/>
          </a:bodyPr>
          <a:lstStyle/>
          <a:p>
            <a:pPr algn="ctr"/>
            <a:r>
              <a:rPr lang="ar-LB" dirty="0">
                <a:solidFill>
                  <a:schemeClr val="tx1"/>
                </a:solidFill>
              </a:rPr>
              <a:t>إيجابيات المجلس الاستشاري</a:t>
            </a:r>
            <a:endParaRPr lang="en-AU" dirty="0">
              <a:solidFill>
                <a:schemeClr val="tx1"/>
              </a:solidFill>
            </a:endParaRPr>
          </a:p>
        </p:txBody>
      </p:sp>
      <p:graphicFrame>
        <p:nvGraphicFramePr>
          <p:cNvPr id="7" name="Diagram 6">
            <a:extLst>
              <a:ext uri="{FF2B5EF4-FFF2-40B4-BE49-F238E27FC236}">
                <a16:creationId xmlns:a16="http://schemas.microsoft.com/office/drawing/2014/main" id="{4957A7DD-1D72-C7ED-F5EE-6E5C6CA390CE}"/>
              </a:ext>
            </a:extLst>
          </p:cNvPr>
          <p:cNvGraphicFramePr/>
          <p:nvPr>
            <p:extLst>
              <p:ext uri="{D42A27DB-BD31-4B8C-83A1-F6EECF244321}">
                <p14:modId xmlns:p14="http://schemas.microsoft.com/office/powerpoint/2010/main" val="647240991"/>
              </p:ext>
            </p:extLst>
          </p:nvPr>
        </p:nvGraphicFramePr>
        <p:xfrm>
          <a:off x="2038013" y="1909187"/>
          <a:ext cx="8964931" cy="3950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7209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2684C-35A4-3770-2620-D632BB3B0CD5}"/>
              </a:ext>
            </a:extLst>
          </p:cNvPr>
          <p:cNvSpPr>
            <a:spLocks noGrp="1"/>
          </p:cNvSpPr>
          <p:nvPr>
            <p:ph type="title"/>
          </p:nvPr>
        </p:nvSpPr>
        <p:spPr>
          <a:xfrm>
            <a:off x="1037346" y="993915"/>
            <a:ext cx="10117307" cy="624469"/>
          </a:xfrm>
        </p:spPr>
        <p:txBody>
          <a:bodyPr>
            <a:noAutofit/>
          </a:bodyPr>
          <a:lstStyle/>
          <a:p>
            <a:pPr algn="r"/>
            <a:r>
              <a:rPr lang="ar-LB" dirty="0">
                <a:solidFill>
                  <a:schemeClr val="tx1"/>
                </a:solidFill>
                <a:cs typeface="+mn-cs"/>
              </a:rPr>
              <a:t>الشراكات التي تمّت مع القطاعات الخاصة</a:t>
            </a:r>
            <a:endParaRPr lang="en-AU" dirty="0">
              <a:solidFill>
                <a:schemeClr val="tx1"/>
              </a:solidFill>
              <a:cs typeface="+mn-cs"/>
            </a:endParaRPr>
          </a:p>
        </p:txBody>
      </p:sp>
      <p:graphicFrame>
        <p:nvGraphicFramePr>
          <p:cNvPr id="4" name="Content Placeholder 3">
            <a:extLst>
              <a:ext uri="{FF2B5EF4-FFF2-40B4-BE49-F238E27FC236}">
                <a16:creationId xmlns:a16="http://schemas.microsoft.com/office/drawing/2014/main" id="{1213055B-1275-42E4-0A49-DCD19EF274AD}"/>
              </a:ext>
            </a:extLst>
          </p:cNvPr>
          <p:cNvGraphicFramePr>
            <a:graphicFrameLocks noGrp="1"/>
          </p:cNvGraphicFramePr>
          <p:nvPr>
            <p:ph idx="1"/>
            <p:extLst>
              <p:ext uri="{D42A27DB-BD31-4B8C-83A1-F6EECF244321}">
                <p14:modId xmlns:p14="http://schemas.microsoft.com/office/powerpoint/2010/main" val="964843646"/>
              </p:ext>
            </p:extLst>
          </p:nvPr>
        </p:nvGraphicFramePr>
        <p:xfrm>
          <a:off x="1507252" y="2041556"/>
          <a:ext cx="9426337" cy="3989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6085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EF9B1-9DBB-3517-9781-A9DF0EF185E1}"/>
            </a:ext>
          </a:extLst>
        </p:cNvPr>
        <p:cNvGrpSpPr/>
        <p:nvPr/>
      </p:nvGrpSpPr>
      <p:grpSpPr>
        <a:xfrm>
          <a:off x="0" y="0"/>
          <a:ext cx="0" cy="0"/>
          <a:chOff x="0" y="0"/>
          <a:chExt cx="0" cy="0"/>
        </a:xfrm>
      </p:grpSpPr>
      <p:pic>
        <p:nvPicPr>
          <p:cNvPr id="4" name="Content Placeholder 3" descr="A person in a white suit and pink head scarf working in a kitchen&#10;&#10;Description automatically generated">
            <a:extLst>
              <a:ext uri="{FF2B5EF4-FFF2-40B4-BE49-F238E27FC236}">
                <a16:creationId xmlns:a16="http://schemas.microsoft.com/office/drawing/2014/main" id="{1A920B6E-83FE-3088-AB15-65FFF0D4152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5" b="15973"/>
          <a:stretch/>
        </p:blipFill>
        <p:spPr>
          <a:xfrm>
            <a:off x="8771075" y="1954033"/>
            <a:ext cx="2140134" cy="2208828"/>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effectLst>
            <a:softEdge rad="38100"/>
          </a:effectLst>
        </p:spPr>
      </p:pic>
      <p:pic>
        <p:nvPicPr>
          <p:cNvPr id="6" name="Picture 5" descr="A group of people in white hazmat suits and masks&#10;&#10;Description automatically generated">
            <a:extLst>
              <a:ext uri="{FF2B5EF4-FFF2-40B4-BE49-F238E27FC236}">
                <a16:creationId xmlns:a16="http://schemas.microsoft.com/office/drawing/2014/main" id="{C9348251-F6FA-5625-516A-77183C8C80E0}"/>
              </a:ext>
            </a:extLst>
          </p:cNvPr>
          <p:cNvPicPr>
            <a:picLocks noChangeAspect="1"/>
          </p:cNvPicPr>
          <p:nvPr/>
        </p:nvPicPr>
        <p:blipFill rotWithShape="1">
          <a:blip r:embed="rId3">
            <a:extLst>
              <a:ext uri="{28A0092B-C50C-407E-A947-70E740481C1C}">
                <a14:useLocalDpi xmlns:a14="http://schemas.microsoft.com/office/drawing/2010/main" val="0"/>
              </a:ext>
            </a:extLst>
          </a:blip>
          <a:srcRect t="30787" r="-4" b="10240"/>
          <a:stretch/>
        </p:blipFill>
        <p:spPr>
          <a:xfrm>
            <a:off x="4850341" y="2389328"/>
            <a:ext cx="3478824" cy="2735331"/>
          </a:xfrm>
          <a:prstGeom prst="rect">
            <a:avLst/>
          </a:prstGeom>
          <a:effectLst>
            <a:softEdge rad="25400"/>
          </a:effectLst>
        </p:spPr>
      </p:pic>
      <p:pic>
        <p:nvPicPr>
          <p:cNvPr id="7" name="Picture 6" descr="A large container with white fabric covering a large container with yellow liquid&#10;&#10;Description automatically generated">
            <a:extLst>
              <a:ext uri="{FF2B5EF4-FFF2-40B4-BE49-F238E27FC236}">
                <a16:creationId xmlns:a16="http://schemas.microsoft.com/office/drawing/2014/main" id="{092D3A69-38F5-CF95-51E9-E262766F9162}"/>
              </a:ext>
            </a:extLst>
          </p:cNvPr>
          <p:cNvPicPr>
            <a:picLocks noChangeAspect="1"/>
          </p:cNvPicPr>
          <p:nvPr/>
        </p:nvPicPr>
        <p:blipFill rotWithShape="1">
          <a:blip r:embed="rId4">
            <a:extLst>
              <a:ext uri="{28A0092B-C50C-407E-A947-70E740481C1C}">
                <a14:useLocalDpi xmlns:a14="http://schemas.microsoft.com/office/drawing/2010/main" val="0"/>
              </a:ext>
            </a:extLst>
          </a:blip>
          <a:srcRect t="29176" r="-3" b="26463"/>
          <a:stretch/>
        </p:blipFill>
        <p:spPr>
          <a:xfrm>
            <a:off x="1829461" y="3949096"/>
            <a:ext cx="1935786" cy="1526603"/>
          </a:xfrm>
          <a:prstGeom prst="rect">
            <a:avLst/>
          </a:prstGeom>
          <a:effectLst>
            <a:softEdge rad="25400"/>
          </a:effectLst>
        </p:spPr>
      </p:pic>
      <p:pic>
        <p:nvPicPr>
          <p:cNvPr id="8" name="Picture 7" descr="A three tiered tray with food on it&#10;&#10;Description automatically generated">
            <a:extLst>
              <a:ext uri="{FF2B5EF4-FFF2-40B4-BE49-F238E27FC236}">
                <a16:creationId xmlns:a16="http://schemas.microsoft.com/office/drawing/2014/main" id="{8BD23B04-EB84-34A6-518E-C9D5E7182700}"/>
              </a:ext>
            </a:extLst>
          </p:cNvPr>
          <p:cNvPicPr>
            <a:picLocks noChangeAspect="1"/>
          </p:cNvPicPr>
          <p:nvPr/>
        </p:nvPicPr>
        <p:blipFill rotWithShape="1">
          <a:blip r:embed="rId5">
            <a:extLst>
              <a:ext uri="{28A0092B-C50C-407E-A947-70E740481C1C}">
                <a14:useLocalDpi xmlns:a14="http://schemas.microsoft.com/office/drawing/2010/main" val="0"/>
              </a:ext>
            </a:extLst>
          </a:blip>
          <a:srcRect t="17200" r="2" b="26410"/>
          <a:stretch/>
        </p:blipFill>
        <p:spPr>
          <a:xfrm>
            <a:off x="9086282" y="4101918"/>
            <a:ext cx="1657048" cy="1526603"/>
          </a:xfrm>
          <a:prstGeom prst="rect">
            <a:avLst/>
          </a:prstGeom>
          <a:effectLst>
            <a:softEdge rad="25400"/>
          </a:effectLst>
        </p:spPr>
      </p:pic>
      <p:sp>
        <p:nvSpPr>
          <p:cNvPr id="2" name="Rectangle 1">
            <a:extLst>
              <a:ext uri="{FF2B5EF4-FFF2-40B4-BE49-F238E27FC236}">
                <a16:creationId xmlns:a16="http://schemas.microsoft.com/office/drawing/2014/main" id="{C74BF7F7-5154-1500-15D3-F463D2EEF768}"/>
              </a:ext>
            </a:extLst>
          </p:cNvPr>
          <p:cNvSpPr/>
          <p:nvPr/>
        </p:nvSpPr>
        <p:spPr>
          <a:xfrm rot="5400000">
            <a:off x="9425614" y="-69130"/>
            <a:ext cx="677400" cy="28702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ar-LB" sz="4800" dirty="0">
                <a:solidFill>
                  <a:schemeClr val="tx1"/>
                </a:solidFill>
              </a:rPr>
              <a:t>قصة نجاح</a:t>
            </a:r>
            <a:endParaRPr lang="en-AU" sz="4800" dirty="0">
              <a:solidFill>
                <a:schemeClr val="tx1"/>
              </a:solidFill>
            </a:endParaRPr>
          </a:p>
        </p:txBody>
      </p:sp>
      <p:sp>
        <p:nvSpPr>
          <p:cNvPr id="3" name="Rectangle 2">
            <a:extLst>
              <a:ext uri="{FF2B5EF4-FFF2-40B4-BE49-F238E27FC236}">
                <a16:creationId xmlns:a16="http://schemas.microsoft.com/office/drawing/2014/main" id="{F91331F9-BE61-72F9-725A-0667F358043C}"/>
              </a:ext>
            </a:extLst>
          </p:cNvPr>
          <p:cNvSpPr/>
          <p:nvPr/>
        </p:nvSpPr>
        <p:spPr>
          <a:xfrm>
            <a:off x="8771075" y="3687745"/>
            <a:ext cx="2140134" cy="475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B6A99F4A-8BE2-1B9B-EC18-3AE69C1C3EF1}"/>
              </a:ext>
            </a:extLst>
          </p:cNvPr>
          <p:cNvGrpSpPr/>
          <p:nvPr/>
        </p:nvGrpSpPr>
        <p:grpSpPr>
          <a:xfrm>
            <a:off x="1326789" y="2016417"/>
            <a:ext cx="3157813" cy="2146444"/>
            <a:chOff x="2350858" y="1715557"/>
            <a:chExt cx="3157813" cy="2146444"/>
          </a:xfrm>
        </p:grpSpPr>
        <p:pic>
          <p:nvPicPr>
            <p:cNvPr id="5" name="Picture 4" descr="A group of people in graduation gowns and caps&#10;&#10;Description automatically generated">
              <a:extLst>
                <a:ext uri="{FF2B5EF4-FFF2-40B4-BE49-F238E27FC236}">
                  <a16:creationId xmlns:a16="http://schemas.microsoft.com/office/drawing/2014/main" id="{254ABD18-9745-B83D-8796-70EE9BB88D44}"/>
                </a:ext>
              </a:extLst>
            </p:cNvPr>
            <p:cNvPicPr>
              <a:picLocks noChangeAspect="1"/>
            </p:cNvPicPr>
            <p:nvPr/>
          </p:nvPicPr>
          <p:blipFill rotWithShape="1">
            <a:blip r:embed="rId6">
              <a:extLst>
                <a:ext uri="{28A0092B-C50C-407E-A947-70E740481C1C}">
                  <a14:useLocalDpi xmlns:a14="http://schemas.microsoft.com/office/drawing/2010/main" val="0"/>
                </a:ext>
              </a:extLst>
            </a:blip>
            <a:srcRect r="1" b="13114"/>
            <a:stretch/>
          </p:blipFill>
          <p:spPr>
            <a:xfrm>
              <a:off x="2350858" y="1715557"/>
              <a:ext cx="3157813" cy="214644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effectLst>
              <a:softEdge rad="25400"/>
            </a:effectLst>
          </p:spPr>
        </p:pic>
        <p:sp>
          <p:nvSpPr>
            <p:cNvPr id="9" name="Rectangle 8">
              <a:extLst>
                <a:ext uri="{FF2B5EF4-FFF2-40B4-BE49-F238E27FC236}">
                  <a16:creationId xmlns:a16="http://schemas.microsoft.com/office/drawing/2014/main" id="{07BFFA4A-E0E5-ADD5-D768-EB40D7671F9A}"/>
                </a:ext>
              </a:extLst>
            </p:cNvPr>
            <p:cNvSpPr/>
            <p:nvPr/>
          </p:nvSpPr>
          <p:spPr>
            <a:xfrm>
              <a:off x="2350858" y="3429000"/>
              <a:ext cx="3157813" cy="433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4960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72" descr="A group of people raising their hands">
            <a:extLst>
              <a:ext uri="{FF2B5EF4-FFF2-40B4-BE49-F238E27FC236}">
                <a16:creationId xmlns:a16="http://schemas.microsoft.com/office/drawing/2014/main" id="{C78F3E15-F08E-02F3-CAB7-C1006DA8E6DF}"/>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4579570" y="1858944"/>
            <a:ext cx="3872136" cy="4206073"/>
          </a:xfrm>
          <a:effectLst>
            <a:softEdge rad="25400"/>
          </a:effectLst>
        </p:spPr>
      </p:pic>
      <p:sp>
        <p:nvSpPr>
          <p:cNvPr id="3" name="TextBox 2">
            <a:extLst>
              <a:ext uri="{FF2B5EF4-FFF2-40B4-BE49-F238E27FC236}">
                <a16:creationId xmlns:a16="http://schemas.microsoft.com/office/drawing/2014/main" id="{C49E01DF-3998-FB8E-6592-FAB393273397}"/>
              </a:ext>
            </a:extLst>
          </p:cNvPr>
          <p:cNvSpPr txBox="1"/>
          <p:nvPr/>
        </p:nvSpPr>
        <p:spPr>
          <a:xfrm>
            <a:off x="1075174" y="1066354"/>
            <a:ext cx="10477918" cy="646331"/>
          </a:xfrm>
          <a:prstGeom prst="rect">
            <a:avLst/>
          </a:prstGeom>
          <a:noFill/>
        </p:spPr>
        <p:txBody>
          <a:bodyPr wrap="square">
            <a:spAutoFit/>
          </a:bodyPr>
          <a:lstStyle/>
          <a:p>
            <a:pPr algn="ctr"/>
            <a:r>
              <a:rPr lang="ar-LB" sz="3600" dirty="0">
                <a:solidFill>
                  <a:schemeClr val="tx1"/>
                </a:solidFill>
              </a:rPr>
              <a:t>إلى أي مدى حظيَ مجلسكم الاستشاري بصدى إيجابي في مناطقكم؟</a:t>
            </a:r>
            <a:endParaRPr lang="en-AU" sz="3600" dirty="0">
              <a:solidFill>
                <a:schemeClr val="tx1"/>
              </a:solidFill>
            </a:endParaRPr>
          </a:p>
        </p:txBody>
      </p:sp>
    </p:spTree>
    <p:extLst>
      <p:ext uri="{BB962C8B-B14F-4D97-AF65-F5344CB8AC3E}">
        <p14:creationId xmlns:p14="http://schemas.microsoft.com/office/powerpoint/2010/main" val="2647975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AA5E-E41B-5B1A-39CD-A4EF51FD3154}"/>
              </a:ext>
            </a:extLst>
          </p:cNvPr>
          <p:cNvSpPr>
            <a:spLocks noGrp="1"/>
          </p:cNvSpPr>
          <p:nvPr>
            <p:ph type="title"/>
          </p:nvPr>
        </p:nvSpPr>
        <p:spPr>
          <a:xfrm>
            <a:off x="1197763" y="2039815"/>
            <a:ext cx="10058400" cy="2429692"/>
          </a:xfrm>
        </p:spPr>
        <p:txBody>
          <a:bodyPr>
            <a:noAutofit/>
          </a:bodyPr>
          <a:lstStyle/>
          <a:p>
            <a:pPr algn="ctr">
              <a:lnSpc>
                <a:spcPct val="200000"/>
              </a:lnSpc>
            </a:pPr>
            <a:r>
              <a:rPr lang="ar-LB" b="1" dirty="0">
                <a:solidFill>
                  <a:schemeClr val="tx1"/>
                </a:solidFill>
                <a:cs typeface="+mn-cs"/>
              </a:rPr>
              <a:t>وضع خطط عمل فعالة</a:t>
            </a:r>
            <a:br>
              <a:rPr lang="ar-LB" b="1" dirty="0">
                <a:solidFill>
                  <a:schemeClr val="tx1"/>
                </a:solidFill>
                <a:cs typeface="+mn-cs"/>
              </a:rPr>
            </a:br>
            <a:r>
              <a:rPr lang="ar-LB" b="1" dirty="0">
                <a:solidFill>
                  <a:schemeClr val="tx1"/>
                </a:solidFill>
                <a:cs typeface="+mn-cs"/>
              </a:rPr>
              <a:t> لبرامج التدريب المهني والتقني</a:t>
            </a:r>
            <a:endParaRPr lang="en-GB" b="1" dirty="0">
              <a:solidFill>
                <a:schemeClr val="tx1"/>
              </a:solidFill>
              <a:cs typeface="+mn-cs"/>
            </a:endParaRPr>
          </a:p>
        </p:txBody>
      </p:sp>
      <p:sp>
        <p:nvSpPr>
          <p:cNvPr id="3" name="TextBox 2"/>
          <p:cNvSpPr txBox="1"/>
          <p:nvPr/>
        </p:nvSpPr>
        <p:spPr>
          <a:xfrm>
            <a:off x="3647551" y="4726745"/>
            <a:ext cx="5345723" cy="523220"/>
          </a:xfrm>
          <a:prstGeom prst="rect">
            <a:avLst/>
          </a:prstGeom>
          <a:noFill/>
        </p:spPr>
        <p:txBody>
          <a:bodyPr wrap="square" rtlCol="0">
            <a:spAutoFit/>
          </a:bodyPr>
          <a:lstStyle/>
          <a:p>
            <a:pPr algn="ctr"/>
            <a:r>
              <a:rPr lang="en-US" sz="2800" b="1" dirty="0"/>
              <a:t>Prepared by: Rita </a:t>
            </a:r>
            <a:r>
              <a:rPr lang="en-US" sz="2800" b="1" dirty="0" err="1"/>
              <a:t>Akiki</a:t>
            </a:r>
            <a:endParaRPr lang="en-US" sz="2800" b="1" dirty="0"/>
          </a:p>
        </p:txBody>
      </p:sp>
    </p:spTree>
    <p:extLst>
      <p:ext uri="{BB962C8B-B14F-4D97-AF65-F5344CB8AC3E}">
        <p14:creationId xmlns:p14="http://schemas.microsoft.com/office/powerpoint/2010/main" val="1016605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9"/>
          <p:cNvPicPr preferRelativeResize="0"/>
          <p:nvPr/>
        </p:nvPicPr>
        <p:blipFill rotWithShape="1">
          <a:blip r:embed="rId3">
            <a:alphaModFix/>
          </a:blip>
          <a:srcRect/>
          <a:stretch/>
        </p:blipFill>
        <p:spPr>
          <a:xfrm>
            <a:off x="874206" y="261255"/>
            <a:ext cx="10858160" cy="5885315"/>
          </a:xfrm>
          <a:prstGeom prst="rect">
            <a:avLst/>
          </a:prstGeom>
          <a:noFill/>
          <a:ln>
            <a:noFill/>
          </a:ln>
        </p:spPr>
      </p:pic>
      <p:sp>
        <p:nvSpPr>
          <p:cNvPr id="3" name="TextBox 2"/>
          <p:cNvSpPr txBox="1"/>
          <p:nvPr/>
        </p:nvSpPr>
        <p:spPr>
          <a:xfrm>
            <a:off x="3742007" y="407963"/>
            <a:ext cx="7877908" cy="1077218"/>
          </a:xfrm>
          <a:prstGeom prst="rect">
            <a:avLst/>
          </a:prstGeom>
          <a:noFill/>
        </p:spPr>
        <p:txBody>
          <a:bodyPr wrap="square" rtlCol="0">
            <a:spAutoFit/>
          </a:bodyPr>
          <a:lstStyle/>
          <a:p>
            <a:pPr algn="r"/>
            <a:r>
              <a:rPr lang="ar-LB" sz="3200" b="1" dirty="0">
                <a:solidFill>
                  <a:schemeClr val="bg1"/>
                </a:solidFill>
              </a:rPr>
              <a:t>الاستراتيجية بدون تكتيكات هي أبطأ طريق إلى النصر.</a:t>
            </a:r>
          </a:p>
          <a:p>
            <a:pPr algn="r"/>
            <a:r>
              <a:rPr lang="ar-LB" sz="3200" b="1" dirty="0">
                <a:solidFill>
                  <a:schemeClr val="bg1"/>
                </a:solidFill>
              </a:rPr>
              <a:t>التكتيكات بدون استراتيجية هي ضوضاء قبل الهزيمة</a:t>
            </a:r>
            <a:endParaRPr lang="en-US" sz="3200" b="1" dirty="0">
              <a:solidFill>
                <a:schemeClr val="bg1"/>
              </a:solidFill>
            </a:endParaRPr>
          </a:p>
        </p:txBody>
      </p:sp>
    </p:spTree>
    <p:extLst>
      <p:ext uri="{BB962C8B-B14F-4D97-AF65-F5344CB8AC3E}">
        <p14:creationId xmlns:p14="http://schemas.microsoft.com/office/powerpoint/2010/main" val="216436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20AA5E-E41B-5B1A-39CD-A4EF51FD3154}"/>
              </a:ext>
            </a:extLst>
          </p:cNvPr>
          <p:cNvSpPr>
            <a:spLocks noGrp="1"/>
          </p:cNvSpPr>
          <p:nvPr>
            <p:ph type="title"/>
          </p:nvPr>
        </p:nvSpPr>
        <p:spPr>
          <a:xfrm>
            <a:off x="8177212" y="634946"/>
            <a:ext cx="3372529" cy="5055904"/>
          </a:xfrm>
        </p:spPr>
        <p:txBody>
          <a:bodyPr anchor="ctr">
            <a:normAutofit/>
          </a:bodyPr>
          <a:lstStyle/>
          <a:p>
            <a:r>
              <a:rPr lang="ar-LB" b="1">
                <a:cs typeface="+mn-cs"/>
              </a:rPr>
              <a:t>ما هي خطة العمل؟ </a:t>
            </a:r>
            <a:endParaRPr lang="en-GB" b="1">
              <a:cs typeface="+mn-cs"/>
            </a:endParaRPr>
          </a:p>
        </p:txBody>
      </p:sp>
      <p:cxnSp>
        <p:nvCxnSpPr>
          <p:cNvPr id="12" name="Straight Connector 11">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Rectangle 3"/>
          <p:cNvSpPr/>
          <p:nvPr/>
        </p:nvSpPr>
        <p:spPr>
          <a:xfrm>
            <a:off x="5977217" y="3244334"/>
            <a:ext cx="237566" cy="369332"/>
          </a:xfrm>
          <a:prstGeom prst="rect">
            <a:avLst/>
          </a:prstGeom>
        </p:spPr>
        <p:txBody>
          <a:bodyPr wrap="none">
            <a:spAutoFit/>
          </a:bodyPr>
          <a:lstStyle/>
          <a:p>
            <a:pPr>
              <a:spcAft>
                <a:spcPts val="600"/>
              </a:spcAft>
            </a:pPr>
            <a:r>
              <a:rPr lang="en-US"/>
              <a:t> </a:t>
            </a:r>
          </a:p>
        </p:txBody>
      </p:sp>
      <p:graphicFrame>
        <p:nvGraphicFramePr>
          <p:cNvPr id="8" name="Content Placeholder 2">
            <a:extLst>
              <a:ext uri="{FF2B5EF4-FFF2-40B4-BE49-F238E27FC236}">
                <a16:creationId xmlns:a16="http://schemas.microsoft.com/office/drawing/2014/main" id="{0E8EDC7F-3D34-AE42-9975-37D8D0FB0FE2}"/>
              </a:ext>
            </a:extLst>
          </p:cNvPr>
          <p:cNvGraphicFramePr>
            <a:graphicFrameLocks noGrp="1"/>
          </p:cNvGraphicFramePr>
          <p:nvPr>
            <p:ph idx="1"/>
            <p:extLst>
              <p:ext uri="{D42A27DB-BD31-4B8C-83A1-F6EECF244321}">
                <p14:modId xmlns:p14="http://schemas.microsoft.com/office/powerpoint/2010/main" val="2784559828"/>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2709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8"/>
          <p:cNvPicPr preferRelativeResize="0"/>
          <p:nvPr/>
        </p:nvPicPr>
        <p:blipFill rotWithShape="1">
          <a:blip r:embed="rId3">
            <a:alphaModFix/>
          </a:blip>
          <a:srcRect t="3188" b="-3188"/>
          <a:stretch/>
        </p:blipFill>
        <p:spPr>
          <a:xfrm>
            <a:off x="3533581" y="1927260"/>
            <a:ext cx="4429234" cy="2535643"/>
          </a:xfrm>
          <a:prstGeom prst="rect">
            <a:avLst/>
          </a:prstGeom>
          <a:noFill/>
          <a:ln>
            <a:noFill/>
          </a:ln>
          <a:effectLst>
            <a:softEdge rad="25400"/>
          </a:effectLst>
        </p:spPr>
      </p:pic>
      <p:sp>
        <p:nvSpPr>
          <p:cNvPr id="153" name="Google Shape;153;p28"/>
          <p:cNvSpPr/>
          <p:nvPr/>
        </p:nvSpPr>
        <p:spPr>
          <a:xfrm>
            <a:off x="471938" y="5514662"/>
            <a:ext cx="2300215" cy="520208"/>
          </a:xfrm>
          <a:prstGeom prst="rect">
            <a:avLst/>
          </a:prstGeom>
          <a:noFill/>
          <a:ln>
            <a:noFill/>
          </a:ln>
        </p:spPr>
        <p:txBody>
          <a:bodyPr spcFirstLastPara="1" wrap="square" lIns="91425" tIns="45700" rIns="91425" bIns="45700" anchor="t" anchorCtr="0">
            <a:noAutofit/>
          </a:bodyPr>
          <a:lstStyle/>
          <a:p>
            <a:r>
              <a:rPr lang="ar-LB" sz="2400" b="1" dirty="0"/>
              <a:t>التخطيط هو تحويل </a:t>
            </a:r>
            <a:r>
              <a:rPr lang="en-US" sz="2400" b="1" dirty="0"/>
              <a:t> </a:t>
            </a:r>
          </a:p>
          <a:p>
            <a:br>
              <a:rPr lang="en-US" dirty="0"/>
            </a:br>
            <a:endParaRPr sz="1800" b="0" i="0" u="none" strike="noStrike" cap="none" dirty="0">
              <a:solidFill>
                <a:schemeClr val="dk1"/>
              </a:solidFill>
              <a:latin typeface="Quattrocento Sans"/>
              <a:ea typeface="Quattrocento Sans"/>
              <a:cs typeface="Quattrocento Sans"/>
              <a:sym typeface="Quattrocento Sans"/>
            </a:endParaRPr>
          </a:p>
        </p:txBody>
      </p:sp>
      <p:sp>
        <p:nvSpPr>
          <p:cNvPr id="154" name="Google Shape;154;p28"/>
          <p:cNvSpPr/>
          <p:nvPr/>
        </p:nvSpPr>
        <p:spPr>
          <a:xfrm>
            <a:off x="3346984" y="5501766"/>
            <a:ext cx="1405458" cy="509745"/>
          </a:xfrm>
          <a:prstGeom prst="rect">
            <a:avLst/>
          </a:prstGeom>
          <a:noFill/>
          <a:ln>
            <a:noFill/>
          </a:ln>
        </p:spPr>
        <p:txBody>
          <a:bodyPr spcFirstLastPara="1" wrap="square" lIns="91425" tIns="45700" rIns="91425" bIns="45700" anchor="t" anchorCtr="0">
            <a:noAutofit/>
          </a:bodyPr>
          <a:lstStyle/>
          <a:p>
            <a:pPr lvl="0" algn="ctr">
              <a:buSzPts val="1800"/>
            </a:pPr>
            <a:r>
              <a:rPr lang="ar-LB" sz="2400" b="1" i="0" u="none" strike="noStrike" cap="none" dirty="0">
                <a:solidFill>
                  <a:srgbClr val="000000"/>
                </a:solidFill>
                <a:latin typeface="Arial"/>
                <a:ea typeface="Arial"/>
                <a:cs typeface="Arial"/>
                <a:sym typeface="Arial"/>
              </a:rPr>
              <a:t>الموارد</a:t>
            </a:r>
            <a:endParaRPr sz="2400" b="1" i="0" u="none" strike="noStrike" cap="none" dirty="0">
              <a:solidFill>
                <a:srgbClr val="000000"/>
              </a:solidFill>
              <a:latin typeface="Arial"/>
              <a:ea typeface="Arial"/>
              <a:cs typeface="Arial"/>
              <a:sym typeface="Arial"/>
            </a:endParaRPr>
          </a:p>
        </p:txBody>
      </p:sp>
      <p:sp>
        <p:nvSpPr>
          <p:cNvPr id="155" name="Google Shape;155;p28"/>
          <p:cNvSpPr/>
          <p:nvPr/>
        </p:nvSpPr>
        <p:spPr>
          <a:xfrm>
            <a:off x="6180499" y="5489294"/>
            <a:ext cx="1405458" cy="415047"/>
          </a:xfrm>
          <a:prstGeom prst="rect">
            <a:avLst/>
          </a:prstGeom>
          <a:noFill/>
          <a:ln>
            <a:noFill/>
          </a:ln>
        </p:spPr>
        <p:txBody>
          <a:bodyPr spcFirstLastPara="1" wrap="square" lIns="91425" tIns="45700" rIns="91425" bIns="45700" anchor="t" anchorCtr="0">
            <a:noAutofit/>
          </a:bodyPr>
          <a:lstStyle/>
          <a:p>
            <a:pPr lvl="0" algn="ctr">
              <a:buSzPts val="1800"/>
            </a:pPr>
            <a:r>
              <a:rPr lang="ar-LB" sz="2400" b="1" dirty="0"/>
              <a:t>القوة</a:t>
            </a:r>
            <a:endParaRPr lang="fr-FR" sz="2400" b="1" dirty="0">
              <a:solidFill>
                <a:schemeClr val="dk1"/>
              </a:solidFill>
              <a:latin typeface="Quattrocento Sans"/>
              <a:ea typeface="Quattrocento Sans"/>
              <a:cs typeface="Quattrocento Sans"/>
              <a:sym typeface="Quattrocento Sans"/>
            </a:endParaRPr>
          </a:p>
          <a:p>
            <a:pPr lvl="0" algn="ctr">
              <a:buSzPts val="1800"/>
            </a:pPr>
            <a:endParaRPr lang="fr-FR" sz="1800" dirty="0">
              <a:solidFill>
                <a:schemeClr val="dk1"/>
              </a:solidFill>
              <a:latin typeface="Quattrocento Sans"/>
              <a:ea typeface="Quattrocento Sans"/>
              <a:cs typeface="Quattrocento Sans"/>
              <a:sym typeface="Quattrocento Sans"/>
            </a:endParaRPr>
          </a:p>
          <a:p>
            <a:pPr lvl="0" algn="ctr">
              <a:buSzPts val="1800"/>
            </a:pPr>
            <a:endParaRPr lang="fr-FR" sz="1800" dirty="0">
              <a:solidFill>
                <a:schemeClr val="dk1"/>
              </a:solidFill>
              <a:latin typeface="Quattrocento Sans"/>
              <a:ea typeface="Quattrocento Sans"/>
              <a:cs typeface="Quattrocento Sans"/>
              <a:sym typeface="Quattrocento Sans"/>
            </a:endParaRPr>
          </a:p>
          <a:p>
            <a:pPr lvl="0" algn="ctr">
              <a:buSzPts val="1800"/>
            </a:pPr>
            <a:endParaRPr lang="fr-FR" sz="1800" dirty="0">
              <a:solidFill>
                <a:schemeClr val="dk1"/>
              </a:solidFill>
              <a:latin typeface="Quattrocento Sans"/>
              <a:ea typeface="Quattrocento Sans"/>
              <a:cs typeface="Quattrocento Sans"/>
              <a:sym typeface="Quattrocento Sans"/>
            </a:endParaRPr>
          </a:p>
          <a:p>
            <a:pPr lvl="0" algn="ctr">
              <a:buSzPts val="1800"/>
            </a:pPr>
            <a:endParaRPr lang="fr-FR" sz="1800" dirty="0">
              <a:solidFill>
                <a:schemeClr val="dk1"/>
              </a:solidFill>
              <a:latin typeface="Quattrocento Sans"/>
              <a:ea typeface="Quattrocento Sans"/>
              <a:cs typeface="Quattrocento Sans"/>
              <a:sym typeface="Quattrocento Sans"/>
            </a:endParaRPr>
          </a:p>
        </p:txBody>
      </p:sp>
      <p:sp>
        <p:nvSpPr>
          <p:cNvPr id="156" name="Google Shape;156;p28"/>
          <p:cNvSpPr/>
          <p:nvPr/>
        </p:nvSpPr>
        <p:spPr>
          <a:xfrm>
            <a:off x="9092312" y="5440882"/>
            <a:ext cx="1405458" cy="415047"/>
          </a:xfrm>
          <a:prstGeom prst="rect">
            <a:avLst/>
          </a:prstGeom>
          <a:noFill/>
          <a:ln>
            <a:noFill/>
          </a:ln>
        </p:spPr>
        <p:txBody>
          <a:bodyPr spcFirstLastPara="1" wrap="square" lIns="91425" tIns="45700" rIns="91425" bIns="45700" anchor="t" anchorCtr="0">
            <a:noAutofit/>
          </a:bodyPr>
          <a:lstStyle/>
          <a:p>
            <a:pPr lvl="0" algn="ctr">
              <a:buSzPts val="1800"/>
            </a:pPr>
            <a:r>
              <a:rPr lang="ar-LB" sz="2400" b="1" dirty="0"/>
              <a:t>التغيير</a:t>
            </a:r>
            <a:endParaRPr b="1" i="0" u="none" strike="noStrike" cap="none" dirty="0">
              <a:solidFill>
                <a:srgbClr val="000000"/>
              </a:solidFill>
              <a:latin typeface="Arial"/>
              <a:ea typeface="Arial"/>
              <a:cs typeface="Arial"/>
              <a:sym typeface="Arial"/>
            </a:endParaRPr>
          </a:p>
        </p:txBody>
      </p:sp>
      <p:pic>
        <p:nvPicPr>
          <p:cNvPr id="157" name="Google Shape;157;p28"/>
          <p:cNvPicPr preferRelativeResize="0"/>
          <p:nvPr/>
        </p:nvPicPr>
        <p:blipFill rotWithShape="1">
          <a:blip r:embed="rId4">
            <a:alphaModFix/>
          </a:blip>
          <a:srcRect/>
          <a:stretch/>
        </p:blipFill>
        <p:spPr>
          <a:xfrm>
            <a:off x="6625225" y="4705637"/>
            <a:ext cx="588335" cy="726252"/>
          </a:xfrm>
          <a:prstGeom prst="rect">
            <a:avLst/>
          </a:prstGeom>
          <a:noFill/>
          <a:ln>
            <a:noFill/>
          </a:ln>
        </p:spPr>
      </p:pic>
      <p:grpSp>
        <p:nvGrpSpPr>
          <p:cNvPr id="158" name="Google Shape;158;p28"/>
          <p:cNvGrpSpPr/>
          <p:nvPr/>
        </p:nvGrpSpPr>
        <p:grpSpPr>
          <a:xfrm>
            <a:off x="3824788" y="4781453"/>
            <a:ext cx="588177" cy="612987"/>
            <a:chOff x="3508375" y="4997451"/>
            <a:chExt cx="400050" cy="404813"/>
          </a:xfrm>
        </p:grpSpPr>
        <p:sp>
          <p:nvSpPr>
            <p:cNvPr id="159" name="Google Shape;159;p28"/>
            <p:cNvSpPr/>
            <p:nvPr/>
          </p:nvSpPr>
          <p:spPr>
            <a:xfrm>
              <a:off x="3508375" y="4997451"/>
              <a:ext cx="400050" cy="404813"/>
            </a:xfrm>
            <a:custGeom>
              <a:avLst/>
              <a:gdLst/>
              <a:ahLst/>
              <a:cxnLst/>
              <a:rect l="l" t="t" r="r" b="b"/>
              <a:pathLst>
                <a:path w="683" h="687" extrusionOk="0">
                  <a:moveTo>
                    <a:pt x="94" y="487"/>
                  </a:moveTo>
                  <a:cubicBezTo>
                    <a:pt x="65" y="458"/>
                    <a:pt x="65" y="426"/>
                    <a:pt x="94" y="392"/>
                  </a:cubicBezTo>
                  <a:cubicBezTo>
                    <a:pt x="80" y="380"/>
                    <a:pt x="72" y="364"/>
                    <a:pt x="72" y="345"/>
                  </a:cubicBezTo>
                  <a:cubicBezTo>
                    <a:pt x="72" y="326"/>
                    <a:pt x="80" y="311"/>
                    <a:pt x="94" y="298"/>
                  </a:cubicBezTo>
                  <a:cubicBezTo>
                    <a:pt x="81" y="286"/>
                    <a:pt x="73" y="270"/>
                    <a:pt x="72" y="252"/>
                  </a:cubicBezTo>
                  <a:cubicBezTo>
                    <a:pt x="71" y="222"/>
                    <a:pt x="95" y="193"/>
                    <a:pt x="125" y="191"/>
                  </a:cubicBezTo>
                  <a:cubicBezTo>
                    <a:pt x="138" y="190"/>
                    <a:pt x="151" y="191"/>
                    <a:pt x="166" y="191"/>
                  </a:cubicBezTo>
                  <a:cubicBezTo>
                    <a:pt x="153" y="167"/>
                    <a:pt x="153" y="145"/>
                    <a:pt x="166" y="122"/>
                  </a:cubicBezTo>
                  <a:cubicBezTo>
                    <a:pt x="148" y="122"/>
                    <a:pt x="132" y="122"/>
                    <a:pt x="116" y="122"/>
                  </a:cubicBezTo>
                  <a:cubicBezTo>
                    <a:pt x="97" y="122"/>
                    <a:pt x="79" y="122"/>
                    <a:pt x="60" y="122"/>
                  </a:cubicBezTo>
                  <a:cubicBezTo>
                    <a:pt x="28" y="121"/>
                    <a:pt x="2" y="96"/>
                    <a:pt x="1" y="64"/>
                  </a:cubicBezTo>
                  <a:cubicBezTo>
                    <a:pt x="0" y="32"/>
                    <a:pt x="24" y="4"/>
                    <a:pt x="56" y="2"/>
                  </a:cubicBezTo>
                  <a:cubicBezTo>
                    <a:pt x="60" y="1"/>
                    <a:pt x="64" y="1"/>
                    <a:pt x="67" y="1"/>
                  </a:cubicBezTo>
                  <a:cubicBezTo>
                    <a:pt x="171" y="1"/>
                    <a:pt x="274" y="2"/>
                    <a:pt x="377" y="1"/>
                  </a:cubicBezTo>
                  <a:cubicBezTo>
                    <a:pt x="429" y="0"/>
                    <a:pt x="459" y="52"/>
                    <a:pt x="435" y="92"/>
                  </a:cubicBezTo>
                  <a:cubicBezTo>
                    <a:pt x="435" y="93"/>
                    <a:pt x="435" y="94"/>
                    <a:pt x="435" y="96"/>
                  </a:cubicBezTo>
                  <a:cubicBezTo>
                    <a:pt x="439" y="96"/>
                    <a:pt x="442" y="96"/>
                    <a:pt x="446" y="96"/>
                  </a:cubicBezTo>
                  <a:cubicBezTo>
                    <a:pt x="476" y="96"/>
                    <a:pt x="506" y="95"/>
                    <a:pt x="537" y="96"/>
                  </a:cubicBezTo>
                  <a:cubicBezTo>
                    <a:pt x="580" y="97"/>
                    <a:pt x="608" y="135"/>
                    <a:pt x="596" y="175"/>
                  </a:cubicBezTo>
                  <a:cubicBezTo>
                    <a:pt x="588" y="199"/>
                    <a:pt x="565" y="216"/>
                    <a:pt x="539" y="216"/>
                  </a:cubicBezTo>
                  <a:cubicBezTo>
                    <a:pt x="528" y="217"/>
                    <a:pt x="517" y="216"/>
                    <a:pt x="506" y="216"/>
                  </a:cubicBezTo>
                  <a:cubicBezTo>
                    <a:pt x="507" y="225"/>
                    <a:pt x="511" y="228"/>
                    <a:pt x="518" y="230"/>
                  </a:cubicBezTo>
                  <a:cubicBezTo>
                    <a:pt x="605" y="261"/>
                    <a:pt x="658" y="322"/>
                    <a:pt x="671" y="413"/>
                  </a:cubicBezTo>
                  <a:cubicBezTo>
                    <a:pt x="683" y="507"/>
                    <a:pt x="646" y="581"/>
                    <a:pt x="566" y="632"/>
                  </a:cubicBezTo>
                  <a:cubicBezTo>
                    <a:pt x="481" y="687"/>
                    <a:pt x="367" y="673"/>
                    <a:pt x="294" y="601"/>
                  </a:cubicBezTo>
                  <a:cubicBezTo>
                    <a:pt x="289" y="596"/>
                    <a:pt x="284" y="594"/>
                    <a:pt x="277" y="594"/>
                  </a:cubicBezTo>
                  <a:cubicBezTo>
                    <a:pt x="230" y="595"/>
                    <a:pt x="183" y="594"/>
                    <a:pt x="136" y="595"/>
                  </a:cubicBezTo>
                  <a:cubicBezTo>
                    <a:pt x="109" y="595"/>
                    <a:pt x="88" y="584"/>
                    <a:pt x="77" y="558"/>
                  </a:cubicBezTo>
                  <a:cubicBezTo>
                    <a:pt x="66" y="533"/>
                    <a:pt x="72" y="510"/>
                    <a:pt x="91" y="491"/>
                  </a:cubicBezTo>
                  <a:cubicBezTo>
                    <a:pt x="92" y="490"/>
                    <a:pt x="93" y="489"/>
                    <a:pt x="94" y="487"/>
                  </a:cubicBezTo>
                  <a:close/>
                  <a:moveTo>
                    <a:pt x="253" y="441"/>
                  </a:moveTo>
                  <a:cubicBezTo>
                    <a:pt x="254" y="553"/>
                    <a:pt x="343" y="641"/>
                    <a:pt x="452" y="639"/>
                  </a:cubicBezTo>
                  <a:cubicBezTo>
                    <a:pt x="559" y="638"/>
                    <a:pt x="649" y="548"/>
                    <a:pt x="647" y="443"/>
                  </a:cubicBezTo>
                  <a:cubicBezTo>
                    <a:pt x="646" y="332"/>
                    <a:pt x="557" y="244"/>
                    <a:pt x="448" y="245"/>
                  </a:cubicBezTo>
                  <a:cubicBezTo>
                    <a:pt x="340" y="247"/>
                    <a:pt x="252" y="335"/>
                    <a:pt x="253" y="441"/>
                  </a:cubicBezTo>
                  <a:close/>
                  <a:moveTo>
                    <a:pt x="222" y="96"/>
                  </a:moveTo>
                  <a:cubicBezTo>
                    <a:pt x="222" y="96"/>
                    <a:pt x="222" y="96"/>
                    <a:pt x="222" y="96"/>
                  </a:cubicBezTo>
                  <a:cubicBezTo>
                    <a:pt x="274" y="96"/>
                    <a:pt x="326" y="96"/>
                    <a:pt x="378" y="96"/>
                  </a:cubicBezTo>
                  <a:cubicBezTo>
                    <a:pt x="383" y="96"/>
                    <a:pt x="388" y="96"/>
                    <a:pt x="393" y="94"/>
                  </a:cubicBezTo>
                  <a:cubicBezTo>
                    <a:pt x="409" y="90"/>
                    <a:pt x="419" y="74"/>
                    <a:pt x="417" y="58"/>
                  </a:cubicBezTo>
                  <a:cubicBezTo>
                    <a:pt x="415" y="40"/>
                    <a:pt x="401" y="28"/>
                    <a:pt x="383" y="27"/>
                  </a:cubicBezTo>
                  <a:cubicBezTo>
                    <a:pt x="337" y="27"/>
                    <a:pt x="291" y="27"/>
                    <a:pt x="244" y="27"/>
                  </a:cubicBezTo>
                  <a:cubicBezTo>
                    <a:pt x="184" y="27"/>
                    <a:pt x="124" y="27"/>
                    <a:pt x="64" y="27"/>
                  </a:cubicBezTo>
                  <a:cubicBezTo>
                    <a:pt x="48" y="27"/>
                    <a:pt x="35" y="36"/>
                    <a:pt x="30" y="50"/>
                  </a:cubicBezTo>
                  <a:cubicBezTo>
                    <a:pt x="21" y="72"/>
                    <a:pt x="37" y="95"/>
                    <a:pt x="62" y="96"/>
                  </a:cubicBezTo>
                  <a:cubicBezTo>
                    <a:pt x="115" y="96"/>
                    <a:pt x="168" y="96"/>
                    <a:pt x="222" y="96"/>
                  </a:cubicBezTo>
                  <a:close/>
                  <a:moveTo>
                    <a:pt x="377" y="190"/>
                  </a:moveTo>
                  <a:cubicBezTo>
                    <a:pt x="421" y="190"/>
                    <a:pt x="465" y="190"/>
                    <a:pt x="509" y="190"/>
                  </a:cubicBezTo>
                  <a:cubicBezTo>
                    <a:pt x="520" y="190"/>
                    <a:pt x="531" y="191"/>
                    <a:pt x="542" y="190"/>
                  </a:cubicBezTo>
                  <a:cubicBezTo>
                    <a:pt x="559" y="188"/>
                    <a:pt x="571" y="175"/>
                    <a:pt x="572" y="159"/>
                  </a:cubicBezTo>
                  <a:cubicBezTo>
                    <a:pt x="573" y="137"/>
                    <a:pt x="558" y="122"/>
                    <a:pt x="535" y="122"/>
                  </a:cubicBezTo>
                  <a:cubicBezTo>
                    <a:pt x="430" y="122"/>
                    <a:pt x="325" y="122"/>
                    <a:pt x="219" y="122"/>
                  </a:cubicBezTo>
                  <a:cubicBezTo>
                    <a:pt x="217" y="122"/>
                    <a:pt x="214" y="122"/>
                    <a:pt x="211" y="122"/>
                  </a:cubicBezTo>
                  <a:cubicBezTo>
                    <a:pt x="195" y="125"/>
                    <a:pt x="183" y="139"/>
                    <a:pt x="183" y="156"/>
                  </a:cubicBezTo>
                  <a:cubicBezTo>
                    <a:pt x="182" y="176"/>
                    <a:pt x="197" y="190"/>
                    <a:pt x="220" y="190"/>
                  </a:cubicBezTo>
                  <a:cubicBezTo>
                    <a:pt x="273" y="190"/>
                    <a:pt x="325" y="190"/>
                    <a:pt x="377" y="190"/>
                  </a:cubicBezTo>
                  <a:close/>
                  <a:moveTo>
                    <a:pt x="463" y="218"/>
                  </a:moveTo>
                  <a:cubicBezTo>
                    <a:pt x="463" y="218"/>
                    <a:pt x="463" y="218"/>
                    <a:pt x="463" y="217"/>
                  </a:cubicBezTo>
                  <a:cubicBezTo>
                    <a:pt x="458" y="217"/>
                    <a:pt x="453" y="216"/>
                    <a:pt x="448" y="216"/>
                  </a:cubicBezTo>
                  <a:cubicBezTo>
                    <a:pt x="346" y="216"/>
                    <a:pt x="244" y="216"/>
                    <a:pt x="141" y="216"/>
                  </a:cubicBezTo>
                  <a:cubicBezTo>
                    <a:pt x="137" y="216"/>
                    <a:pt x="133" y="217"/>
                    <a:pt x="128" y="217"/>
                  </a:cubicBezTo>
                  <a:cubicBezTo>
                    <a:pt x="113" y="219"/>
                    <a:pt x="101" y="231"/>
                    <a:pt x="99" y="246"/>
                  </a:cubicBezTo>
                  <a:cubicBezTo>
                    <a:pt x="97" y="269"/>
                    <a:pt x="112" y="285"/>
                    <a:pt x="136" y="285"/>
                  </a:cubicBezTo>
                  <a:cubicBezTo>
                    <a:pt x="185" y="285"/>
                    <a:pt x="235" y="285"/>
                    <a:pt x="285" y="285"/>
                  </a:cubicBezTo>
                  <a:cubicBezTo>
                    <a:pt x="289" y="285"/>
                    <a:pt x="294" y="282"/>
                    <a:pt x="297" y="279"/>
                  </a:cubicBezTo>
                  <a:cubicBezTo>
                    <a:pt x="330" y="251"/>
                    <a:pt x="366" y="231"/>
                    <a:pt x="409" y="223"/>
                  </a:cubicBezTo>
                  <a:cubicBezTo>
                    <a:pt x="427" y="220"/>
                    <a:pt x="445" y="220"/>
                    <a:pt x="463" y="218"/>
                  </a:cubicBezTo>
                  <a:close/>
                  <a:moveTo>
                    <a:pt x="266" y="311"/>
                  </a:moveTo>
                  <a:cubicBezTo>
                    <a:pt x="221" y="311"/>
                    <a:pt x="174" y="311"/>
                    <a:pt x="127" y="312"/>
                  </a:cubicBezTo>
                  <a:cubicBezTo>
                    <a:pt x="111" y="312"/>
                    <a:pt x="98" y="329"/>
                    <a:pt x="99" y="346"/>
                  </a:cubicBezTo>
                  <a:cubicBezTo>
                    <a:pt x="99" y="364"/>
                    <a:pt x="112" y="379"/>
                    <a:pt x="130" y="379"/>
                  </a:cubicBezTo>
                  <a:cubicBezTo>
                    <a:pt x="163" y="380"/>
                    <a:pt x="197" y="379"/>
                    <a:pt x="231" y="379"/>
                  </a:cubicBezTo>
                  <a:cubicBezTo>
                    <a:pt x="233" y="379"/>
                    <a:pt x="236" y="377"/>
                    <a:pt x="237" y="374"/>
                  </a:cubicBezTo>
                  <a:cubicBezTo>
                    <a:pt x="247" y="354"/>
                    <a:pt x="257" y="333"/>
                    <a:pt x="266" y="311"/>
                  </a:cubicBezTo>
                  <a:close/>
                  <a:moveTo>
                    <a:pt x="263" y="568"/>
                  </a:moveTo>
                  <a:cubicBezTo>
                    <a:pt x="254" y="546"/>
                    <a:pt x="245" y="525"/>
                    <a:pt x="236" y="504"/>
                  </a:cubicBezTo>
                  <a:cubicBezTo>
                    <a:pt x="235" y="502"/>
                    <a:pt x="231" y="500"/>
                    <a:pt x="228" y="500"/>
                  </a:cubicBezTo>
                  <a:cubicBezTo>
                    <a:pt x="196" y="500"/>
                    <a:pt x="164" y="499"/>
                    <a:pt x="132" y="500"/>
                  </a:cubicBezTo>
                  <a:cubicBezTo>
                    <a:pt x="111" y="500"/>
                    <a:pt x="96" y="518"/>
                    <a:pt x="99" y="540"/>
                  </a:cubicBezTo>
                  <a:cubicBezTo>
                    <a:pt x="101" y="556"/>
                    <a:pt x="115" y="568"/>
                    <a:pt x="134" y="568"/>
                  </a:cubicBezTo>
                  <a:cubicBezTo>
                    <a:pt x="176" y="569"/>
                    <a:pt x="217" y="568"/>
                    <a:pt x="259" y="568"/>
                  </a:cubicBezTo>
                  <a:cubicBezTo>
                    <a:pt x="261" y="568"/>
                    <a:pt x="262" y="568"/>
                    <a:pt x="263" y="568"/>
                  </a:cubicBezTo>
                  <a:close/>
                  <a:moveTo>
                    <a:pt x="228" y="474"/>
                  </a:moveTo>
                  <a:cubicBezTo>
                    <a:pt x="228" y="451"/>
                    <a:pt x="228" y="428"/>
                    <a:pt x="228" y="405"/>
                  </a:cubicBezTo>
                  <a:cubicBezTo>
                    <a:pt x="197" y="405"/>
                    <a:pt x="165" y="405"/>
                    <a:pt x="133" y="406"/>
                  </a:cubicBezTo>
                  <a:cubicBezTo>
                    <a:pt x="113" y="406"/>
                    <a:pt x="99" y="420"/>
                    <a:pt x="99" y="440"/>
                  </a:cubicBezTo>
                  <a:cubicBezTo>
                    <a:pt x="99" y="459"/>
                    <a:pt x="113" y="473"/>
                    <a:pt x="133" y="474"/>
                  </a:cubicBezTo>
                  <a:cubicBezTo>
                    <a:pt x="159" y="474"/>
                    <a:pt x="186" y="474"/>
                    <a:pt x="213" y="474"/>
                  </a:cubicBezTo>
                  <a:cubicBezTo>
                    <a:pt x="218" y="474"/>
                    <a:pt x="223" y="474"/>
                    <a:pt x="228" y="47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28"/>
            <p:cNvSpPr/>
            <p:nvPr/>
          </p:nvSpPr>
          <p:spPr>
            <a:xfrm>
              <a:off x="3738563" y="5194301"/>
              <a:ext cx="65088" cy="127000"/>
            </a:xfrm>
            <a:custGeom>
              <a:avLst/>
              <a:gdLst/>
              <a:ahLst/>
              <a:cxnLst/>
              <a:rect l="l" t="t" r="r" b="b"/>
              <a:pathLst>
                <a:path w="112" h="215" extrusionOk="0">
                  <a:moveTo>
                    <a:pt x="43" y="196"/>
                  </a:moveTo>
                  <a:cubicBezTo>
                    <a:pt x="23" y="189"/>
                    <a:pt x="8" y="178"/>
                    <a:pt x="3" y="157"/>
                  </a:cubicBezTo>
                  <a:cubicBezTo>
                    <a:pt x="2" y="156"/>
                    <a:pt x="2" y="154"/>
                    <a:pt x="2" y="152"/>
                  </a:cubicBezTo>
                  <a:cubicBezTo>
                    <a:pt x="0" y="141"/>
                    <a:pt x="4" y="134"/>
                    <a:pt x="12" y="133"/>
                  </a:cubicBezTo>
                  <a:cubicBezTo>
                    <a:pt x="21" y="132"/>
                    <a:pt x="25" y="136"/>
                    <a:pt x="28" y="148"/>
                  </a:cubicBezTo>
                  <a:cubicBezTo>
                    <a:pt x="30" y="160"/>
                    <a:pt x="39" y="168"/>
                    <a:pt x="51" y="170"/>
                  </a:cubicBezTo>
                  <a:cubicBezTo>
                    <a:pt x="65" y="172"/>
                    <a:pt x="78" y="165"/>
                    <a:pt x="83" y="155"/>
                  </a:cubicBezTo>
                  <a:cubicBezTo>
                    <a:pt x="90" y="140"/>
                    <a:pt x="79" y="124"/>
                    <a:pt x="61" y="121"/>
                  </a:cubicBezTo>
                  <a:cubicBezTo>
                    <a:pt x="52" y="120"/>
                    <a:pt x="42" y="119"/>
                    <a:pt x="34" y="116"/>
                  </a:cubicBezTo>
                  <a:cubicBezTo>
                    <a:pt x="13" y="108"/>
                    <a:pt x="1" y="89"/>
                    <a:pt x="1" y="68"/>
                  </a:cubicBezTo>
                  <a:cubicBezTo>
                    <a:pt x="2" y="48"/>
                    <a:pt x="16" y="29"/>
                    <a:pt x="35" y="22"/>
                  </a:cubicBezTo>
                  <a:cubicBezTo>
                    <a:pt x="40" y="20"/>
                    <a:pt x="44" y="19"/>
                    <a:pt x="43" y="13"/>
                  </a:cubicBezTo>
                  <a:cubicBezTo>
                    <a:pt x="43" y="5"/>
                    <a:pt x="49" y="0"/>
                    <a:pt x="56" y="0"/>
                  </a:cubicBezTo>
                  <a:cubicBezTo>
                    <a:pt x="63" y="0"/>
                    <a:pt x="69" y="5"/>
                    <a:pt x="69" y="12"/>
                  </a:cubicBezTo>
                  <a:cubicBezTo>
                    <a:pt x="69" y="19"/>
                    <a:pt x="73" y="20"/>
                    <a:pt x="78" y="22"/>
                  </a:cubicBezTo>
                  <a:cubicBezTo>
                    <a:pt x="96" y="30"/>
                    <a:pt x="108" y="44"/>
                    <a:pt x="111" y="64"/>
                  </a:cubicBezTo>
                  <a:cubicBezTo>
                    <a:pt x="112" y="74"/>
                    <a:pt x="108" y="81"/>
                    <a:pt x="100" y="82"/>
                  </a:cubicBezTo>
                  <a:cubicBezTo>
                    <a:pt x="92" y="83"/>
                    <a:pt x="87" y="79"/>
                    <a:pt x="85" y="69"/>
                  </a:cubicBezTo>
                  <a:cubicBezTo>
                    <a:pt x="83" y="57"/>
                    <a:pt x="76" y="49"/>
                    <a:pt x="65" y="46"/>
                  </a:cubicBezTo>
                  <a:cubicBezTo>
                    <a:pt x="54" y="43"/>
                    <a:pt x="43" y="45"/>
                    <a:pt x="34" y="54"/>
                  </a:cubicBezTo>
                  <a:cubicBezTo>
                    <a:pt x="28" y="60"/>
                    <a:pt x="26" y="67"/>
                    <a:pt x="29" y="76"/>
                  </a:cubicBezTo>
                  <a:cubicBezTo>
                    <a:pt x="32" y="86"/>
                    <a:pt x="40" y="92"/>
                    <a:pt x="51" y="94"/>
                  </a:cubicBezTo>
                  <a:cubicBezTo>
                    <a:pt x="61" y="96"/>
                    <a:pt x="73" y="97"/>
                    <a:pt x="82" y="101"/>
                  </a:cubicBezTo>
                  <a:cubicBezTo>
                    <a:pt x="102" y="110"/>
                    <a:pt x="112" y="126"/>
                    <a:pt x="111" y="148"/>
                  </a:cubicBezTo>
                  <a:cubicBezTo>
                    <a:pt x="110" y="169"/>
                    <a:pt x="98" y="183"/>
                    <a:pt x="80" y="191"/>
                  </a:cubicBezTo>
                  <a:cubicBezTo>
                    <a:pt x="74" y="194"/>
                    <a:pt x="69" y="196"/>
                    <a:pt x="68" y="204"/>
                  </a:cubicBezTo>
                  <a:cubicBezTo>
                    <a:pt x="68" y="208"/>
                    <a:pt x="60" y="213"/>
                    <a:pt x="55" y="214"/>
                  </a:cubicBezTo>
                  <a:cubicBezTo>
                    <a:pt x="49" y="215"/>
                    <a:pt x="44" y="210"/>
                    <a:pt x="43" y="203"/>
                  </a:cubicBezTo>
                  <a:cubicBezTo>
                    <a:pt x="43" y="201"/>
                    <a:pt x="43" y="198"/>
                    <a:pt x="43" y="19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28"/>
            <p:cNvSpPr/>
            <p:nvPr/>
          </p:nvSpPr>
          <p:spPr>
            <a:xfrm>
              <a:off x="3802063" y="5165726"/>
              <a:ext cx="84138" cy="144463"/>
            </a:xfrm>
            <a:custGeom>
              <a:avLst/>
              <a:gdLst/>
              <a:ahLst/>
              <a:cxnLst/>
              <a:rect l="l" t="t" r="r" b="b"/>
              <a:pathLst>
                <a:path w="142" h="245" extrusionOk="0">
                  <a:moveTo>
                    <a:pt x="92" y="151"/>
                  </a:moveTo>
                  <a:cubicBezTo>
                    <a:pt x="89" y="101"/>
                    <a:pt x="65" y="57"/>
                    <a:pt x="16" y="29"/>
                  </a:cubicBezTo>
                  <a:cubicBezTo>
                    <a:pt x="3" y="22"/>
                    <a:pt x="0" y="16"/>
                    <a:pt x="4" y="9"/>
                  </a:cubicBezTo>
                  <a:cubicBezTo>
                    <a:pt x="8" y="0"/>
                    <a:pt x="16" y="0"/>
                    <a:pt x="29" y="6"/>
                  </a:cubicBezTo>
                  <a:cubicBezTo>
                    <a:pt x="109" y="49"/>
                    <a:pt x="142" y="154"/>
                    <a:pt x="99" y="234"/>
                  </a:cubicBezTo>
                  <a:cubicBezTo>
                    <a:pt x="95" y="243"/>
                    <a:pt x="88" y="245"/>
                    <a:pt x="81" y="242"/>
                  </a:cubicBezTo>
                  <a:cubicBezTo>
                    <a:pt x="73" y="238"/>
                    <a:pt x="71" y="231"/>
                    <a:pt x="76" y="222"/>
                  </a:cubicBezTo>
                  <a:cubicBezTo>
                    <a:pt x="86" y="201"/>
                    <a:pt x="91" y="180"/>
                    <a:pt x="92" y="15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 name="Google Shape;162;p28"/>
            <p:cNvSpPr/>
            <p:nvPr/>
          </p:nvSpPr>
          <p:spPr>
            <a:xfrm>
              <a:off x="3671888" y="5205413"/>
              <a:ext cx="68263" cy="146050"/>
            </a:xfrm>
            <a:custGeom>
              <a:avLst/>
              <a:gdLst/>
              <a:ahLst/>
              <a:cxnLst/>
              <a:rect l="l" t="t" r="r" b="b"/>
              <a:pathLst>
                <a:path w="118" h="247" extrusionOk="0">
                  <a:moveTo>
                    <a:pt x="0" y="94"/>
                  </a:moveTo>
                  <a:cubicBezTo>
                    <a:pt x="1" y="63"/>
                    <a:pt x="6" y="38"/>
                    <a:pt x="18" y="15"/>
                  </a:cubicBezTo>
                  <a:cubicBezTo>
                    <a:pt x="23" y="4"/>
                    <a:pt x="30" y="0"/>
                    <a:pt x="38" y="4"/>
                  </a:cubicBezTo>
                  <a:cubicBezTo>
                    <a:pt x="45" y="8"/>
                    <a:pt x="47" y="15"/>
                    <a:pt x="42" y="26"/>
                  </a:cubicBezTo>
                  <a:cubicBezTo>
                    <a:pt x="10" y="94"/>
                    <a:pt x="32" y="172"/>
                    <a:pt x="94" y="212"/>
                  </a:cubicBezTo>
                  <a:cubicBezTo>
                    <a:pt x="98" y="214"/>
                    <a:pt x="102" y="216"/>
                    <a:pt x="106" y="218"/>
                  </a:cubicBezTo>
                  <a:cubicBezTo>
                    <a:pt x="115" y="223"/>
                    <a:pt x="118" y="230"/>
                    <a:pt x="115" y="237"/>
                  </a:cubicBezTo>
                  <a:cubicBezTo>
                    <a:pt x="111" y="245"/>
                    <a:pt x="103" y="247"/>
                    <a:pt x="94" y="242"/>
                  </a:cubicBezTo>
                  <a:cubicBezTo>
                    <a:pt x="47" y="217"/>
                    <a:pt x="17" y="178"/>
                    <a:pt x="5" y="126"/>
                  </a:cubicBezTo>
                  <a:cubicBezTo>
                    <a:pt x="2" y="114"/>
                    <a:pt x="1" y="101"/>
                    <a:pt x="0" y="9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28"/>
            <p:cNvSpPr/>
            <p:nvPr/>
          </p:nvSpPr>
          <p:spPr>
            <a:xfrm>
              <a:off x="3775075" y="5157788"/>
              <a:ext cx="15875" cy="15875"/>
            </a:xfrm>
            <a:custGeom>
              <a:avLst/>
              <a:gdLst/>
              <a:ahLst/>
              <a:cxnLst/>
              <a:rect l="l" t="t" r="r" b="b"/>
              <a:pathLst>
                <a:path w="27" h="26" extrusionOk="0">
                  <a:moveTo>
                    <a:pt x="14" y="0"/>
                  </a:moveTo>
                  <a:cubicBezTo>
                    <a:pt x="21" y="0"/>
                    <a:pt x="27" y="6"/>
                    <a:pt x="27" y="13"/>
                  </a:cubicBezTo>
                  <a:cubicBezTo>
                    <a:pt x="26" y="21"/>
                    <a:pt x="21" y="26"/>
                    <a:pt x="13" y="26"/>
                  </a:cubicBezTo>
                  <a:cubicBezTo>
                    <a:pt x="5" y="26"/>
                    <a:pt x="0" y="20"/>
                    <a:pt x="0" y="12"/>
                  </a:cubicBezTo>
                  <a:cubicBezTo>
                    <a:pt x="0" y="5"/>
                    <a:pt x="6" y="0"/>
                    <a:pt x="14"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28"/>
            <p:cNvSpPr/>
            <p:nvPr/>
          </p:nvSpPr>
          <p:spPr>
            <a:xfrm>
              <a:off x="3751263" y="5343526"/>
              <a:ext cx="15875" cy="15875"/>
            </a:xfrm>
            <a:custGeom>
              <a:avLst/>
              <a:gdLst/>
              <a:ahLst/>
              <a:cxnLst/>
              <a:rect l="l" t="t" r="r" b="b"/>
              <a:pathLst>
                <a:path w="27" h="26" extrusionOk="0">
                  <a:moveTo>
                    <a:pt x="13" y="0"/>
                  </a:moveTo>
                  <a:cubicBezTo>
                    <a:pt x="21" y="0"/>
                    <a:pt x="26" y="5"/>
                    <a:pt x="26" y="13"/>
                  </a:cubicBezTo>
                  <a:cubicBezTo>
                    <a:pt x="27" y="20"/>
                    <a:pt x="21" y="26"/>
                    <a:pt x="14" y="26"/>
                  </a:cubicBezTo>
                  <a:cubicBezTo>
                    <a:pt x="6" y="26"/>
                    <a:pt x="0" y="21"/>
                    <a:pt x="0" y="13"/>
                  </a:cubicBezTo>
                  <a:cubicBezTo>
                    <a:pt x="0" y="6"/>
                    <a:pt x="5" y="0"/>
                    <a:pt x="1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65" name="Google Shape;165;p28"/>
          <p:cNvPicPr preferRelativeResize="0"/>
          <p:nvPr/>
        </p:nvPicPr>
        <p:blipFill rotWithShape="1">
          <a:blip r:embed="rId5">
            <a:alphaModFix/>
          </a:blip>
          <a:srcRect/>
          <a:stretch/>
        </p:blipFill>
        <p:spPr>
          <a:xfrm>
            <a:off x="9462686" y="4919888"/>
            <a:ext cx="588342" cy="520994"/>
          </a:xfrm>
          <a:prstGeom prst="rect">
            <a:avLst/>
          </a:prstGeom>
          <a:noFill/>
          <a:ln>
            <a:noFill/>
          </a:ln>
        </p:spPr>
      </p:pic>
      <p:grpSp>
        <p:nvGrpSpPr>
          <p:cNvPr id="166" name="Google Shape;166;p28"/>
          <p:cNvGrpSpPr/>
          <p:nvPr/>
        </p:nvGrpSpPr>
        <p:grpSpPr>
          <a:xfrm>
            <a:off x="2784505" y="4957030"/>
            <a:ext cx="207523" cy="1599218"/>
            <a:chOff x="2784505" y="4957030"/>
            <a:chExt cx="207523" cy="1599218"/>
          </a:xfrm>
        </p:grpSpPr>
        <p:sp>
          <p:nvSpPr>
            <p:cNvPr id="167" name="Google Shape;167;p28"/>
            <p:cNvSpPr/>
            <p:nvPr/>
          </p:nvSpPr>
          <p:spPr>
            <a:xfrm rot="5400000">
              <a:off x="2680743" y="5670332"/>
              <a:ext cx="415047" cy="207523"/>
            </a:xfrm>
            <a:prstGeom prst="triangle">
              <a:avLst>
                <a:gd name="adj" fmla="val 50000"/>
              </a:avLst>
            </a:prstGeom>
            <a:solidFill>
              <a:srgbClr val="6BC4D4"/>
            </a:solidFill>
            <a:ln w="12700" cap="flat" cmpd="sng">
              <a:solidFill>
                <a:srgbClr val="47464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68" name="Google Shape;168;p28"/>
            <p:cNvCxnSpPr/>
            <p:nvPr/>
          </p:nvCxnSpPr>
          <p:spPr>
            <a:xfrm>
              <a:off x="2784505" y="4957030"/>
              <a:ext cx="0" cy="1599218"/>
            </a:xfrm>
            <a:prstGeom prst="straightConnector1">
              <a:avLst/>
            </a:prstGeom>
            <a:noFill/>
            <a:ln w="9525" cap="flat" cmpd="sng">
              <a:solidFill>
                <a:srgbClr val="4F4E50"/>
              </a:solidFill>
              <a:prstDash val="solid"/>
              <a:miter lim="800000"/>
              <a:headEnd type="none" w="sm" len="sm"/>
              <a:tailEnd type="none" w="sm" len="sm"/>
            </a:ln>
          </p:spPr>
        </p:cxnSp>
      </p:grpSp>
      <p:grpSp>
        <p:nvGrpSpPr>
          <p:cNvPr id="169" name="Google Shape;169;p28"/>
          <p:cNvGrpSpPr/>
          <p:nvPr/>
        </p:nvGrpSpPr>
        <p:grpSpPr>
          <a:xfrm>
            <a:off x="5540675" y="4957030"/>
            <a:ext cx="207523" cy="1599218"/>
            <a:chOff x="5540675" y="4957030"/>
            <a:chExt cx="207523" cy="1599218"/>
          </a:xfrm>
        </p:grpSpPr>
        <p:sp>
          <p:nvSpPr>
            <p:cNvPr id="170" name="Google Shape;170;p28"/>
            <p:cNvSpPr/>
            <p:nvPr/>
          </p:nvSpPr>
          <p:spPr>
            <a:xfrm rot="5400000">
              <a:off x="5436913" y="5670332"/>
              <a:ext cx="415047" cy="207523"/>
            </a:xfrm>
            <a:prstGeom prst="triangle">
              <a:avLst>
                <a:gd name="adj" fmla="val 50000"/>
              </a:avLst>
            </a:prstGeom>
            <a:solidFill>
              <a:srgbClr val="6BC4D4"/>
            </a:solidFill>
            <a:ln w="12700" cap="flat" cmpd="sng">
              <a:solidFill>
                <a:srgbClr val="47464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1" name="Google Shape;171;p28"/>
            <p:cNvCxnSpPr/>
            <p:nvPr/>
          </p:nvCxnSpPr>
          <p:spPr>
            <a:xfrm>
              <a:off x="5540675" y="4957030"/>
              <a:ext cx="0" cy="1599218"/>
            </a:xfrm>
            <a:prstGeom prst="straightConnector1">
              <a:avLst/>
            </a:prstGeom>
            <a:noFill/>
            <a:ln w="9525" cap="flat" cmpd="sng">
              <a:solidFill>
                <a:srgbClr val="4F4E50"/>
              </a:solidFill>
              <a:prstDash val="solid"/>
              <a:miter lim="800000"/>
              <a:headEnd type="none" w="sm" len="sm"/>
              <a:tailEnd type="none" w="sm" len="sm"/>
            </a:ln>
          </p:spPr>
        </p:cxnSp>
      </p:grpSp>
      <p:grpSp>
        <p:nvGrpSpPr>
          <p:cNvPr id="172" name="Google Shape;172;p28"/>
          <p:cNvGrpSpPr/>
          <p:nvPr/>
        </p:nvGrpSpPr>
        <p:grpSpPr>
          <a:xfrm>
            <a:off x="8452488" y="4957030"/>
            <a:ext cx="207523" cy="1599218"/>
            <a:chOff x="8452488" y="4957030"/>
            <a:chExt cx="207523" cy="1599218"/>
          </a:xfrm>
        </p:grpSpPr>
        <p:sp>
          <p:nvSpPr>
            <p:cNvPr id="173" name="Google Shape;173;p28"/>
            <p:cNvSpPr/>
            <p:nvPr/>
          </p:nvSpPr>
          <p:spPr>
            <a:xfrm rot="5400000">
              <a:off x="8348726" y="5670332"/>
              <a:ext cx="415047" cy="207523"/>
            </a:xfrm>
            <a:prstGeom prst="triangle">
              <a:avLst>
                <a:gd name="adj" fmla="val 50000"/>
              </a:avLst>
            </a:prstGeom>
            <a:solidFill>
              <a:srgbClr val="6BC4D4"/>
            </a:solidFill>
            <a:ln w="12700" cap="flat" cmpd="sng">
              <a:solidFill>
                <a:srgbClr val="47464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4" name="Google Shape;174;p28"/>
            <p:cNvCxnSpPr/>
            <p:nvPr/>
          </p:nvCxnSpPr>
          <p:spPr>
            <a:xfrm>
              <a:off x="8452488" y="4957030"/>
              <a:ext cx="0" cy="1599218"/>
            </a:xfrm>
            <a:prstGeom prst="straightConnector1">
              <a:avLst/>
            </a:prstGeom>
            <a:noFill/>
            <a:ln w="9525" cap="flat" cmpd="sng">
              <a:solidFill>
                <a:srgbClr val="4F4E50"/>
              </a:solidFill>
              <a:prstDash val="solid"/>
              <a:miter lim="800000"/>
              <a:headEnd type="none" w="sm" len="sm"/>
              <a:tailEnd type="none" w="sm" len="sm"/>
            </a:ln>
          </p:spPr>
        </p:cxnSp>
      </p:grpSp>
      <p:sp>
        <p:nvSpPr>
          <p:cNvPr id="2" name="TextBox 1"/>
          <p:cNvSpPr txBox="1"/>
          <p:nvPr/>
        </p:nvSpPr>
        <p:spPr>
          <a:xfrm>
            <a:off x="7728082" y="1002071"/>
            <a:ext cx="3378696" cy="830997"/>
          </a:xfrm>
          <a:prstGeom prst="rect">
            <a:avLst/>
          </a:prstGeom>
          <a:noFill/>
        </p:spPr>
        <p:txBody>
          <a:bodyPr wrap="square" rtlCol="0">
            <a:spAutoFit/>
          </a:bodyPr>
          <a:lstStyle/>
          <a:p>
            <a:r>
              <a:rPr lang="ar-LB" sz="4800" b="1" dirty="0"/>
              <a:t>ما هو التخطيط؟</a:t>
            </a:r>
            <a:endParaRPr lang="en-US" sz="4800" b="1" dirty="0"/>
          </a:p>
        </p:txBody>
      </p:sp>
      <p:pic>
        <p:nvPicPr>
          <p:cNvPr id="4" name="Graphic 3" descr="Ripple outline">
            <a:extLst>
              <a:ext uri="{FF2B5EF4-FFF2-40B4-BE49-F238E27FC236}">
                <a16:creationId xmlns:a16="http://schemas.microsoft.com/office/drawing/2014/main" id="{774AB29A-1879-D235-FAE7-52A3B7059B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8462" y="4688439"/>
            <a:ext cx="914400" cy="914400"/>
          </a:xfrm>
          <a:prstGeom prst="rect">
            <a:avLst/>
          </a:prstGeom>
        </p:spPr>
      </p:pic>
    </p:spTree>
    <p:extLst>
      <p:ext uri="{BB962C8B-B14F-4D97-AF65-F5344CB8AC3E}">
        <p14:creationId xmlns:p14="http://schemas.microsoft.com/office/powerpoint/2010/main" val="4656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8"/>
                                        </p:tgtEl>
                                        <p:attrNameLst>
                                          <p:attrName>style.visibility</p:attrName>
                                        </p:attrNameLst>
                                      </p:cBhvr>
                                      <p:to>
                                        <p:strVal val="visible"/>
                                      </p:to>
                                    </p:set>
                                    <p:animEffect transition="in" filter="fade">
                                      <p:cBhvr>
                                        <p:cTn id="11" dur="500"/>
                                        <p:tgtEl>
                                          <p:spTgt spid="158"/>
                                        </p:tgtEl>
                                      </p:cBhvr>
                                    </p:animEffect>
                                  </p:childTnLst>
                                </p:cTn>
                              </p:par>
                              <p:par>
                                <p:cTn id="12" presetID="10" presetClass="entr" presetSubtype="0" fill="hold" nodeType="withEffect">
                                  <p:stCondLst>
                                    <p:cond delay="0"/>
                                  </p:stCondLst>
                                  <p:childTnLst>
                                    <p:set>
                                      <p:cBhvr>
                                        <p:cTn id="13" dur="1" fill="hold">
                                          <p:stCondLst>
                                            <p:cond delay="0"/>
                                          </p:stCondLst>
                                        </p:cTn>
                                        <p:tgtEl>
                                          <p:spTgt spid="154"/>
                                        </p:tgtEl>
                                        <p:attrNameLst>
                                          <p:attrName>style.visibility</p:attrName>
                                        </p:attrNameLst>
                                      </p:cBhvr>
                                      <p:to>
                                        <p:strVal val="visible"/>
                                      </p:to>
                                    </p:set>
                                    <p:animEffect transition="in" filter="fade">
                                      <p:cBhvr>
                                        <p:cTn id="14" dur="500"/>
                                        <p:tgtEl>
                                          <p:spTgt spid="15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9"/>
                                        </p:tgtEl>
                                        <p:attrNameLst>
                                          <p:attrName>style.visibility</p:attrName>
                                        </p:attrNameLst>
                                      </p:cBhvr>
                                      <p:to>
                                        <p:strVal val="visible"/>
                                      </p:to>
                                    </p:set>
                                    <p:animEffect transition="in" filter="fade">
                                      <p:cBhvr>
                                        <p:cTn id="19" dur="500"/>
                                        <p:tgtEl>
                                          <p:spTgt spid="169"/>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57"/>
                                        </p:tgtEl>
                                        <p:attrNameLst>
                                          <p:attrName>style.visibility</p:attrName>
                                        </p:attrNameLst>
                                      </p:cBhvr>
                                      <p:to>
                                        <p:strVal val="visible"/>
                                      </p:to>
                                    </p:set>
                                    <p:animEffect transition="in" filter="fade">
                                      <p:cBhvr>
                                        <p:cTn id="23" dur="500"/>
                                        <p:tgtEl>
                                          <p:spTgt spid="157"/>
                                        </p:tgtEl>
                                      </p:cBhvr>
                                    </p:animEffect>
                                  </p:childTnLst>
                                </p:cTn>
                              </p:par>
                              <p:par>
                                <p:cTn id="24" presetID="10" presetClass="entr" presetSubtype="0" fill="hold" nodeType="with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fade">
                                      <p:cBhvr>
                                        <p:cTn id="26" dur="500"/>
                                        <p:tgtEl>
                                          <p:spTgt spid="15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2"/>
                                        </p:tgtEl>
                                        <p:attrNameLst>
                                          <p:attrName>style.visibility</p:attrName>
                                        </p:attrNameLst>
                                      </p:cBhvr>
                                      <p:to>
                                        <p:strVal val="visible"/>
                                      </p:to>
                                    </p:set>
                                    <p:animEffect transition="in" filter="fade">
                                      <p:cBhvr>
                                        <p:cTn id="31" dur="500"/>
                                        <p:tgtEl>
                                          <p:spTgt spid="172"/>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65"/>
                                        </p:tgtEl>
                                        <p:attrNameLst>
                                          <p:attrName>style.visibility</p:attrName>
                                        </p:attrNameLst>
                                      </p:cBhvr>
                                      <p:to>
                                        <p:strVal val="visible"/>
                                      </p:to>
                                    </p:set>
                                    <p:animEffect transition="in" filter="fade">
                                      <p:cBhvr>
                                        <p:cTn id="35" dur="500"/>
                                        <p:tgtEl>
                                          <p:spTgt spid="165"/>
                                        </p:tgtEl>
                                      </p:cBhvr>
                                    </p:animEffect>
                                  </p:childTnLst>
                                </p:cTn>
                              </p:par>
                              <p:par>
                                <p:cTn id="36" presetID="10" presetClass="entr" presetSubtype="0" fill="hold" nodeType="withEffect">
                                  <p:stCondLst>
                                    <p:cond delay="0"/>
                                  </p:stCondLst>
                                  <p:childTnLst>
                                    <p:set>
                                      <p:cBhvr>
                                        <p:cTn id="37" dur="1" fill="hold">
                                          <p:stCondLst>
                                            <p:cond delay="0"/>
                                          </p:stCondLst>
                                        </p:cTn>
                                        <p:tgtEl>
                                          <p:spTgt spid="156"/>
                                        </p:tgtEl>
                                        <p:attrNameLst>
                                          <p:attrName>style.visibility</p:attrName>
                                        </p:attrNameLst>
                                      </p:cBhvr>
                                      <p:to>
                                        <p:strVal val="visible"/>
                                      </p:to>
                                    </p:set>
                                    <p:animEffect transition="in" filter="fade">
                                      <p:cBhvr>
                                        <p:cTn id="38"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0668" t="18510" r="5491" b="13990"/>
          <a:stretch/>
        </p:blipFill>
        <p:spPr bwMode="auto">
          <a:xfrm>
            <a:off x="7324577" y="2090057"/>
            <a:ext cx="3583721" cy="3744015"/>
          </a:xfrm>
          <a:prstGeom prst="rect">
            <a:avLst/>
          </a:prstGeom>
          <a:noFill/>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68995" y="1603717"/>
            <a:ext cx="4867422" cy="4418517"/>
          </a:xfrm>
          <a:prstGeom prst="rect">
            <a:avLst/>
          </a:prstGeom>
          <a:noFill/>
        </p:spPr>
        <p:txBody>
          <a:bodyPr wrap="square" rtlCol="0">
            <a:spAutoFit/>
          </a:bodyPr>
          <a:lstStyle/>
          <a:p>
            <a:pPr algn="r">
              <a:lnSpc>
                <a:spcPct val="200000"/>
              </a:lnSpc>
            </a:pPr>
            <a:r>
              <a:rPr lang="ar-LB" sz="2400" dirty="0"/>
              <a:t>من هم ناسنا؟</a:t>
            </a:r>
          </a:p>
          <a:p>
            <a:pPr algn="r">
              <a:lnSpc>
                <a:spcPct val="200000"/>
              </a:lnSpc>
            </a:pPr>
            <a:r>
              <a:rPr lang="ar-LB" sz="2400" dirty="0"/>
              <a:t>ما هو التغيير الذي نطمح إليها؟</a:t>
            </a:r>
          </a:p>
          <a:p>
            <a:pPr algn="r">
              <a:lnSpc>
                <a:spcPct val="200000"/>
              </a:lnSpc>
            </a:pPr>
            <a:r>
              <a:rPr lang="ar-LB" sz="2400" dirty="0"/>
              <a:t>ما هو هدفنا الاستراتيجي؟</a:t>
            </a:r>
          </a:p>
          <a:p>
            <a:pPr algn="r">
              <a:lnSpc>
                <a:spcPct val="200000"/>
              </a:lnSpc>
            </a:pPr>
            <a:r>
              <a:rPr lang="ar-LB" sz="2400" dirty="0"/>
              <a:t>ما هي نظرية التغيير الخاصة بنا؟</a:t>
            </a:r>
          </a:p>
          <a:p>
            <a:pPr algn="r">
              <a:lnSpc>
                <a:spcPct val="200000"/>
              </a:lnSpc>
            </a:pPr>
            <a:r>
              <a:rPr lang="ar-LB" sz="2400" dirty="0"/>
              <a:t>ما هي تكتيكاتنا؟</a:t>
            </a:r>
          </a:p>
          <a:p>
            <a:pPr algn="r">
              <a:lnSpc>
                <a:spcPct val="200000"/>
              </a:lnSpc>
            </a:pPr>
            <a:r>
              <a:rPr lang="ar-LB" sz="2400" dirty="0"/>
              <a:t>ما هو جدولنا الزمني؟</a:t>
            </a:r>
            <a:endParaRPr lang="en-US" sz="2400" dirty="0"/>
          </a:p>
        </p:txBody>
      </p:sp>
    </p:spTree>
    <p:extLst>
      <p:ext uri="{BB962C8B-B14F-4D97-AF65-F5344CB8AC3E}">
        <p14:creationId xmlns:p14="http://schemas.microsoft.com/office/powerpoint/2010/main" val="3988432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03" name="Google Shape;203;p24"/>
          <p:cNvSpPr txBox="1"/>
          <p:nvPr/>
        </p:nvSpPr>
        <p:spPr>
          <a:xfrm>
            <a:off x="1741714" y="1647444"/>
            <a:ext cx="1654629" cy="443711"/>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ar-LB" sz="2800" b="1" dirty="0">
                <a:solidFill>
                  <a:srgbClr val="FFFFFF"/>
                </a:solidFill>
              </a:rPr>
              <a:t>المصلحة</a:t>
            </a:r>
            <a:endParaRPr sz="2800" b="1" dirty="0">
              <a:solidFill>
                <a:schemeClr val="dk1"/>
              </a:solidFill>
              <a:sym typeface="Arial"/>
            </a:endParaRPr>
          </a:p>
        </p:txBody>
      </p:sp>
      <p:sp>
        <p:nvSpPr>
          <p:cNvPr id="206" name="Google Shape;206;p24"/>
          <p:cNvSpPr txBox="1"/>
          <p:nvPr/>
        </p:nvSpPr>
        <p:spPr>
          <a:xfrm>
            <a:off x="1892338" y="4198620"/>
            <a:ext cx="1281941" cy="628377"/>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ar-LB" sz="4000" b="1" dirty="0">
                <a:solidFill>
                  <a:srgbClr val="FFFFFF"/>
                </a:solidFill>
              </a:rPr>
              <a:t>الموارد</a:t>
            </a:r>
            <a:endParaRPr sz="4000" b="1" dirty="0">
              <a:solidFill>
                <a:schemeClr val="dk1"/>
              </a:solidFill>
              <a:sym typeface="Arial"/>
            </a:endParaRPr>
          </a:p>
        </p:txBody>
      </p:sp>
      <p:sp>
        <p:nvSpPr>
          <p:cNvPr id="30" name="Google Shape;203;p24"/>
          <p:cNvSpPr txBox="1"/>
          <p:nvPr/>
        </p:nvSpPr>
        <p:spPr>
          <a:xfrm>
            <a:off x="9008581" y="1578061"/>
            <a:ext cx="1654629" cy="443711"/>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ar-LB" sz="2800" b="1" dirty="0">
                <a:solidFill>
                  <a:srgbClr val="FFFFFF"/>
                </a:solidFill>
              </a:rPr>
              <a:t>المصلحة</a:t>
            </a:r>
            <a:endParaRPr sz="2800" b="1" dirty="0">
              <a:solidFill>
                <a:schemeClr val="dk1"/>
              </a:solidFill>
              <a:sym typeface="Arial"/>
            </a:endParaRPr>
          </a:p>
        </p:txBody>
      </p:sp>
      <p:sp>
        <p:nvSpPr>
          <p:cNvPr id="31" name="Google Shape;206;p24"/>
          <p:cNvSpPr txBox="1"/>
          <p:nvPr/>
        </p:nvSpPr>
        <p:spPr>
          <a:xfrm>
            <a:off x="9262422" y="4193724"/>
            <a:ext cx="1281941" cy="628377"/>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ar-LB" sz="4000" b="1" dirty="0">
                <a:solidFill>
                  <a:srgbClr val="FFFFFF"/>
                </a:solidFill>
              </a:rPr>
              <a:t>الموارد</a:t>
            </a:r>
            <a:endParaRPr sz="4000" b="1" dirty="0">
              <a:solidFill>
                <a:schemeClr val="dk1"/>
              </a:solidFill>
              <a:sym typeface="Arial"/>
            </a:endParaRPr>
          </a:p>
        </p:txBody>
      </p:sp>
      <p:graphicFrame>
        <p:nvGraphicFramePr>
          <p:cNvPr id="2" name="Diagram 1">
            <a:extLst>
              <a:ext uri="{FF2B5EF4-FFF2-40B4-BE49-F238E27FC236}">
                <a16:creationId xmlns:a16="http://schemas.microsoft.com/office/drawing/2014/main" id="{15495B8B-6921-0512-6EEB-CC908DABE04D}"/>
              </a:ext>
            </a:extLst>
          </p:cNvPr>
          <p:cNvGraphicFramePr/>
          <p:nvPr>
            <p:extLst>
              <p:ext uri="{D42A27DB-BD31-4B8C-83A1-F6EECF244321}">
                <p14:modId xmlns:p14="http://schemas.microsoft.com/office/powerpoint/2010/main" val="1879797032"/>
              </p:ext>
            </p:extLst>
          </p:nvPr>
        </p:nvGraphicFramePr>
        <p:xfrm>
          <a:off x="3027441" y="1788960"/>
          <a:ext cx="6381820" cy="4047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17CA0CB-F0A4-9175-B729-E79D4E6CCA6D}"/>
              </a:ext>
            </a:extLst>
          </p:cNvPr>
          <p:cNvSpPr txBox="1"/>
          <p:nvPr/>
        </p:nvSpPr>
        <p:spPr>
          <a:xfrm>
            <a:off x="7728082" y="1002071"/>
            <a:ext cx="3378696" cy="830997"/>
          </a:xfrm>
          <a:prstGeom prst="rect">
            <a:avLst/>
          </a:prstGeom>
          <a:noFill/>
        </p:spPr>
        <p:txBody>
          <a:bodyPr wrap="square" rtlCol="0">
            <a:spAutoFit/>
          </a:bodyPr>
          <a:lstStyle/>
          <a:p>
            <a:r>
              <a:rPr lang="ar-LB" sz="4800" dirty="0"/>
              <a:t>القيم المشتركة</a:t>
            </a:r>
            <a:endParaRPr lang="en-US" sz="4800" dirty="0"/>
          </a:p>
        </p:txBody>
      </p:sp>
      <p:sp>
        <p:nvSpPr>
          <p:cNvPr id="4" name="Rectangle: Rounded Corners 3">
            <a:extLst>
              <a:ext uri="{FF2B5EF4-FFF2-40B4-BE49-F238E27FC236}">
                <a16:creationId xmlns:a16="http://schemas.microsoft.com/office/drawing/2014/main" id="{09D697D2-9717-21E8-B1C6-41ECEA526C50}"/>
              </a:ext>
            </a:extLst>
          </p:cNvPr>
          <p:cNvSpPr/>
          <p:nvPr/>
        </p:nvSpPr>
        <p:spPr>
          <a:xfrm>
            <a:off x="4670904" y="5725571"/>
            <a:ext cx="3094893" cy="36264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LB" b="1" dirty="0">
                <a:solidFill>
                  <a:schemeClr val="tx1"/>
                </a:solidFill>
              </a:rPr>
              <a:t>التعهد والمشاركة</a:t>
            </a:r>
            <a:endParaRPr lang="en-US" b="1" dirty="0">
              <a:solidFill>
                <a:schemeClr val="tx1"/>
              </a:solidFill>
            </a:endParaRPr>
          </a:p>
        </p:txBody>
      </p:sp>
      <p:pic>
        <p:nvPicPr>
          <p:cNvPr id="6" name="Graphic 5" descr="User with solid fill">
            <a:extLst>
              <a:ext uri="{FF2B5EF4-FFF2-40B4-BE49-F238E27FC236}">
                <a16:creationId xmlns:a16="http://schemas.microsoft.com/office/drawing/2014/main" id="{607FB8B8-B8BE-A740-8528-5F44EB13C0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2806" y="3429000"/>
            <a:ext cx="914400" cy="914400"/>
          </a:xfrm>
          <a:prstGeom prst="rect">
            <a:avLst/>
          </a:prstGeom>
        </p:spPr>
      </p:pic>
      <p:pic>
        <p:nvPicPr>
          <p:cNvPr id="7" name="Graphic 6" descr="User with solid fill">
            <a:extLst>
              <a:ext uri="{FF2B5EF4-FFF2-40B4-BE49-F238E27FC236}">
                <a16:creationId xmlns:a16="http://schemas.microsoft.com/office/drawing/2014/main" id="{2AF6AEAE-5340-8E6F-F264-E6DE861C7A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23271" y="3377403"/>
            <a:ext cx="914400" cy="914400"/>
          </a:xfrm>
          <a:prstGeom prst="rect">
            <a:avLst/>
          </a:prstGeom>
        </p:spPr>
      </p:pic>
    </p:spTree>
    <p:extLst>
      <p:ext uri="{BB962C8B-B14F-4D97-AF65-F5344CB8AC3E}">
        <p14:creationId xmlns:p14="http://schemas.microsoft.com/office/powerpoint/2010/main" val="228069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B112-53DA-5DCF-4FD6-DDC5A7530959}"/>
              </a:ext>
            </a:extLst>
          </p:cNvPr>
          <p:cNvSpPr>
            <a:spLocks noGrp="1"/>
          </p:cNvSpPr>
          <p:nvPr>
            <p:ph type="title"/>
          </p:nvPr>
        </p:nvSpPr>
        <p:spPr>
          <a:xfrm>
            <a:off x="1097280" y="1128664"/>
            <a:ext cx="10058400" cy="608695"/>
          </a:xfrm>
        </p:spPr>
        <p:txBody>
          <a:bodyPr>
            <a:noAutofit/>
          </a:bodyPr>
          <a:lstStyle/>
          <a:p>
            <a:pPr algn="ctr" rtl="1"/>
            <a:r>
              <a:rPr lang="ar-SA" dirty="0">
                <a:solidFill>
                  <a:schemeClr val="tx1"/>
                </a:solidFill>
                <a:cs typeface="+mn-cs"/>
              </a:rPr>
              <a:t>عنوان الندوة الثالثة</a:t>
            </a:r>
            <a:endParaRPr lang="en-US" dirty="0">
              <a:solidFill>
                <a:schemeClr val="tx1"/>
              </a:solidFill>
              <a:cs typeface="+mn-cs"/>
            </a:endParaRPr>
          </a:p>
        </p:txBody>
      </p:sp>
      <p:sp>
        <p:nvSpPr>
          <p:cNvPr id="3" name="Content Placeholder 2">
            <a:extLst>
              <a:ext uri="{FF2B5EF4-FFF2-40B4-BE49-F238E27FC236}">
                <a16:creationId xmlns:a16="http://schemas.microsoft.com/office/drawing/2014/main" id="{43DC43E3-C166-68A8-0D08-0FEC1120806F}"/>
              </a:ext>
            </a:extLst>
          </p:cNvPr>
          <p:cNvSpPr>
            <a:spLocks noGrp="1"/>
          </p:cNvSpPr>
          <p:nvPr>
            <p:ph idx="1"/>
          </p:nvPr>
        </p:nvSpPr>
        <p:spPr>
          <a:xfrm>
            <a:off x="1184828" y="1838855"/>
            <a:ext cx="10058400" cy="697496"/>
          </a:xfrm>
        </p:spPr>
        <p:txBody>
          <a:bodyPr>
            <a:normAutofit/>
          </a:bodyPr>
          <a:lstStyle/>
          <a:p>
            <a:pPr marL="0" indent="0" algn="ctr" rtl="1">
              <a:buNone/>
            </a:pPr>
            <a:r>
              <a:rPr lang="ar-LB" sz="3600" b="1" dirty="0">
                <a:solidFill>
                  <a:schemeClr val="tx1"/>
                </a:solidFill>
              </a:rPr>
              <a:t>تعزيز الدور التنفيذي للمجلس الاستشاري والاستعداد والتخطيط له </a:t>
            </a:r>
            <a:endParaRPr lang="ar-SA" sz="3600" b="1" dirty="0">
              <a:solidFill>
                <a:schemeClr val="tx1"/>
              </a:solidFill>
            </a:endParaRPr>
          </a:p>
          <a:p>
            <a:pPr algn="ctr" rtl="1"/>
            <a:endParaRPr lang="ar-SA" b="1" dirty="0">
              <a:solidFill>
                <a:schemeClr val="tx1"/>
              </a:solidFill>
            </a:endParaRPr>
          </a:p>
          <a:p>
            <a:pPr algn="ctr" rtl="1"/>
            <a:endParaRPr lang="ar-SA" b="1" dirty="0">
              <a:solidFill>
                <a:schemeClr val="tx1"/>
              </a:solidFill>
            </a:endParaRPr>
          </a:p>
          <a:p>
            <a:pPr algn="ctr" rtl="1"/>
            <a:endParaRPr lang="en-US" b="1" dirty="0">
              <a:solidFill>
                <a:schemeClr val="tx1"/>
              </a:solidFill>
            </a:endParaRPr>
          </a:p>
        </p:txBody>
      </p:sp>
      <p:pic>
        <p:nvPicPr>
          <p:cNvPr id="4" name="Picture 3">
            <a:extLst>
              <a:ext uri="{FF2B5EF4-FFF2-40B4-BE49-F238E27FC236}">
                <a16:creationId xmlns:a16="http://schemas.microsoft.com/office/drawing/2014/main" id="{34C673A8-6066-ED50-595C-127B5B7DE157}"/>
              </a:ext>
            </a:extLst>
          </p:cNvPr>
          <p:cNvPicPr>
            <a:picLocks noChangeAspect="1"/>
          </p:cNvPicPr>
          <p:nvPr/>
        </p:nvPicPr>
        <p:blipFill>
          <a:blip r:embed="rId3"/>
          <a:stretch>
            <a:fillRect/>
          </a:stretch>
        </p:blipFill>
        <p:spPr>
          <a:xfrm>
            <a:off x="5925880" y="2423025"/>
            <a:ext cx="3887972" cy="2957049"/>
          </a:xfrm>
          <a:prstGeom prst="rect">
            <a:avLst/>
          </a:prstGeom>
          <a:noFill/>
          <a:effectLst>
            <a:softEdge rad="25400"/>
          </a:effectLst>
        </p:spPr>
      </p:pic>
      <p:grpSp>
        <p:nvGrpSpPr>
          <p:cNvPr id="6" name="Group 5">
            <a:extLst>
              <a:ext uri="{FF2B5EF4-FFF2-40B4-BE49-F238E27FC236}">
                <a16:creationId xmlns:a16="http://schemas.microsoft.com/office/drawing/2014/main" id="{81DC8D6D-C0EF-5176-6936-AC38C97AAB60}"/>
              </a:ext>
            </a:extLst>
          </p:cNvPr>
          <p:cNvGrpSpPr/>
          <p:nvPr/>
        </p:nvGrpSpPr>
        <p:grpSpPr>
          <a:xfrm>
            <a:off x="537368" y="2795165"/>
            <a:ext cx="2138773" cy="1621047"/>
            <a:chOff x="855927" y="3064082"/>
            <a:chExt cx="2138773" cy="1621047"/>
          </a:xfrm>
        </p:grpSpPr>
        <p:pic>
          <p:nvPicPr>
            <p:cNvPr id="5" name="Picture 2">
              <a:extLst>
                <a:ext uri="{FF2B5EF4-FFF2-40B4-BE49-F238E27FC236}">
                  <a16:creationId xmlns:a16="http://schemas.microsoft.com/office/drawing/2014/main" id="{53AE65AE-E20B-90F6-953C-AF2FCB0E0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177" y="3064082"/>
              <a:ext cx="1238275" cy="1238275"/>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Rounded Corners 6">
              <a:extLst>
                <a:ext uri="{FF2B5EF4-FFF2-40B4-BE49-F238E27FC236}">
                  <a16:creationId xmlns:a16="http://schemas.microsoft.com/office/drawing/2014/main" id="{D2E2B3DC-084F-A622-6ECD-5C744DF46F27}"/>
                </a:ext>
              </a:extLst>
            </p:cNvPr>
            <p:cNvSpPr/>
            <p:nvPr/>
          </p:nvSpPr>
          <p:spPr>
            <a:xfrm>
              <a:off x="855927" y="4312390"/>
              <a:ext cx="2138773" cy="372739"/>
            </a:xfrm>
            <a:prstGeom prst="round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ar-LB" dirty="0"/>
                <a:t>تقديم الاستاذ ف</a:t>
              </a:r>
              <a:r>
                <a:rPr lang="ar-SA" dirty="0"/>
                <a:t>ريد كمال</a:t>
              </a:r>
              <a:endParaRPr lang="en-US" dirty="0"/>
            </a:p>
          </p:txBody>
        </p:sp>
      </p:grpSp>
    </p:spTree>
    <p:extLst>
      <p:ext uri="{BB962C8B-B14F-4D97-AF65-F5344CB8AC3E}">
        <p14:creationId xmlns:p14="http://schemas.microsoft.com/office/powerpoint/2010/main" val="815175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0"/>
          <p:cNvSpPr txBox="1">
            <a:spLocks noGrp="1"/>
          </p:cNvSpPr>
          <p:nvPr>
            <p:ph type="title"/>
          </p:nvPr>
        </p:nvSpPr>
        <p:spPr>
          <a:xfrm>
            <a:off x="7609951" y="1038035"/>
            <a:ext cx="3436537" cy="640688"/>
          </a:xfrm>
          <a:prstGeom prst="rect">
            <a:avLst/>
          </a:prstGeom>
          <a:noFill/>
          <a:ln>
            <a:noFill/>
          </a:ln>
        </p:spPr>
        <p:txBody>
          <a:bodyPr spcFirstLastPara="1" wrap="square" lIns="0" tIns="12700" rIns="0" bIns="0" anchor="t" anchorCtr="0">
            <a:spAutoFit/>
          </a:bodyPr>
          <a:lstStyle/>
          <a:p>
            <a:pPr marL="12700" lvl="0" algn="r"/>
            <a:r>
              <a:rPr lang="ar-LB" dirty="0">
                <a:solidFill>
                  <a:schemeClr val="tx1"/>
                </a:solidFill>
                <a:cs typeface="+mn-cs"/>
              </a:rPr>
              <a:t>نسج العلاقات </a:t>
            </a:r>
            <a:endParaRPr dirty="0">
              <a:solidFill>
                <a:schemeClr val="tx1"/>
              </a:solidFill>
              <a:cs typeface="+mn-cs"/>
            </a:endParaRPr>
          </a:p>
        </p:txBody>
      </p:sp>
      <p:pic>
        <p:nvPicPr>
          <p:cNvPr id="159" name="Google Shape;159;p20"/>
          <p:cNvPicPr preferRelativeResize="0"/>
          <p:nvPr/>
        </p:nvPicPr>
        <p:blipFill rotWithShape="1">
          <a:blip r:embed="rId3">
            <a:alphaModFix/>
          </a:blip>
          <a:srcRect/>
          <a:stretch/>
        </p:blipFill>
        <p:spPr>
          <a:xfrm>
            <a:off x="3048000" y="2005729"/>
            <a:ext cx="6400800" cy="3420428"/>
          </a:xfrm>
          <a:prstGeom prst="rect">
            <a:avLst/>
          </a:prstGeom>
          <a:noFill/>
          <a:ln>
            <a:noFill/>
          </a:ln>
        </p:spPr>
      </p:pic>
    </p:spTree>
    <p:extLst>
      <p:ext uri="{BB962C8B-B14F-4D97-AF65-F5344CB8AC3E}">
        <p14:creationId xmlns:p14="http://schemas.microsoft.com/office/powerpoint/2010/main" val="411523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AA5E-E41B-5B1A-39CD-A4EF51FD3154}"/>
              </a:ext>
            </a:extLst>
          </p:cNvPr>
          <p:cNvSpPr>
            <a:spLocks noGrp="1"/>
          </p:cNvSpPr>
          <p:nvPr>
            <p:ph type="title"/>
          </p:nvPr>
        </p:nvSpPr>
        <p:spPr>
          <a:xfrm>
            <a:off x="6410848" y="874207"/>
            <a:ext cx="4744832" cy="863153"/>
          </a:xfrm>
        </p:spPr>
        <p:txBody>
          <a:bodyPr>
            <a:normAutofit/>
          </a:bodyPr>
          <a:lstStyle/>
          <a:p>
            <a:r>
              <a:rPr lang="ar-LB" dirty="0">
                <a:solidFill>
                  <a:schemeClr val="tx1"/>
                </a:solidFill>
                <a:cs typeface="+mn-cs"/>
              </a:rPr>
              <a:t>لماذا وضع خطة عمل؟</a:t>
            </a:r>
            <a:endParaRPr lang="en-GB" dirty="0">
              <a:solidFill>
                <a:schemeClr val="tx1"/>
              </a:solidFill>
              <a:cs typeface="+mn-cs"/>
            </a:endParaRPr>
          </a:p>
        </p:txBody>
      </p:sp>
      <p:graphicFrame>
        <p:nvGraphicFramePr>
          <p:cNvPr id="5" name="Content Placeholder 2">
            <a:extLst>
              <a:ext uri="{FF2B5EF4-FFF2-40B4-BE49-F238E27FC236}">
                <a16:creationId xmlns:a16="http://schemas.microsoft.com/office/drawing/2014/main" id="{96F61B24-07F0-FDC8-2FAF-69BC7CFA9F78}"/>
              </a:ext>
            </a:extLst>
          </p:cNvPr>
          <p:cNvGraphicFramePr>
            <a:graphicFrameLocks noGrp="1"/>
          </p:cNvGraphicFramePr>
          <p:nvPr>
            <p:ph idx="1"/>
            <p:extLst>
              <p:ext uri="{D42A27DB-BD31-4B8C-83A1-F6EECF244321}">
                <p14:modId xmlns:p14="http://schemas.microsoft.com/office/powerpoint/2010/main" val="10252424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3776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6266" y="823964"/>
            <a:ext cx="7310512" cy="843057"/>
          </a:xfrm>
        </p:spPr>
        <p:txBody>
          <a:bodyPr/>
          <a:lstStyle/>
          <a:p>
            <a:pPr algn="r"/>
            <a:r>
              <a:rPr lang="ar-LB">
                <a:solidFill>
                  <a:schemeClr val="tx1"/>
                </a:solidFill>
                <a:cs typeface="+mn-cs"/>
              </a:rPr>
              <a:t>المكونات الرئيسية لخطة عمل فعالة</a:t>
            </a:r>
            <a:endParaRPr lang="en-US" dirty="0">
              <a:solidFill>
                <a:schemeClr val="tx1"/>
              </a:solidFill>
              <a:cs typeface="+mn-cs"/>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48564" y="1846263"/>
            <a:ext cx="4022725" cy="4022725"/>
          </a:xfrm>
          <a:prstGeom prst="rect">
            <a:avLst/>
          </a:prstGeom>
          <a:noFill/>
          <a:ln>
            <a:noFill/>
          </a:ln>
          <a:effectLst>
            <a:outerShdw dist="35921" dir="2700000" algn="ctr" rotWithShape="0">
              <a:schemeClr val="bg2"/>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346102" y="2317151"/>
            <a:ext cx="2576678" cy="3170099"/>
          </a:xfrm>
          <a:prstGeom prst="rect">
            <a:avLst/>
          </a:prstGeom>
          <a:noFill/>
        </p:spPr>
        <p:txBody>
          <a:bodyPr wrap="square" rtlCol="0">
            <a:spAutoFit/>
          </a:bodyPr>
          <a:lstStyle/>
          <a:p>
            <a:pPr algn="r">
              <a:spcBef>
                <a:spcPts val="1200"/>
              </a:spcBef>
              <a:spcAft>
                <a:spcPts val="1200"/>
              </a:spcAft>
            </a:pPr>
            <a:r>
              <a:rPr lang="ar-LB" sz="2400" b="1" dirty="0"/>
              <a:t>الأهداف </a:t>
            </a:r>
            <a:endParaRPr lang="en-US" sz="2400" b="1" dirty="0"/>
          </a:p>
          <a:p>
            <a:pPr algn="r">
              <a:spcBef>
                <a:spcPts val="1200"/>
              </a:spcBef>
              <a:spcAft>
                <a:spcPts val="1200"/>
              </a:spcAft>
            </a:pPr>
            <a:r>
              <a:rPr lang="ar-LB" sz="2400" b="1" dirty="0"/>
              <a:t>الأنشطة</a:t>
            </a:r>
            <a:endParaRPr lang="en-US" sz="2400" b="1" dirty="0"/>
          </a:p>
          <a:p>
            <a:pPr algn="r">
              <a:spcBef>
                <a:spcPts val="1200"/>
              </a:spcBef>
              <a:spcAft>
                <a:spcPts val="1200"/>
              </a:spcAft>
            </a:pPr>
            <a:r>
              <a:rPr lang="ar-LB" sz="2400" b="1" dirty="0"/>
              <a:t>الجدول الزمني</a:t>
            </a:r>
          </a:p>
          <a:p>
            <a:pPr algn="r">
              <a:spcBef>
                <a:spcPts val="1200"/>
              </a:spcBef>
              <a:spcAft>
                <a:spcPts val="1200"/>
              </a:spcAft>
            </a:pPr>
            <a:r>
              <a:rPr lang="ar-LB" sz="2400" b="1" dirty="0"/>
              <a:t>الميزانية</a:t>
            </a:r>
            <a:endParaRPr lang="en-US" sz="2400" b="1" dirty="0"/>
          </a:p>
          <a:p>
            <a:pPr algn="r">
              <a:spcBef>
                <a:spcPts val="1200"/>
              </a:spcBef>
              <a:spcAft>
                <a:spcPts val="1200"/>
              </a:spcAft>
            </a:pPr>
            <a:r>
              <a:rPr lang="ar-LB" sz="2400" b="1" dirty="0"/>
              <a:t>المتابعة والتقييم</a:t>
            </a:r>
            <a:endParaRPr lang="en-US" sz="2400" b="1" dirty="0"/>
          </a:p>
        </p:txBody>
      </p:sp>
    </p:spTree>
    <p:extLst>
      <p:ext uri="{BB962C8B-B14F-4D97-AF65-F5344CB8AC3E}">
        <p14:creationId xmlns:p14="http://schemas.microsoft.com/office/powerpoint/2010/main" val="595788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2298" y="949795"/>
            <a:ext cx="4443381" cy="768474"/>
          </a:xfrm>
        </p:spPr>
        <p:txBody>
          <a:bodyPr/>
          <a:lstStyle/>
          <a:p>
            <a:pPr algn="ctr"/>
            <a:r>
              <a:rPr lang="ar-LB" dirty="0">
                <a:solidFill>
                  <a:schemeClr val="tx1"/>
                </a:solidFill>
                <a:cs typeface="+mn-cs"/>
              </a:rPr>
              <a:t>نموذج عن خطة العمل</a:t>
            </a:r>
            <a:endParaRPr lang="en-US" dirty="0">
              <a:solidFill>
                <a:schemeClr val="tx1"/>
              </a:solidFill>
              <a:cs typeface="+mn-cs"/>
            </a:endParaRP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399" t="22816" r="16000" b="10120"/>
          <a:stretch/>
        </p:blipFill>
        <p:spPr bwMode="auto">
          <a:xfrm>
            <a:off x="2160396" y="1983794"/>
            <a:ext cx="7767375" cy="405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763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177212" y="634946"/>
            <a:ext cx="3372529" cy="5055904"/>
          </a:xfrm>
        </p:spPr>
        <p:txBody>
          <a:bodyPr anchor="ctr">
            <a:normAutofit/>
          </a:bodyPr>
          <a:lstStyle/>
          <a:p>
            <a:r>
              <a:rPr lang="ar-LB"/>
              <a:t>تطوير خطة العمل </a:t>
            </a:r>
            <a:endParaRPr lang="en-US"/>
          </a:p>
        </p:txBody>
      </p:sp>
      <p:cxnSp>
        <p:nvCxnSpPr>
          <p:cNvPr id="30" name="Straight Connector 29">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33" name="Content Placeholder 2">
            <a:extLst>
              <a:ext uri="{FF2B5EF4-FFF2-40B4-BE49-F238E27FC236}">
                <a16:creationId xmlns:a16="http://schemas.microsoft.com/office/drawing/2014/main" id="{698C15D3-3CF4-40CA-6ADD-B1974091BC26}"/>
              </a:ext>
            </a:extLst>
          </p:cNvPr>
          <p:cNvGraphicFramePr>
            <a:graphicFrameLocks noGrp="1"/>
          </p:cNvGraphicFramePr>
          <p:nvPr>
            <p:ph idx="1"/>
            <p:extLst>
              <p:ext uri="{D42A27DB-BD31-4B8C-83A1-F6EECF244321}">
                <p14:modId xmlns:p14="http://schemas.microsoft.com/office/powerpoint/2010/main" val="4133510852"/>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3583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9770-29D2-4E70-A599-4CEFDC3C5780}"/>
              </a:ext>
            </a:extLst>
          </p:cNvPr>
          <p:cNvSpPr>
            <a:spLocks noGrp="1"/>
          </p:cNvSpPr>
          <p:nvPr>
            <p:ph type="title"/>
          </p:nvPr>
        </p:nvSpPr>
        <p:spPr>
          <a:xfrm>
            <a:off x="6390752" y="988906"/>
            <a:ext cx="4764928" cy="748454"/>
          </a:xfrm>
        </p:spPr>
        <p:txBody>
          <a:bodyPr/>
          <a:lstStyle/>
          <a:p>
            <a:pPr algn="ctr"/>
            <a:r>
              <a:rPr lang="ar-LB" dirty="0">
                <a:solidFill>
                  <a:schemeClr val="tx1"/>
                </a:solidFill>
                <a:cs typeface="+mn-cs"/>
              </a:rPr>
              <a:t>وضع خطة عمل فعالة </a:t>
            </a:r>
            <a:endParaRPr lang="en-US" dirty="0">
              <a:solidFill>
                <a:schemeClr val="tx1"/>
              </a:solidFill>
              <a:cs typeface="+mn-cs"/>
            </a:endParaRPr>
          </a:p>
        </p:txBody>
      </p:sp>
      <p:graphicFrame>
        <p:nvGraphicFramePr>
          <p:cNvPr id="3079" name="Content Placeholder 2">
            <a:extLst>
              <a:ext uri="{FF2B5EF4-FFF2-40B4-BE49-F238E27FC236}">
                <a16:creationId xmlns:a16="http://schemas.microsoft.com/office/drawing/2014/main" id="{3D3867AA-2AE1-A165-E548-6CF187214319}"/>
              </a:ext>
            </a:extLst>
          </p:cNvPr>
          <p:cNvGraphicFramePr>
            <a:graphicFrameLocks noGrp="1"/>
          </p:cNvGraphicFramePr>
          <p:nvPr>
            <p:ph idx="1"/>
            <p:extLst>
              <p:ext uri="{D42A27DB-BD31-4B8C-83A1-F6EECF244321}">
                <p14:modId xmlns:p14="http://schemas.microsoft.com/office/powerpoint/2010/main" val="3872618838"/>
              </p:ext>
            </p:extLst>
          </p:nvPr>
        </p:nvGraphicFramePr>
        <p:xfrm>
          <a:off x="6766312" y="1845734"/>
          <a:ext cx="4272559"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utoShape 2" descr="selected image preview"/>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4434" y="1966314"/>
            <a:ext cx="3501267" cy="350126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0854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screenshot of a computer&#10;&#10;Description automatically generated with low confidence">
            <a:extLst>
              <a:ext uri="{FF2B5EF4-FFF2-40B4-BE49-F238E27FC236}">
                <a16:creationId xmlns:a16="http://schemas.microsoft.com/office/drawing/2014/main" id="{A969C213-7DF1-DBBA-D0BC-523FE229B42A}"/>
              </a:ext>
            </a:extLst>
          </p:cNvPr>
          <p:cNvPicPr>
            <a:picLocks noChangeAspect="1"/>
          </p:cNvPicPr>
          <p:nvPr/>
        </p:nvPicPr>
        <p:blipFill rotWithShape="1">
          <a:blip r:embed="rId3"/>
          <a:srcRect l="12656" t="15278" r="14923" b="13472"/>
          <a:stretch/>
        </p:blipFill>
        <p:spPr>
          <a:xfrm>
            <a:off x="892644" y="1394888"/>
            <a:ext cx="3505200" cy="1939793"/>
          </a:xfrm>
          <a:prstGeom prst="rect">
            <a:avLst/>
          </a:prstGeom>
        </p:spPr>
      </p:pic>
      <p:cxnSp>
        <p:nvCxnSpPr>
          <p:cNvPr id="55" name="Straight Connector 54">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 application&#10;&#10;Description automatically generated">
            <a:extLst>
              <a:ext uri="{FF2B5EF4-FFF2-40B4-BE49-F238E27FC236}">
                <a16:creationId xmlns:a16="http://schemas.microsoft.com/office/drawing/2014/main" id="{0D7D5F19-5566-B7AD-CB0C-B41BD543BDC4}"/>
              </a:ext>
            </a:extLst>
          </p:cNvPr>
          <p:cNvPicPr>
            <a:picLocks noChangeAspect="1"/>
          </p:cNvPicPr>
          <p:nvPr/>
        </p:nvPicPr>
        <p:blipFill rotWithShape="1">
          <a:blip r:embed="rId4"/>
          <a:srcRect l="23336" t="58750" r="25653" b="7380"/>
          <a:stretch/>
        </p:blipFill>
        <p:spPr>
          <a:xfrm>
            <a:off x="1005732" y="3755891"/>
            <a:ext cx="3279025" cy="1224668"/>
          </a:xfrm>
          <a:prstGeom prst="rect">
            <a:avLst/>
          </a:prstGeom>
        </p:spPr>
      </p:pic>
      <p:cxnSp>
        <p:nvCxnSpPr>
          <p:cNvPr id="57" name="Straight Connector 56">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023836" y="1102501"/>
            <a:ext cx="6161649" cy="584775"/>
          </a:xfrm>
          <a:prstGeom prst="rect">
            <a:avLst/>
          </a:prstGeom>
          <a:noFill/>
        </p:spPr>
        <p:txBody>
          <a:bodyPr wrap="square" rtlCol="0">
            <a:spAutoFit/>
          </a:bodyPr>
          <a:lstStyle/>
          <a:p>
            <a:pPr algn="r"/>
            <a:r>
              <a:rPr lang="ar-LB" sz="3200" b="1" dirty="0"/>
              <a:t>نشاط غرفة منفصلة (١٠ دقائق)</a:t>
            </a:r>
            <a:endParaRPr lang="en-US" sz="3200" b="1" dirty="0"/>
          </a:p>
        </p:txBody>
      </p:sp>
      <p:sp>
        <p:nvSpPr>
          <p:cNvPr id="6" name="TextBox 5"/>
          <p:cNvSpPr txBox="1"/>
          <p:nvPr/>
        </p:nvSpPr>
        <p:spPr>
          <a:xfrm>
            <a:off x="4777679" y="1800665"/>
            <a:ext cx="6285205" cy="3662541"/>
          </a:xfrm>
          <a:prstGeom prst="rect">
            <a:avLst/>
          </a:prstGeom>
          <a:noFill/>
        </p:spPr>
        <p:txBody>
          <a:bodyPr wrap="square" rtlCol="0">
            <a:spAutoFit/>
          </a:bodyPr>
          <a:lstStyle/>
          <a:p>
            <a:pPr algn="r"/>
            <a:r>
              <a:rPr lang="ar-SA" sz="2400" dirty="0"/>
              <a:t>بعد عشر دقائق ستلتقي بالمديرة العامة للتعليم المهني د. هنادي بري امام المصعد لمدة دقيقة واحدة . </a:t>
            </a:r>
          </a:p>
          <a:p>
            <a:pPr algn="r"/>
            <a:endParaRPr lang="en-US" sz="3200" b="1" u="sng" dirty="0"/>
          </a:p>
          <a:p>
            <a:pPr algn="r"/>
            <a:r>
              <a:rPr lang="ar-SA" sz="3200" b="1" u="sng" dirty="0"/>
              <a:t>ما نظرية التغيير التي تريدون مشاركتها معها؟</a:t>
            </a:r>
          </a:p>
          <a:p>
            <a:pPr algn="r"/>
            <a:endParaRPr lang="ar-SA" sz="2400" dirty="0"/>
          </a:p>
          <a:p>
            <a:pPr algn="r"/>
            <a:r>
              <a:rPr lang="ar-SA" sz="2400" dirty="0"/>
              <a:t>انتدب شخص متكلم عن كل غرفة للمشاركة مع الجميع (دقيقة</a:t>
            </a:r>
            <a:r>
              <a:rPr lang="ar-LB" sz="2400" dirty="0"/>
              <a:t> واحدة</a:t>
            </a:r>
            <a:r>
              <a:rPr lang="ar-SA" sz="2400" dirty="0"/>
              <a:t>)</a:t>
            </a:r>
          </a:p>
          <a:p>
            <a:pPr algn="r"/>
            <a:endParaRPr lang="en-US" sz="2400" dirty="0"/>
          </a:p>
          <a:p>
            <a:pPr algn="r"/>
            <a:endParaRPr lang="en-US" sz="2400" dirty="0"/>
          </a:p>
        </p:txBody>
      </p:sp>
    </p:spTree>
    <p:extLst>
      <p:ext uri="{BB962C8B-B14F-4D97-AF65-F5344CB8AC3E}">
        <p14:creationId xmlns:p14="http://schemas.microsoft.com/office/powerpoint/2010/main" val="4215148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screenshot of a computer&#10;&#10;Description automatically generated with low confidence">
            <a:extLst>
              <a:ext uri="{FF2B5EF4-FFF2-40B4-BE49-F238E27FC236}">
                <a16:creationId xmlns:a16="http://schemas.microsoft.com/office/drawing/2014/main" id="{A969C213-7DF1-DBBA-D0BC-523FE229B42A}"/>
              </a:ext>
            </a:extLst>
          </p:cNvPr>
          <p:cNvPicPr>
            <a:picLocks noChangeAspect="1"/>
          </p:cNvPicPr>
          <p:nvPr/>
        </p:nvPicPr>
        <p:blipFill rotWithShape="1">
          <a:blip r:embed="rId3"/>
          <a:srcRect l="12656" t="15278" r="14923" b="13472"/>
          <a:stretch/>
        </p:blipFill>
        <p:spPr>
          <a:xfrm>
            <a:off x="779557" y="1307182"/>
            <a:ext cx="3505200" cy="1939793"/>
          </a:xfrm>
          <a:prstGeom prst="rect">
            <a:avLst/>
          </a:prstGeom>
        </p:spPr>
      </p:pic>
      <p:cxnSp>
        <p:nvCxnSpPr>
          <p:cNvPr id="55" name="Straight Connector 54">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 application&#10;&#10;Description automatically generated">
            <a:extLst>
              <a:ext uri="{FF2B5EF4-FFF2-40B4-BE49-F238E27FC236}">
                <a16:creationId xmlns:a16="http://schemas.microsoft.com/office/drawing/2014/main" id="{0D7D5F19-5566-B7AD-CB0C-B41BD543BDC4}"/>
              </a:ext>
            </a:extLst>
          </p:cNvPr>
          <p:cNvPicPr>
            <a:picLocks noChangeAspect="1"/>
          </p:cNvPicPr>
          <p:nvPr/>
        </p:nvPicPr>
        <p:blipFill rotWithShape="1">
          <a:blip r:embed="rId4"/>
          <a:srcRect l="23336" t="58750" r="25653" b="7380"/>
          <a:stretch/>
        </p:blipFill>
        <p:spPr>
          <a:xfrm>
            <a:off x="1129115" y="4087487"/>
            <a:ext cx="3279025" cy="1224668"/>
          </a:xfrm>
          <a:prstGeom prst="rect">
            <a:avLst/>
          </a:prstGeom>
        </p:spPr>
      </p:pic>
      <p:cxnSp>
        <p:nvCxnSpPr>
          <p:cNvPr id="57" name="Straight Connector 56">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4F4278-1E08-4DA1-E9A6-8EFC0C575F3C}"/>
              </a:ext>
            </a:extLst>
          </p:cNvPr>
          <p:cNvSpPr txBox="1"/>
          <p:nvPr/>
        </p:nvSpPr>
        <p:spPr>
          <a:xfrm>
            <a:off x="4900453" y="2432411"/>
            <a:ext cx="6094602" cy="887102"/>
          </a:xfrm>
          <a:prstGeom prst="rect">
            <a:avLst/>
          </a:prstGeom>
          <a:noFill/>
        </p:spPr>
        <p:txBody>
          <a:bodyPr wrap="square">
            <a:spAutoFit/>
          </a:bodyPr>
          <a:lstStyle/>
          <a:p>
            <a:pPr marL="0" marR="0" algn="ctr">
              <a:lnSpc>
                <a:spcPct val="115000"/>
              </a:lnSpc>
              <a:spcBef>
                <a:spcPts val="0"/>
              </a:spcBef>
              <a:spcAft>
                <a:spcPts val="0"/>
              </a:spcAft>
            </a:pPr>
            <a:r>
              <a:rPr lang="en-US" sz="4800" b="1" dirty="0">
                <a:effectLst/>
                <a:latin typeface="Arial" panose="020B0604020202020204" pitchFamily="34" charset="0"/>
                <a:ea typeface="Arial" panose="020B0604020202020204" pitchFamily="34" charset="0"/>
                <a:cs typeface="Arial" panose="020B0604020202020204" pitchFamily="34" charset="0"/>
              </a:rPr>
              <a:t>Q&amp;A</a:t>
            </a:r>
            <a:r>
              <a:rPr lang="en-US" sz="4800" dirty="0">
                <a:effectLst/>
                <a:latin typeface="Arial" panose="020B0604020202020204" pitchFamily="34" charset="0"/>
                <a:ea typeface="Times New Roman" panose="02020603050405020304" pitchFamily="18" charset="0"/>
                <a:cs typeface="Arial" panose="020B0604020202020204" pitchFamily="34" charset="0"/>
              </a:rPr>
              <a:t> </a:t>
            </a:r>
            <a:endParaRPr lang="ar-LB" sz="48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50388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screenshot of a computer&#10;&#10;Description automatically generated with low confidence">
            <a:extLst>
              <a:ext uri="{FF2B5EF4-FFF2-40B4-BE49-F238E27FC236}">
                <a16:creationId xmlns:a16="http://schemas.microsoft.com/office/drawing/2014/main" id="{A969C213-7DF1-DBBA-D0BC-523FE229B42A}"/>
              </a:ext>
            </a:extLst>
          </p:cNvPr>
          <p:cNvPicPr>
            <a:picLocks noChangeAspect="1"/>
          </p:cNvPicPr>
          <p:nvPr/>
        </p:nvPicPr>
        <p:blipFill rotWithShape="1">
          <a:blip r:embed="rId3"/>
          <a:srcRect l="12656" t="15278" r="14923" b="13472"/>
          <a:stretch/>
        </p:blipFill>
        <p:spPr>
          <a:xfrm>
            <a:off x="779557" y="1307182"/>
            <a:ext cx="3505200" cy="1939793"/>
          </a:xfrm>
          <a:prstGeom prst="rect">
            <a:avLst/>
          </a:prstGeom>
        </p:spPr>
      </p:pic>
      <p:cxnSp>
        <p:nvCxnSpPr>
          <p:cNvPr id="55" name="Straight Connector 54">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 application&#10;&#10;Description automatically generated">
            <a:extLst>
              <a:ext uri="{FF2B5EF4-FFF2-40B4-BE49-F238E27FC236}">
                <a16:creationId xmlns:a16="http://schemas.microsoft.com/office/drawing/2014/main" id="{0D7D5F19-5566-B7AD-CB0C-B41BD543BDC4}"/>
              </a:ext>
            </a:extLst>
          </p:cNvPr>
          <p:cNvPicPr>
            <a:picLocks noChangeAspect="1"/>
          </p:cNvPicPr>
          <p:nvPr/>
        </p:nvPicPr>
        <p:blipFill rotWithShape="1">
          <a:blip r:embed="rId4"/>
          <a:srcRect l="23336" t="58750" r="25653" b="7380"/>
          <a:stretch/>
        </p:blipFill>
        <p:spPr>
          <a:xfrm>
            <a:off x="1129115" y="4076854"/>
            <a:ext cx="3279025" cy="1224668"/>
          </a:xfrm>
          <a:prstGeom prst="rect">
            <a:avLst/>
          </a:prstGeom>
        </p:spPr>
      </p:pic>
      <p:cxnSp>
        <p:nvCxnSpPr>
          <p:cNvPr id="57" name="Straight Connector 56">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4F4278-1E08-4DA1-E9A6-8EFC0C575F3C}"/>
              </a:ext>
            </a:extLst>
          </p:cNvPr>
          <p:cNvSpPr txBox="1"/>
          <p:nvPr/>
        </p:nvSpPr>
        <p:spPr>
          <a:xfrm>
            <a:off x="4968283" y="2199590"/>
            <a:ext cx="6094602" cy="2740174"/>
          </a:xfrm>
          <a:prstGeom prst="rect">
            <a:avLst/>
          </a:prstGeom>
          <a:noFill/>
        </p:spPr>
        <p:txBody>
          <a:bodyPr wrap="square">
            <a:spAutoFit/>
          </a:bodyPr>
          <a:lstStyle/>
          <a:p>
            <a:pPr marL="0" marR="0" algn="ctr">
              <a:lnSpc>
                <a:spcPct val="115000"/>
              </a:lnSpc>
              <a:spcBef>
                <a:spcPts val="0"/>
              </a:spcBef>
              <a:spcAft>
                <a:spcPts val="0"/>
              </a:spcAft>
            </a:pPr>
            <a:r>
              <a:rPr lang="ar-LB" sz="4000" b="1" dirty="0">
                <a:effectLst/>
                <a:ea typeface="Arial" panose="020B0604020202020204" pitchFamily="34" charset="0"/>
                <a:cs typeface="Arial" panose="020B0604020202020204" pitchFamily="34" charset="0"/>
              </a:rPr>
              <a:t>الخطوات القادمة</a:t>
            </a:r>
            <a:endParaRPr lang="ru-RU" sz="4000" dirty="0">
              <a:effectLst/>
              <a:ea typeface="Calibri" panose="020F0502020204030204" pitchFamily="34" charset="0"/>
              <a:cs typeface="Arial" panose="020B0604020202020204" pitchFamily="34" charset="0"/>
            </a:endParaRPr>
          </a:p>
          <a:p>
            <a:pPr algn="ctr">
              <a:lnSpc>
                <a:spcPct val="115000"/>
              </a:lnSpc>
            </a:pPr>
            <a:r>
              <a:rPr lang="ar-LB" sz="2800" dirty="0">
                <a:effectLst/>
                <a:latin typeface="Arial" panose="020B0604020202020204" pitchFamily="34" charset="0"/>
                <a:ea typeface="Times New Roman" panose="02020603050405020304" pitchFamily="18" charset="0"/>
                <a:cs typeface="Arial" panose="020B0604020202020204" pitchFamily="34" charset="0"/>
              </a:rPr>
              <a:t>انهاء الاعمال المطلوبة على منصة مودل</a:t>
            </a:r>
          </a:p>
          <a:p>
            <a:pPr algn="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endParaRPr lang="ar-SA" sz="28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pPr>
            <a:r>
              <a:rPr lang="en-US" sz="2800" dirty="0">
                <a:latin typeface="Arial" panose="020B0604020202020204" pitchFamily="34" charset="0"/>
                <a:ea typeface="Times New Roman" panose="02020603050405020304" pitchFamily="18" charset="0"/>
                <a:cs typeface="Arial" panose="020B0604020202020204" pitchFamily="34" charset="0"/>
              </a:rPr>
              <a:t>Face to Face meeting</a:t>
            </a:r>
          </a:p>
          <a:p>
            <a:pPr algn="ctr">
              <a:lnSpc>
                <a:spcPct val="115000"/>
              </a:lnSpc>
            </a:pPr>
            <a:r>
              <a:rPr lang="en-US" sz="2800" dirty="0">
                <a:latin typeface="Arial" panose="020B0604020202020204" pitchFamily="34" charset="0"/>
                <a:ea typeface="Times New Roman" panose="02020603050405020304" pitchFamily="18" charset="0"/>
                <a:cs typeface="Arial" panose="020B0604020202020204" pitchFamily="34" charset="0"/>
              </a:rPr>
              <a:t>In July 2024</a:t>
            </a:r>
            <a:endParaRPr lang="ar-LB" sz="24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489342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screenshot of a computer&#10;&#10;Description automatically generated with low confidence">
            <a:extLst>
              <a:ext uri="{FF2B5EF4-FFF2-40B4-BE49-F238E27FC236}">
                <a16:creationId xmlns:a16="http://schemas.microsoft.com/office/drawing/2014/main" id="{A969C213-7DF1-DBBA-D0BC-523FE229B42A}"/>
              </a:ext>
            </a:extLst>
          </p:cNvPr>
          <p:cNvPicPr>
            <a:picLocks noChangeAspect="1"/>
          </p:cNvPicPr>
          <p:nvPr/>
        </p:nvPicPr>
        <p:blipFill rotWithShape="1">
          <a:blip r:embed="rId2"/>
          <a:srcRect l="12656" t="15278" r="14923" b="13472"/>
          <a:stretch/>
        </p:blipFill>
        <p:spPr>
          <a:xfrm>
            <a:off x="779557" y="1307182"/>
            <a:ext cx="3505200" cy="1939793"/>
          </a:xfrm>
          <a:prstGeom prst="rect">
            <a:avLst/>
          </a:prstGeom>
        </p:spPr>
      </p:pic>
      <p:cxnSp>
        <p:nvCxnSpPr>
          <p:cNvPr id="55" name="Straight Connector 54">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 application&#10;&#10;Description automatically generated">
            <a:extLst>
              <a:ext uri="{FF2B5EF4-FFF2-40B4-BE49-F238E27FC236}">
                <a16:creationId xmlns:a16="http://schemas.microsoft.com/office/drawing/2014/main" id="{0D7D5F19-5566-B7AD-CB0C-B41BD543BDC4}"/>
              </a:ext>
            </a:extLst>
          </p:cNvPr>
          <p:cNvPicPr>
            <a:picLocks noChangeAspect="1"/>
          </p:cNvPicPr>
          <p:nvPr/>
        </p:nvPicPr>
        <p:blipFill rotWithShape="1">
          <a:blip r:embed="rId3"/>
          <a:srcRect l="23336" t="58750" r="25653" b="7380"/>
          <a:stretch/>
        </p:blipFill>
        <p:spPr>
          <a:xfrm>
            <a:off x="1129115" y="4087487"/>
            <a:ext cx="3279025" cy="1224668"/>
          </a:xfrm>
          <a:prstGeom prst="rect">
            <a:avLst/>
          </a:prstGeom>
        </p:spPr>
      </p:pic>
      <p:cxnSp>
        <p:nvCxnSpPr>
          <p:cNvPr id="57" name="Straight Connector 56">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4F4278-1E08-4DA1-E9A6-8EFC0C575F3C}"/>
              </a:ext>
            </a:extLst>
          </p:cNvPr>
          <p:cNvSpPr txBox="1"/>
          <p:nvPr/>
        </p:nvSpPr>
        <p:spPr>
          <a:xfrm>
            <a:off x="4900453" y="2615286"/>
            <a:ext cx="6094602" cy="869533"/>
          </a:xfrm>
          <a:prstGeom prst="rect">
            <a:avLst/>
          </a:prstGeom>
          <a:noFill/>
        </p:spPr>
        <p:txBody>
          <a:bodyPr wrap="square">
            <a:spAutoFit/>
          </a:bodyPr>
          <a:lstStyle/>
          <a:p>
            <a:pPr marL="0" marR="0" algn="ctr">
              <a:lnSpc>
                <a:spcPct val="115000"/>
              </a:lnSpc>
              <a:spcBef>
                <a:spcPts val="0"/>
              </a:spcBef>
              <a:spcAft>
                <a:spcPts val="0"/>
              </a:spcAft>
            </a:pPr>
            <a:r>
              <a:rPr lang="en-US" sz="4800" b="1" dirty="0">
                <a:latin typeface="Arial" panose="020B0604020202020204" pitchFamily="34" charset="0"/>
                <a:ea typeface="Calibri" panose="020F0502020204030204" pitchFamily="34" charset="0"/>
                <a:cs typeface="Arial" panose="020B0604020202020204" pitchFamily="34" charset="0"/>
              </a:rPr>
              <a:t>Thank you </a:t>
            </a:r>
            <a:endParaRPr lang="ru-RU" sz="4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8167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B432D6E-CDE2-1A83-F312-6CB23718764E}"/>
              </a:ext>
            </a:extLst>
          </p:cNvPr>
          <p:cNvSpPr>
            <a:spLocks noGrp="1"/>
          </p:cNvSpPr>
          <p:nvPr>
            <p:ph sz="half" idx="1"/>
          </p:nvPr>
        </p:nvSpPr>
        <p:spPr>
          <a:xfrm>
            <a:off x="895262" y="2217882"/>
            <a:ext cx="4937760" cy="3098406"/>
          </a:xfrm>
        </p:spPr>
        <p:txBody>
          <a:bodyPr/>
          <a:lstStyle/>
          <a:p>
            <a:pPr marL="0" indent="0" algn="r" rtl="1">
              <a:buNone/>
            </a:pPr>
            <a:r>
              <a:rPr lang="ar-LB" b="1" u="sng" dirty="0"/>
              <a:t>الندوة </a:t>
            </a:r>
            <a:r>
              <a:rPr lang="ar-SA" b="1" u="sng" dirty="0"/>
              <a:t>الثانية </a:t>
            </a:r>
            <a:r>
              <a:rPr lang="ar-SA" b="1" dirty="0"/>
              <a:t>:  تقييم الوضع الحالي للمعهد</a:t>
            </a:r>
          </a:p>
          <a:p>
            <a:pPr marL="0" indent="0" algn="r" rtl="1">
              <a:buNone/>
            </a:pPr>
            <a:endParaRPr lang="ar-SA" b="1" dirty="0"/>
          </a:p>
          <a:p>
            <a:pPr algn="r" rtl="1">
              <a:buFont typeface="Wingdings" panose="05000000000000000000" pitchFamily="2" charset="2"/>
              <a:buChar char="ü"/>
            </a:pPr>
            <a:r>
              <a:rPr lang="ar-SA" b="1" dirty="0"/>
              <a:t>  </a:t>
            </a:r>
            <a:r>
              <a:rPr lang="ar-SA" dirty="0"/>
              <a:t>العمليات الكبرى والصغرى </a:t>
            </a:r>
          </a:p>
          <a:p>
            <a:pPr algn="r" rtl="1">
              <a:buFont typeface="Wingdings" panose="05000000000000000000" pitchFamily="2" charset="2"/>
              <a:buChar char="ü"/>
            </a:pPr>
            <a:r>
              <a:rPr lang="ar-SA" dirty="0"/>
              <a:t>  الاهداف الذكية </a:t>
            </a:r>
            <a:r>
              <a:rPr lang="ar-LB" dirty="0"/>
              <a:t> </a:t>
            </a:r>
            <a:r>
              <a:rPr lang="en-US" dirty="0"/>
              <a:t>SMART GOALS </a:t>
            </a:r>
            <a:endParaRPr lang="ar-SA" dirty="0"/>
          </a:p>
          <a:p>
            <a:pPr algn="r" rtl="1">
              <a:buFont typeface="Wingdings" panose="05000000000000000000" pitchFamily="2" charset="2"/>
              <a:buChar char="ü"/>
            </a:pPr>
            <a:r>
              <a:rPr lang="ar-SA" dirty="0"/>
              <a:t>  تحديد الاهداف – جمع </a:t>
            </a:r>
            <a:r>
              <a:rPr lang="ar-LB" dirty="0"/>
              <a:t>ال</a:t>
            </a:r>
            <a:r>
              <a:rPr lang="ar-SA" dirty="0"/>
              <a:t>بيانات وتحليلها –</a:t>
            </a:r>
            <a:r>
              <a:rPr lang="ar-LB" dirty="0"/>
              <a:t> </a:t>
            </a:r>
            <a:r>
              <a:rPr lang="ar-SA" dirty="0"/>
              <a:t>نقاط القوة والضعف – تحديد المؤشرات </a:t>
            </a:r>
          </a:p>
          <a:p>
            <a:pPr algn="r" rtl="1">
              <a:buFont typeface="Wingdings" panose="05000000000000000000" pitchFamily="2" charset="2"/>
              <a:buChar char="ü"/>
            </a:pPr>
            <a:r>
              <a:rPr lang="ar-SA" dirty="0"/>
              <a:t>  مقارنة الاداء محليا </a:t>
            </a:r>
            <a:r>
              <a:rPr lang="ar-LB" dirty="0"/>
              <a:t> </a:t>
            </a:r>
            <a:endParaRPr lang="en-US" dirty="0"/>
          </a:p>
        </p:txBody>
      </p:sp>
      <p:sp>
        <p:nvSpPr>
          <p:cNvPr id="6" name="Content Placeholder 5">
            <a:extLst>
              <a:ext uri="{FF2B5EF4-FFF2-40B4-BE49-F238E27FC236}">
                <a16:creationId xmlns:a16="http://schemas.microsoft.com/office/drawing/2014/main" id="{F50A0A04-B21A-CCD0-9575-FE5D5D2485FE}"/>
              </a:ext>
            </a:extLst>
          </p:cNvPr>
          <p:cNvSpPr>
            <a:spLocks noGrp="1"/>
          </p:cNvSpPr>
          <p:nvPr>
            <p:ph sz="half" idx="2"/>
          </p:nvPr>
        </p:nvSpPr>
        <p:spPr>
          <a:xfrm>
            <a:off x="6217920" y="2217882"/>
            <a:ext cx="4937760" cy="3098405"/>
          </a:xfrm>
        </p:spPr>
        <p:txBody>
          <a:bodyPr>
            <a:normAutofit/>
          </a:bodyPr>
          <a:lstStyle/>
          <a:p>
            <a:pPr algn="r"/>
            <a:r>
              <a:rPr lang="ar-LB" b="1" u="sng" dirty="0"/>
              <a:t>الندوة </a:t>
            </a:r>
            <a:r>
              <a:rPr lang="ar-SA" b="1" u="sng" dirty="0"/>
              <a:t>الاولى </a:t>
            </a:r>
            <a:r>
              <a:rPr lang="ar-SA" b="1" dirty="0"/>
              <a:t>: دور الصناعة في ادارة مؤسسات التعليم </a:t>
            </a:r>
          </a:p>
          <a:p>
            <a:pPr algn="r" rtl="1">
              <a:buFont typeface="Wingdings" panose="05000000000000000000" pitchFamily="2" charset="2"/>
              <a:buChar char="q"/>
            </a:pPr>
            <a:endParaRPr lang="ar-SA" b="1" u="sng" dirty="0"/>
          </a:p>
          <a:p>
            <a:pPr algn="r" rtl="1">
              <a:buFont typeface="Wingdings" panose="05000000000000000000" pitchFamily="2" charset="2"/>
              <a:buChar char="ü"/>
            </a:pPr>
            <a:r>
              <a:rPr lang="en-US" b="1" dirty="0"/>
              <a:t>  </a:t>
            </a:r>
            <a:r>
              <a:rPr lang="ar-SA" b="1" dirty="0"/>
              <a:t> </a:t>
            </a:r>
            <a:r>
              <a:rPr lang="ar-SA" dirty="0"/>
              <a:t>التعرف على اصحاب المصلحة </a:t>
            </a:r>
            <a:endParaRPr lang="en-US" dirty="0"/>
          </a:p>
          <a:p>
            <a:pPr algn="r" rtl="1">
              <a:buFont typeface="Wingdings" panose="05000000000000000000" pitchFamily="2" charset="2"/>
              <a:buChar char="ü"/>
            </a:pPr>
            <a:r>
              <a:rPr lang="en-US" dirty="0"/>
              <a:t> </a:t>
            </a:r>
            <a:r>
              <a:rPr lang="ar-SA" dirty="0"/>
              <a:t> الحوكمة الرشيدة ودورها في ضمان جودة التعليم </a:t>
            </a:r>
          </a:p>
          <a:p>
            <a:pPr algn="r" rtl="1">
              <a:buFont typeface="Wingdings" panose="05000000000000000000" pitchFamily="2" charset="2"/>
              <a:buChar char="ü"/>
            </a:pPr>
            <a:r>
              <a:rPr lang="ar-SA" dirty="0"/>
              <a:t>  تحليل </a:t>
            </a:r>
            <a:r>
              <a:rPr lang="en-US" dirty="0"/>
              <a:t>PESTEL </a:t>
            </a:r>
            <a:r>
              <a:rPr lang="ar-SA" dirty="0"/>
              <a:t>  لبيئة التعليم المهني </a:t>
            </a:r>
          </a:p>
          <a:p>
            <a:pPr algn="r" rtl="1">
              <a:buFont typeface="Wingdings" panose="05000000000000000000" pitchFamily="2" charset="2"/>
              <a:buChar char="ü"/>
            </a:pPr>
            <a:r>
              <a:rPr lang="ar-SA" dirty="0"/>
              <a:t>  دور الصناعة في ادارة </a:t>
            </a:r>
            <a:r>
              <a:rPr lang="en-US" dirty="0"/>
              <a:t>TVET</a:t>
            </a:r>
            <a:endParaRPr lang="ar-SA" dirty="0"/>
          </a:p>
          <a:p>
            <a:pPr algn="r" rtl="1">
              <a:buFont typeface="Wingdings" panose="05000000000000000000" pitchFamily="2" charset="2"/>
              <a:buChar char="ü"/>
            </a:pPr>
            <a:r>
              <a:rPr lang="ar-SA" dirty="0"/>
              <a:t>  الشراكات ودورها   </a:t>
            </a:r>
            <a:r>
              <a:rPr lang="en-US" dirty="0"/>
              <a:t> </a:t>
            </a:r>
            <a:r>
              <a:rPr lang="ar-SA" dirty="0"/>
              <a:t> </a:t>
            </a:r>
          </a:p>
        </p:txBody>
      </p:sp>
      <p:sp>
        <p:nvSpPr>
          <p:cNvPr id="8" name="Title 7">
            <a:extLst>
              <a:ext uri="{FF2B5EF4-FFF2-40B4-BE49-F238E27FC236}">
                <a16:creationId xmlns:a16="http://schemas.microsoft.com/office/drawing/2014/main" id="{A3C47901-5F20-6A28-E0F4-B80D282EA144}"/>
              </a:ext>
            </a:extLst>
          </p:cNvPr>
          <p:cNvSpPr>
            <a:spLocks noGrp="1"/>
          </p:cNvSpPr>
          <p:nvPr>
            <p:ph type="title"/>
          </p:nvPr>
        </p:nvSpPr>
        <p:spPr>
          <a:xfrm>
            <a:off x="1097280" y="988905"/>
            <a:ext cx="10058400" cy="748455"/>
          </a:xfrm>
        </p:spPr>
        <p:txBody>
          <a:bodyPr/>
          <a:lstStyle/>
          <a:p>
            <a:pPr algn="ctr"/>
            <a:r>
              <a:rPr lang="ar-SA" dirty="0">
                <a:solidFill>
                  <a:schemeClr val="tx1"/>
                </a:solidFill>
                <a:cs typeface="+mn-cs"/>
              </a:rPr>
              <a:t>تذكير بعمل المجموعتين </a:t>
            </a:r>
            <a:r>
              <a:rPr lang="ar-LB" dirty="0">
                <a:solidFill>
                  <a:schemeClr val="tx1"/>
                </a:solidFill>
                <a:cs typeface="+mn-cs"/>
              </a:rPr>
              <a:t> </a:t>
            </a:r>
            <a:endParaRPr lang="en-US" dirty="0">
              <a:solidFill>
                <a:schemeClr val="tx1"/>
              </a:solidFill>
              <a:cs typeface="+mn-cs"/>
            </a:endParaRPr>
          </a:p>
        </p:txBody>
      </p:sp>
    </p:spTree>
    <p:extLst>
      <p:ext uri="{BB962C8B-B14F-4D97-AF65-F5344CB8AC3E}">
        <p14:creationId xmlns:p14="http://schemas.microsoft.com/office/powerpoint/2010/main" val="1268570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D63A-64F8-3FFE-790B-4462D717451E}"/>
              </a:ext>
            </a:extLst>
          </p:cNvPr>
          <p:cNvSpPr>
            <a:spLocks noGrp="1"/>
          </p:cNvSpPr>
          <p:nvPr>
            <p:ph type="title"/>
          </p:nvPr>
        </p:nvSpPr>
        <p:spPr>
          <a:xfrm>
            <a:off x="1097280" y="873920"/>
            <a:ext cx="10058400" cy="863440"/>
          </a:xfrm>
        </p:spPr>
        <p:txBody>
          <a:bodyPr/>
          <a:lstStyle/>
          <a:p>
            <a:pPr algn="ctr" rtl="1"/>
            <a:r>
              <a:rPr lang="ar-SA" dirty="0">
                <a:solidFill>
                  <a:schemeClr val="tx1"/>
                </a:solidFill>
                <a:cs typeface="+mn-cs"/>
              </a:rPr>
              <a:t>اهداف الندوة</a:t>
            </a:r>
            <a:r>
              <a:rPr lang="en-US" dirty="0">
                <a:solidFill>
                  <a:schemeClr val="tx1"/>
                </a:solidFill>
                <a:cs typeface="+mn-cs"/>
              </a:rPr>
              <a:t> </a:t>
            </a:r>
            <a:r>
              <a:rPr lang="ar-SA" dirty="0">
                <a:solidFill>
                  <a:schemeClr val="tx1"/>
                </a:solidFill>
                <a:cs typeface="+mn-cs"/>
              </a:rPr>
              <a:t>الثالثة </a:t>
            </a:r>
            <a:endParaRPr lang="en-US" dirty="0">
              <a:solidFill>
                <a:schemeClr val="tx1"/>
              </a:solidFill>
              <a:cs typeface="+mn-cs"/>
            </a:endParaRPr>
          </a:p>
        </p:txBody>
      </p:sp>
      <p:sp>
        <p:nvSpPr>
          <p:cNvPr id="8" name="Rectangle: Rounded Corners 7">
            <a:extLst>
              <a:ext uri="{FF2B5EF4-FFF2-40B4-BE49-F238E27FC236}">
                <a16:creationId xmlns:a16="http://schemas.microsoft.com/office/drawing/2014/main" id="{015AFF42-5C84-3BC7-9396-F7FC3564216B}"/>
              </a:ext>
            </a:extLst>
          </p:cNvPr>
          <p:cNvSpPr/>
          <p:nvPr/>
        </p:nvSpPr>
        <p:spPr>
          <a:xfrm>
            <a:off x="5943600" y="1945758"/>
            <a:ext cx="50292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2000" b="1" dirty="0">
                <a:ln w="0"/>
                <a:solidFill>
                  <a:schemeClr val="tx1"/>
                </a:solidFill>
              </a:rPr>
              <a:t>١- تعزيز الوعي بدور المجاس الاستشاري المحوري</a:t>
            </a:r>
          </a:p>
        </p:txBody>
      </p:sp>
      <p:sp>
        <p:nvSpPr>
          <p:cNvPr id="3" name="Rectangle: Rounded Corners 2">
            <a:extLst>
              <a:ext uri="{FF2B5EF4-FFF2-40B4-BE49-F238E27FC236}">
                <a16:creationId xmlns:a16="http://schemas.microsoft.com/office/drawing/2014/main" id="{28F3FAB1-1BD5-D900-A5F8-36F535D36821}"/>
              </a:ext>
            </a:extLst>
          </p:cNvPr>
          <p:cNvSpPr/>
          <p:nvPr/>
        </p:nvSpPr>
        <p:spPr>
          <a:xfrm>
            <a:off x="5943600" y="2721935"/>
            <a:ext cx="50292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2000" b="1">
                <a:solidFill>
                  <a:schemeClr val="tx1"/>
                </a:solidFill>
              </a:rPr>
              <a:t>٢- تعزيز التعاون والشراكة مع القطاع الصناعي والانتاجي </a:t>
            </a:r>
            <a:endParaRPr lang="ar-SA" sz="2000" b="1" dirty="0">
              <a:solidFill>
                <a:schemeClr val="tx1"/>
              </a:solidFill>
            </a:endParaRPr>
          </a:p>
        </p:txBody>
      </p:sp>
      <p:sp>
        <p:nvSpPr>
          <p:cNvPr id="9" name="Rectangle: Rounded Corners 8">
            <a:extLst>
              <a:ext uri="{FF2B5EF4-FFF2-40B4-BE49-F238E27FC236}">
                <a16:creationId xmlns:a16="http://schemas.microsoft.com/office/drawing/2014/main" id="{7D532788-7452-74EA-C29E-75C15A73FCF8}"/>
              </a:ext>
            </a:extLst>
          </p:cNvPr>
          <p:cNvSpPr/>
          <p:nvPr/>
        </p:nvSpPr>
        <p:spPr>
          <a:xfrm>
            <a:off x="5943600" y="3498112"/>
            <a:ext cx="50292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ar-SA" sz="2000" b="1" dirty="0">
              <a:solidFill>
                <a:schemeClr val="tx1"/>
              </a:solidFill>
            </a:endParaRPr>
          </a:p>
          <a:p>
            <a:pPr algn="r" rtl="1"/>
            <a:r>
              <a:rPr lang="ar-SA" sz="2000" b="1" dirty="0">
                <a:solidFill>
                  <a:schemeClr val="tx1"/>
                </a:solidFill>
              </a:rPr>
              <a:t>۳- توفير منصة لتبادل الخبرات بين المعاهد القرينة والاستفادة من التكنولوجيا في التواصل الاجتماعي</a:t>
            </a:r>
          </a:p>
          <a:p>
            <a:pPr algn="r" rtl="1"/>
            <a:r>
              <a:rPr lang="ar-SA" sz="2000" b="1" dirty="0">
                <a:solidFill>
                  <a:schemeClr val="tx1"/>
                </a:solidFill>
              </a:rPr>
              <a:t> </a:t>
            </a:r>
          </a:p>
        </p:txBody>
      </p:sp>
      <p:sp>
        <p:nvSpPr>
          <p:cNvPr id="10" name="Rectangle: Rounded Corners 9">
            <a:extLst>
              <a:ext uri="{FF2B5EF4-FFF2-40B4-BE49-F238E27FC236}">
                <a16:creationId xmlns:a16="http://schemas.microsoft.com/office/drawing/2014/main" id="{800D9DC4-895C-9F49-73BC-A82A4F6BB656}"/>
              </a:ext>
            </a:extLst>
          </p:cNvPr>
          <p:cNvSpPr/>
          <p:nvPr/>
        </p:nvSpPr>
        <p:spPr>
          <a:xfrm>
            <a:off x="5943600" y="4274289"/>
            <a:ext cx="50292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2000" b="1">
                <a:ln w="0"/>
                <a:solidFill>
                  <a:schemeClr val="tx1"/>
                </a:solidFill>
              </a:rPr>
              <a:t>٤- تحديد التحديات والحلول (جزئية , وكلية )</a:t>
            </a:r>
            <a:endParaRPr lang="ar-SA" sz="2000" b="1" dirty="0">
              <a:ln w="0"/>
              <a:solidFill>
                <a:schemeClr val="tx1"/>
              </a:solidFill>
            </a:endParaRPr>
          </a:p>
        </p:txBody>
      </p:sp>
      <p:sp>
        <p:nvSpPr>
          <p:cNvPr id="11" name="Rectangle: Rounded Corners 10">
            <a:extLst>
              <a:ext uri="{FF2B5EF4-FFF2-40B4-BE49-F238E27FC236}">
                <a16:creationId xmlns:a16="http://schemas.microsoft.com/office/drawing/2014/main" id="{146B209E-86B3-EC6E-1B05-65700A157660}"/>
              </a:ext>
            </a:extLst>
          </p:cNvPr>
          <p:cNvSpPr/>
          <p:nvPr/>
        </p:nvSpPr>
        <p:spPr>
          <a:xfrm>
            <a:off x="5943600" y="5058856"/>
            <a:ext cx="50292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2000" b="1">
                <a:solidFill>
                  <a:schemeClr val="tx1"/>
                </a:solidFill>
              </a:rPr>
              <a:t>٥- تطبيق مفاهيم الحوكمة على المجلس الاستشاري بحد ذاته  </a:t>
            </a:r>
            <a:endParaRPr lang="en-US" sz="2000" b="1" dirty="0">
              <a:solidFill>
                <a:schemeClr val="tx1"/>
              </a:solidFill>
            </a:endParaRPr>
          </a:p>
        </p:txBody>
      </p:sp>
      <p:pic>
        <p:nvPicPr>
          <p:cNvPr id="13" name="Graphic 12" descr="Bullseye outline">
            <a:extLst>
              <a:ext uri="{FF2B5EF4-FFF2-40B4-BE49-F238E27FC236}">
                <a16:creationId xmlns:a16="http://schemas.microsoft.com/office/drawing/2014/main" id="{F361410C-4A9C-D9F7-38FB-93D793B70F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0380" y="2154865"/>
            <a:ext cx="2686493" cy="2686493"/>
          </a:xfrm>
          <a:prstGeom prst="rect">
            <a:avLst/>
          </a:prstGeom>
        </p:spPr>
      </p:pic>
      <p:pic>
        <p:nvPicPr>
          <p:cNvPr id="17" name="Graphic 16" descr="Checklist outline">
            <a:extLst>
              <a:ext uri="{FF2B5EF4-FFF2-40B4-BE49-F238E27FC236}">
                <a16:creationId xmlns:a16="http://schemas.microsoft.com/office/drawing/2014/main" id="{50C18C78-FAED-39E3-740D-B9DA761849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330" y="4733314"/>
            <a:ext cx="973308" cy="973308"/>
          </a:xfrm>
          <a:prstGeom prst="rect">
            <a:avLst/>
          </a:prstGeom>
        </p:spPr>
      </p:pic>
    </p:spTree>
    <p:extLst>
      <p:ext uri="{BB962C8B-B14F-4D97-AF65-F5344CB8AC3E}">
        <p14:creationId xmlns:p14="http://schemas.microsoft.com/office/powerpoint/2010/main" val="1429295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16B2-BBB1-9465-53D5-88A022E32812}"/>
              </a:ext>
            </a:extLst>
          </p:cNvPr>
          <p:cNvSpPr>
            <a:spLocks noGrp="1"/>
          </p:cNvSpPr>
          <p:nvPr>
            <p:ph type="title"/>
          </p:nvPr>
        </p:nvSpPr>
        <p:spPr>
          <a:xfrm>
            <a:off x="1097280" y="989012"/>
            <a:ext cx="10058400" cy="748348"/>
          </a:xfrm>
        </p:spPr>
        <p:txBody>
          <a:bodyPr/>
          <a:lstStyle/>
          <a:p>
            <a:pPr algn="r" rtl="1"/>
            <a:r>
              <a:rPr lang="ar-SA" dirty="0">
                <a:solidFill>
                  <a:schemeClr val="tx1"/>
                </a:solidFill>
                <a:cs typeface="+mn-cs"/>
              </a:rPr>
              <a:t>في نهاية الندوة الثالثة يصبح المتدرب قادراً على : </a:t>
            </a:r>
            <a:endParaRPr lang="en-US" dirty="0">
              <a:solidFill>
                <a:schemeClr val="tx1"/>
              </a:solidFill>
              <a:cs typeface="+mn-cs"/>
            </a:endParaRPr>
          </a:p>
        </p:txBody>
      </p:sp>
      <p:pic>
        <p:nvPicPr>
          <p:cNvPr id="10" name="Content Placeholder 9">
            <a:extLst>
              <a:ext uri="{FF2B5EF4-FFF2-40B4-BE49-F238E27FC236}">
                <a16:creationId xmlns:a16="http://schemas.microsoft.com/office/drawing/2014/main" id="{080B1A2A-AE27-30B1-7AEE-4DD121896598}"/>
              </a:ext>
            </a:extLst>
          </p:cNvPr>
          <p:cNvPicPr>
            <a:picLocks noGrp="1" noChangeAspect="1"/>
          </p:cNvPicPr>
          <p:nvPr>
            <p:ph idx="1"/>
          </p:nvPr>
        </p:nvPicPr>
        <p:blipFill>
          <a:blip r:embed="rId2"/>
          <a:stretch>
            <a:fillRect/>
          </a:stretch>
        </p:blipFill>
        <p:spPr>
          <a:xfrm>
            <a:off x="4671237" y="1846263"/>
            <a:ext cx="2909851" cy="4022725"/>
          </a:xfrm>
          <a:effectLst>
            <a:softEdge rad="25400"/>
          </a:effectLst>
        </p:spPr>
      </p:pic>
      <p:sp>
        <p:nvSpPr>
          <p:cNvPr id="6" name="Oval 5">
            <a:extLst>
              <a:ext uri="{FF2B5EF4-FFF2-40B4-BE49-F238E27FC236}">
                <a16:creationId xmlns:a16="http://schemas.microsoft.com/office/drawing/2014/main" id="{203E39EB-E5F2-9F40-361D-8D9E260151DB}"/>
              </a:ext>
            </a:extLst>
          </p:cNvPr>
          <p:cNvSpPr/>
          <p:nvPr/>
        </p:nvSpPr>
        <p:spPr>
          <a:xfrm>
            <a:off x="7827692" y="2340292"/>
            <a:ext cx="3112851"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tx1"/>
                </a:solidFill>
              </a:rPr>
              <a:t>فهم اعمق للدور </a:t>
            </a:r>
            <a:r>
              <a:rPr lang="ar-SA" sz="2000" b="1" dirty="0">
                <a:solidFill>
                  <a:schemeClr val="tx1"/>
                </a:solidFill>
              </a:rPr>
              <a:t>المحوري</a:t>
            </a:r>
            <a:r>
              <a:rPr lang="ar-SA" b="1" dirty="0">
                <a:solidFill>
                  <a:schemeClr val="tx1"/>
                </a:solidFill>
              </a:rPr>
              <a:t> للمجلس </a:t>
            </a:r>
            <a:endParaRPr lang="en-US" b="1" dirty="0">
              <a:solidFill>
                <a:schemeClr val="tx1"/>
              </a:solidFill>
            </a:endParaRPr>
          </a:p>
        </p:txBody>
      </p:sp>
      <p:sp>
        <p:nvSpPr>
          <p:cNvPr id="7" name="Oval 6">
            <a:extLst>
              <a:ext uri="{FF2B5EF4-FFF2-40B4-BE49-F238E27FC236}">
                <a16:creationId xmlns:a16="http://schemas.microsoft.com/office/drawing/2014/main" id="{DB4DA203-4FAB-7C5C-89CD-4CC35FA86D5F}"/>
              </a:ext>
            </a:extLst>
          </p:cNvPr>
          <p:cNvSpPr/>
          <p:nvPr/>
        </p:nvSpPr>
        <p:spPr>
          <a:xfrm>
            <a:off x="786488" y="4206241"/>
            <a:ext cx="363814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solidFill>
              </a:rPr>
              <a:t>اعداد خطة عمل تنفيذية فاعلة، رشيدة، متأقلمة</a:t>
            </a:r>
            <a:endParaRPr lang="en-US" sz="2000" b="1" dirty="0">
              <a:solidFill>
                <a:schemeClr val="tx1"/>
              </a:solidFill>
            </a:endParaRPr>
          </a:p>
        </p:txBody>
      </p:sp>
      <p:sp>
        <p:nvSpPr>
          <p:cNvPr id="8" name="Oval 7">
            <a:extLst>
              <a:ext uri="{FF2B5EF4-FFF2-40B4-BE49-F238E27FC236}">
                <a16:creationId xmlns:a16="http://schemas.microsoft.com/office/drawing/2014/main" id="{B32B5509-AA14-85DF-45D1-5CC0F7143B78}"/>
              </a:ext>
            </a:extLst>
          </p:cNvPr>
          <p:cNvSpPr/>
          <p:nvPr/>
        </p:nvSpPr>
        <p:spPr>
          <a:xfrm>
            <a:off x="1716932" y="2607013"/>
            <a:ext cx="2461098"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solidFill>
              </a:rPr>
              <a:t>الاحاطة بكل التحديات</a:t>
            </a:r>
            <a:endParaRPr lang="en-US" sz="2000" b="1" dirty="0">
              <a:solidFill>
                <a:schemeClr val="tx1"/>
              </a:solidFill>
            </a:endParaRPr>
          </a:p>
        </p:txBody>
      </p:sp>
      <p:sp>
        <p:nvSpPr>
          <p:cNvPr id="3" name="Oval 2">
            <a:extLst>
              <a:ext uri="{FF2B5EF4-FFF2-40B4-BE49-F238E27FC236}">
                <a16:creationId xmlns:a16="http://schemas.microsoft.com/office/drawing/2014/main" id="{9284BD0F-8F89-242E-86F1-F537961B7189}"/>
              </a:ext>
            </a:extLst>
          </p:cNvPr>
          <p:cNvSpPr/>
          <p:nvPr/>
        </p:nvSpPr>
        <p:spPr>
          <a:xfrm>
            <a:off x="8074295" y="3857625"/>
            <a:ext cx="2645924" cy="126459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solidFill>
              </a:rPr>
              <a:t>تفعيل خطوط التواصل في مجتمع المعهد </a:t>
            </a:r>
            <a:endParaRPr lang="en-US" sz="2000" b="1" dirty="0">
              <a:solidFill>
                <a:schemeClr val="tx1"/>
              </a:solidFill>
            </a:endParaRPr>
          </a:p>
        </p:txBody>
      </p:sp>
    </p:spTree>
    <p:extLst>
      <p:ext uri="{BB962C8B-B14F-4D97-AF65-F5344CB8AC3E}">
        <p14:creationId xmlns:p14="http://schemas.microsoft.com/office/powerpoint/2010/main" val="814322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8B62-FE29-D78B-A89D-B886A199E192}"/>
              </a:ext>
            </a:extLst>
          </p:cNvPr>
          <p:cNvSpPr>
            <a:spLocks noGrp="1"/>
          </p:cNvSpPr>
          <p:nvPr>
            <p:ph type="title"/>
          </p:nvPr>
        </p:nvSpPr>
        <p:spPr>
          <a:xfrm>
            <a:off x="1097280" y="1105786"/>
            <a:ext cx="10058400" cy="631574"/>
          </a:xfrm>
        </p:spPr>
        <p:txBody>
          <a:bodyPr>
            <a:noAutofit/>
          </a:bodyPr>
          <a:lstStyle/>
          <a:p>
            <a:pPr algn="r" rtl="1"/>
            <a:r>
              <a:rPr lang="ar-SA" dirty="0">
                <a:solidFill>
                  <a:schemeClr val="tx1"/>
                </a:solidFill>
                <a:cs typeface="+mn-cs"/>
              </a:rPr>
              <a:t>لتفعيل الدور التنفيذي للمجالس الاستشارية </a:t>
            </a:r>
            <a:endParaRPr lang="en-US" dirty="0">
              <a:solidFill>
                <a:schemeClr val="tx1"/>
              </a:solidFill>
              <a:cs typeface="+mn-cs"/>
            </a:endParaRPr>
          </a:p>
        </p:txBody>
      </p:sp>
      <p:sp>
        <p:nvSpPr>
          <p:cNvPr id="3" name="Content Placeholder 2">
            <a:extLst>
              <a:ext uri="{FF2B5EF4-FFF2-40B4-BE49-F238E27FC236}">
                <a16:creationId xmlns:a16="http://schemas.microsoft.com/office/drawing/2014/main" id="{A9705B05-B92B-A52A-5067-8D923580E75B}"/>
              </a:ext>
            </a:extLst>
          </p:cNvPr>
          <p:cNvSpPr>
            <a:spLocks noGrp="1"/>
          </p:cNvSpPr>
          <p:nvPr>
            <p:ph idx="1"/>
          </p:nvPr>
        </p:nvSpPr>
        <p:spPr/>
        <p:txBody>
          <a:bodyPr/>
          <a:lstStyle/>
          <a:p>
            <a:pPr algn="r" rtl="1"/>
            <a:endParaRPr lang="ar-SA" dirty="0"/>
          </a:p>
          <a:p>
            <a:pPr marL="0" indent="0" algn="r" rtl="1">
              <a:buNone/>
            </a:pPr>
            <a:r>
              <a:rPr lang="ar-SA" dirty="0"/>
              <a:t>     </a:t>
            </a:r>
            <a:endParaRPr lang="en-US" dirty="0"/>
          </a:p>
        </p:txBody>
      </p:sp>
      <p:graphicFrame>
        <p:nvGraphicFramePr>
          <p:cNvPr id="4" name="Diagram 3">
            <a:extLst>
              <a:ext uri="{FF2B5EF4-FFF2-40B4-BE49-F238E27FC236}">
                <a16:creationId xmlns:a16="http://schemas.microsoft.com/office/drawing/2014/main" id="{3D575856-7249-96AE-2665-61BC6AF582EB}"/>
              </a:ext>
            </a:extLst>
          </p:cNvPr>
          <p:cNvGraphicFramePr/>
          <p:nvPr>
            <p:extLst>
              <p:ext uri="{D42A27DB-BD31-4B8C-83A1-F6EECF244321}">
                <p14:modId xmlns:p14="http://schemas.microsoft.com/office/powerpoint/2010/main" val="1175343721"/>
              </p:ext>
            </p:extLst>
          </p:nvPr>
        </p:nvGraphicFramePr>
        <p:xfrm>
          <a:off x="2032000" y="1845734"/>
          <a:ext cx="8128000" cy="4292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931826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2893</TotalTime>
  <Words>2034</Words>
  <Application>Microsoft Office PowerPoint</Application>
  <PresentationFormat>Widescreen</PresentationFormat>
  <Paragraphs>324</Paragraphs>
  <Slides>59</Slides>
  <Notes>22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59</vt:i4>
      </vt:variant>
    </vt:vector>
  </HeadingPairs>
  <TitlesOfParts>
    <vt:vector size="72" baseType="lpstr">
      <vt:lpstr>Arial</vt:lpstr>
      <vt:lpstr>Calibri</vt:lpstr>
      <vt:lpstr>Calibri Light</vt:lpstr>
      <vt:lpstr>Gill Sans</vt:lpstr>
      <vt:lpstr>Quattrocento Sans</vt:lpstr>
      <vt:lpstr>Rockwell</vt:lpstr>
      <vt:lpstr>Times New Roman</vt:lpstr>
      <vt:lpstr>Univers Light</vt:lpstr>
      <vt:lpstr>Wingdings</vt:lpstr>
      <vt:lpstr>1_Office Theme</vt:lpstr>
      <vt:lpstr>2_Office Theme</vt:lpstr>
      <vt:lpstr>3_Office Theme</vt:lpstr>
      <vt:lpstr>Retrospect</vt:lpstr>
      <vt:lpstr>PowerPoint Presentation</vt:lpstr>
      <vt:lpstr>PowerPoint Presentation</vt:lpstr>
      <vt:lpstr>Agenda </vt:lpstr>
      <vt:lpstr>اعضاء المجموعة الثالثة </vt:lpstr>
      <vt:lpstr>عنوان الندوة الثالثة</vt:lpstr>
      <vt:lpstr>تذكير بعمل المجموعتين  </vt:lpstr>
      <vt:lpstr>اهداف الندوة الثالثة </vt:lpstr>
      <vt:lpstr>في نهاية الندوة الثالثة يصبح المتدرب قادراً على : </vt:lpstr>
      <vt:lpstr>لتفعيل الدور التنفيذي للمجالس الاستشارية </vt:lpstr>
      <vt:lpstr>تساؤلات</vt:lpstr>
      <vt:lpstr>البعد الوطني والاستراتيجي للمجالس الاستشارية </vt:lpstr>
      <vt:lpstr>المجلس الاستشاري اصبح مؤسسة لا غنى عنها في حياة التعليم التعليم المهني </vt:lpstr>
      <vt:lpstr>نشاط يتوزع على المجموعات</vt:lpstr>
      <vt:lpstr>المجلس الاستشاري ابن بيئته</vt:lpstr>
      <vt:lpstr>تعزيز التواصل وبناء علاقات مستدامة  مع أصحاب المصلحة في المجتمع  د. حسناء معوض طانيوس  </vt:lpstr>
      <vt:lpstr>ما هو التواصل والإتصال؟ </vt:lpstr>
      <vt:lpstr>من هم أصحاب المصلحة في المجتمع؟ </vt:lpstr>
      <vt:lpstr>ما هي عناصر عملية التواصل؟ </vt:lpstr>
      <vt:lpstr>عناصر عملية التواصل</vt:lpstr>
      <vt:lpstr>كيف تتواصل مع الآخرين؟ </vt:lpstr>
      <vt:lpstr>الأثر الكلي للإتصال بأنماطه المختلفة </vt:lpstr>
      <vt:lpstr>مفاتيح التواصل الفعال</vt:lpstr>
      <vt:lpstr>كيفية إنشاء خطة اتصالات</vt:lpstr>
      <vt:lpstr>خطوات لإنشاء خطة اتصال فعالة </vt:lpstr>
      <vt:lpstr>بعض التوصيات لإنشاء تواصل فعال مع أصحاب المصلحة </vt:lpstr>
      <vt:lpstr>مشاركة الخبرات </vt:lpstr>
      <vt:lpstr>تأسيس المجلس الاستشاري              </vt:lpstr>
      <vt:lpstr>تأسيس المجلس الاستشاري               </vt:lpstr>
      <vt:lpstr>مهام المجلس الاستشاري                 </vt:lpstr>
      <vt:lpstr>خطة العمل                          </vt:lpstr>
      <vt:lpstr>التحديات والمعوقات                     </vt:lpstr>
      <vt:lpstr>التحديات والمعوقات                     </vt:lpstr>
      <vt:lpstr>التحديات والمعوقات                     </vt:lpstr>
      <vt:lpstr>كيفية التغلب على هذه التحديات              </vt:lpstr>
      <vt:lpstr>الانجازات والاخفاقات                    </vt:lpstr>
      <vt:lpstr>أهمية تعزيز المجالس الاستشارية من خلال مشاركة الخبرات</vt:lpstr>
      <vt:lpstr>PowerPoint Presentation</vt:lpstr>
      <vt:lpstr>PowerPoint Presentation</vt:lpstr>
      <vt:lpstr>المقوّمات الأساسية لتسهيل تبادل الخبرات</vt:lpstr>
      <vt:lpstr>إيجابيات المجلس الاستشاري</vt:lpstr>
      <vt:lpstr>الشراكات التي تمّت مع القطاعات الخاصة</vt:lpstr>
      <vt:lpstr>PowerPoint Presentation</vt:lpstr>
      <vt:lpstr>PowerPoint Presentation</vt:lpstr>
      <vt:lpstr>وضع خطط عمل فعالة  لبرامج التدريب المهني والتقني</vt:lpstr>
      <vt:lpstr>PowerPoint Presentation</vt:lpstr>
      <vt:lpstr>ما هي خطة العمل؟ </vt:lpstr>
      <vt:lpstr>PowerPoint Presentation</vt:lpstr>
      <vt:lpstr>PowerPoint Presentation</vt:lpstr>
      <vt:lpstr>PowerPoint Presentation</vt:lpstr>
      <vt:lpstr>نسج العلاقات </vt:lpstr>
      <vt:lpstr>لماذا وضع خطة عمل؟</vt:lpstr>
      <vt:lpstr>المكونات الرئيسية لخطة عمل فعالة</vt:lpstr>
      <vt:lpstr>نموذج عن خطة العمل</vt:lpstr>
      <vt:lpstr>تطوير خطة العمل </vt:lpstr>
      <vt:lpstr>وضع خطة عمل فعالة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Issa, Carlos GIZ LB</cp:lastModifiedBy>
  <cp:revision>429</cp:revision>
  <cp:lastPrinted>2020-07-10T21:07:02Z</cp:lastPrinted>
  <dcterms:created xsi:type="dcterms:W3CDTF">2020-02-26T09:30:05Z</dcterms:created>
  <dcterms:modified xsi:type="dcterms:W3CDTF">2024-06-20T11:53:21Z</dcterms:modified>
</cp:coreProperties>
</file>