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70"/>
  </p:notesMasterIdLst>
  <p:handoutMasterIdLst>
    <p:handoutMasterId r:id="rId71"/>
  </p:handoutMasterIdLst>
  <p:sldIdLst>
    <p:sldId id="284" r:id="rId2"/>
    <p:sldId id="541" r:id="rId3"/>
    <p:sldId id="542" r:id="rId4"/>
    <p:sldId id="555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285" r:id="rId17"/>
    <p:sldId id="273" r:id="rId18"/>
    <p:sldId id="275" r:id="rId19"/>
    <p:sldId id="281" r:id="rId20"/>
    <p:sldId id="513" r:id="rId21"/>
    <p:sldId id="514" r:id="rId22"/>
    <p:sldId id="267" r:id="rId23"/>
    <p:sldId id="272" r:id="rId24"/>
    <p:sldId id="268" r:id="rId25"/>
    <p:sldId id="277" r:id="rId26"/>
    <p:sldId id="282" r:id="rId27"/>
    <p:sldId id="278" r:id="rId28"/>
    <p:sldId id="283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  <p:sldId id="560" r:id="rId44"/>
    <p:sldId id="561" r:id="rId45"/>
    <p:sldId id="565" r:id="rId46"/>
    <p:sldId id="567" r:id="rId47"/>
    <p:sldId id="568" r:id="rId48"/>
    <p:sldId id="569" r:id="rId49"/>
    <p:sldId id="581" r:id="rId50"/>
    <p:sldId id="599" r:id="rId51"/>
    <p:sldId id="600" r:id="rId52"/>
    <p:sldId id="601" r:id="rId53"/>
    <p:sldId id="602" r:id="rId54"/>
    <p:sldId id="603" r:id="rId55"/>
    <p:sldId id="604" r:id="rId56"/>
    <p:sldId id="605" r:id="rId57"/>
    <p:sldId id="606" r:id="rId58"/>
    <p:sldId id="607" r:id="rId59"/>
    <p:sldId id="608" r:id="rId60"/>
    <p:sldId id="609" r:id="rId61"/>
    <p:sldId id="610" r:id="rId62"/>
    <p:sldId id="611" r:id="rId63"/>
    <p:sldId id="612" r:id="rId64"/>
    <p:sldId id="613" r:id="rId65"/>
    <p:sldId id="614" r:id="rId66"/>
    <p:sldId id="584" r:id="rId67"/>
    <p:sldId id="562" r:id="rId68"/>
    <p:sldId id="276" r:id="rId69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37078-53BE-4B20-ADB0-DC13BF6D8B30}" v="109" dt="2024-07-17T14:55:41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sa, Carlos GIZ LB" userId="6f6fe289-edbe-472c-89f8-c7b7250ecb4d" providerId="ADAL" clId="{57237078-53BE-4B20-ADB0-DC13BF6D8B30}"/>
    <pc:docChg chg="undo redo custSel modSld">
      <pc:chgData name="Issa, Carlos GIZ LB" userId="6f6fe289-edbe-472c-89f8-c7b7250ecb4d" providerId="ADAL" clId="{57237078-53BE-4B20-ADB0-DC13BF6D8B30}" dt="2024-07-17T14:55:34.051" v="1923" actId="2711"/>
      <pc:docMkLst>
        <pc:docMk/>
      </pc:docMkLst>
      <pc:sldChg chg="addSp modSp mod">
        <pc:chgData name="Issa, Carlos GIZ LB" userId="6f6fe289-edbe-472c-89f8-c7b7250ecb4d" providerId="ADAL" clId="{57237078-53BE-4B20-ADB0-DC13BF6D8B30}" dt="2024-07-17T13:42:47.935" v="1304" actId="12"/>
        <pc:sldMkLst>
          <pc:docMk/>
          <pc:sldMk cId="4100932572" sldId="267"/>
        </pc:sldMkLst>
        <pc:spChg chg="mod">
          <ac:chgData name="Issa, Carlos GIZ LB" userId="6f6fe289-edbe-472c-89f8-c7b7250ecb4d" providerId="ADAL" clId="{57237078-53BE-4B20-ADB0-DC13BF6D8B30}" dt="2024-07-17T13:36:38.328" v="1199" actId="20577"/>
          <ac:spMkLst>
            <pc:docMk/>
            <pc:sldMk cId="4100932572" sldId="267"/>
            <ac:spMk id="2" creationId="{DCBC3A4F-A628-0BB1-3921-CCE818CF96A1}"/>
          </ac:spMkLst>
        </pc:spChg>
        <pc:spChg chg="mod">
          <ac:chgData name="Issa, Carlos GIZ LB" userId="6f6fe289-edbe-472c-89f8-c7b7250ecb4d" providerId="ADAL" clId="{57237078-53BE-4B20-ADB0-DC13BF6D8B30}" dt="2024-07-17T13:41:27.990" v="1288" actId="1076"/>
          <ac:spMkLst>
            <pc:docMk/>
            <pc:sldMk cId="4100932572" sldId="267"/>
            <ac:spMk id="3" creationId="{0A2B22E9-FCA7-6298-4BFB-52C05A78C5CD}"/>
          </ac:spMkLst>
        </pc:spChg>
        <pc:spChg chg="mod">
          <ac:chgData name="Issa, Carlos GIZ LB" userId="6f6fe289-edbe-472c-89f8-c7b7250ecb4d" providerId="ADAL" clId="{57237078-53BE-4B20-ADB0-DC13BF6D8B30}" dt="2024-07-17T13:40:57.313" v="1279" actId="1076"/>
          <ac:spMkLst>
            <pc:docMk/>
            <pc:sldMk cId="4100932572" sldId="267"/>
            <ac:spMk id="4" creationId="{228D281B-5CE4-687D-0DCD-EF11D180CBF9}"/>
          </ac:spMkLst>
        </pc:spChg>
        <pc:spChg chg="add mod">
          <ac:chgData name="Issa, Carlos GIZ LB" userId="6f6fe289-edbe-472c-89f8-c7b7250ecb4d" providerId="ADAL" clId="{57237078-53BE-4B20-ADB0-DC13BF6D8B30}" dt="2024-07-17T13:42:47.935" v="1304" actId="12"/>
          <ac:spMkLst>
            <pc:docMk/>
            <pc:sldMk cId="4100932572" sldId="267"/>
            <ac:spMk id="6" creationId="{D03F9096-8B1E-76C8-1ABD-E8508A1A97B3}"/>
          </ac:spMkLst>
        </pc:spChg>
        <pc:spChg chg="add mod">
          <ac:chgData name="Issa, Carlos GIZ LB" userId="6f6fe289-edbe-472c-89f8-c7b7250ecb4d" providerId="ADAL" clId="{57237078-53BE-4B20-ADB0-DC13BF6D8B30}" dt="2024-07-17T13:42:06.830" v="1303" actId="207"/>
          <ac:spMkLst>
            <pc:docMk/>
            <pc:sldMk cId="4100932572" sldId="267"/>
            <ac:spMk id="7" creationId="{F9BD1C30-AF68-1354-87A9-254FF046420A}"/>
          </ac:spMkLst>
        </pc:spChg>
      </pc:sldChg>
      <pc:sldChg chg="modSp mod">
        <pc:chgData name="Issa, Carlos GIZ LB" userId="6f6fe289-edbe-472c-89f8-c7b7250ecb4d" providerId="ADAL" clId="{57237078-53BE-4B20-ADB0-DC13BF6D8B30}" dt="2024-07-17T13:47:09.052" v="1355" actId="12"/>
        <pc:sldMkLst>
          <pc:docMk/>
          <pc:sldMk cId="3927324822" sldId="268"/>
        </pc:sldMkLst>
        <pc:spChg chg="mod">
          <ac:chgData name="Issa, Carlos GIZ LB" userId="6f6fe289-edbe-472c-89f8-c7b7250ecb4d" providerId="ADAL" clId="{57237078-53BE-4B20-ADB0-DC13BF6D8B30}" dt="2024-07-17T13:46:04.934" v="1338" actId="2711"/>
          <ac:spMkLst>
            <pc:docMk/>
            <pc:sldMk cId="3927324822" sldId="268"/>
            <ac:spMk id="2" creationId="{795D181C-B813-CEDC-445B-4C1C772AAB23}"/>
          </ac:spMkLst>
        </pc:spChg>
        <pc:spChg chg="mod">
          <ac:chgData name="Issa, Carlos GIZ LB" userId="6f6fe289-edbe-472c-89f8-c7b7250ecb4d" providerId="ADAL" clId="{57237078-53BE-4B20-ADB0-DC13BF6D8B30}" dt="2024-07-17T13:47:09.052" v="1355" actId="12"/>
          <ac:spMkLst>
            <pc:docMk/>
            <pc:sldMk cId="3927324822" sldId="268"/>
            <ac:spMk id="4" creationId="{B8A4FF39-7ED2-D319-C81E-79AFC9E892B1}"/>
          </ac:spMkLst>
        </pc:spChg>
      </pc:sldChg>
      <pc:sldChg chg="modSp mod">
        <pc:chgData name="Issa, Carlos GIZ LB" userId="6f6fe289-edbe-472c-89f8-c7b7250ecb4d" providerId="ADAL" clId="{57237078-53BE-4B20-ADB0-DC13BF6D8B30}" dt="2024-07-17T13:45:18.844" v="1336" actId="1076"/>
        <pc:sldMkLst>
          <pc:docMk/>
          <pc:sldMk cId="3821494286" sldId="272"/>
        </pc:sldMkLst>
        <pc:spChg chg="mod">
          <ac:chgData name="Issa, Carlos GIZ LB" userId="6f6fe289-edbe-472c-89f8-c7b7250ecb4d" providerId="ADAL" clId="{57237078-53BE-4B20-ADB0-DC13BF6D8B30}" dt="2024-07-17T13:43:21.967" v="1316" actId="2711"/>
          <ac:spMkLst>
            <pc:docMk/>
            <pc:sldMk cId="3821494286" sldId="272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3:45:18.844" v="1336" actId="1076"/>
          <ac:spMkLst>
            <pc:docMk/>
            <pc:sldMk cId="3821494286" sldId="272"/>
            <ac:spMk id="3" creationId="{00000000-0000-0000-0000-000000000000}"/>
          </ac:spMkLst>
        </pc:spChg>
        <pc:graphicFrameChg chg="mod modGraphic">
          <ac:chgData name="Issa, Carlos GIZ LB" userId="6f6fe289-edbe-472c-89f8-c7b7250ecb4d" providerId="ADAL" clId="{57237078-53BE-4B20-ADB0-DC13BF6D8B30}" dt="2024-07-17T13:44:57.375" v="1329" actId="1076"/>
          <ac:graphicFrameMkLst>
            <pc:docMk/>
            <pc:sldMk cId="3821494286" sldId="272"/>
            <ac:graphicFrameMk id="4" creationId="{00000000-0000-0000-0000-000000000000}"/>
          </ac:graphicFrameMkLst>
        </pc:graphicFrameChg>
      </pc:sldChg>
      <pc:sldChg chg="modSp mod">
        <pc:chgData name="Issa, Carlos GIZ LB" userId="6f6fe289-edbe-472c-89f8-c7b7250ecb4d" providerId="ADAL" clId="{57237078-53BE-4B20-ADB0-DC13BF6D8B30}" dt="2024-07-17T13:25:55.123" v="1019" actId="1076"/>
        <pc:sldMkLst>
          <pc:docMk/>
          <pc:sldMk cId="4288481552" sldId="273"/>
        </pc:sldMkLst>
        <pc:spChg chg="mod">
          <ac:chgData name="Issa, Carlos GIZ LB" userId="6f6fe289-edbe-472c-89f8-c7b7250ecb4d" providerId="ADAL" clId="{57237078-53BE-4B20-ADB0-DC13BF6D8B30}" dt="2024-07-17T13:25:55.123" v="1019" actId="1076"/>
          <ac:spMkLst>
            <pc:docMk/>
            <pc:sldMk cId="4288481552" sldId="273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3:25:51.450" v="1018" actId="1076"/>
          <ac:spMkLst>
            <pc:docMk/>
            <pc:sldMk cId="4288481552" sldId="273"/>
            <ac:spMk id="3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3:25:35.259" v="1014" actId="1076"/>
          <ac:picMkLst>
            <pc:docMk/>
            <pc:sldMk cId="4288481552" sldId="273"/>
            <ac:picMk id="4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3:30:23.020" v="1118" actId="1076"/>
        <pc:sldMkLst>
          <pc:docMk/>
          <pc:sldMk cId="1694288471" sldId="275"/>
        </pc:sldMkLst>
        <pc:spChg chg="mod">
          <ac:chgData name="Issa, Carlos GIZ LB" userId="6f6fe289-edbe-472c-89f8-c7b7250ecb4d" providerId="ADAL" clId="{57237078-53BE-4B20-ADB0-DC13BF6D8B30}" dt="2024-07-17T13:30:23.020" v="1118" actId="1076"/>
          <ac:spMkLst>
            <pc:docMk/>
            <pc:sldMk cId="1694288471" sldId="275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3:30:20.164" v="1117" actId="1076"/>
          <ac:spMkLst>
            <pc:docMk/>
            <pc:sldMk cId="1694288471" sldId="275"/>
            <ac:spMk id="3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3:26:55.368" v="1037" actId="1076"/>
          <ac:picMkLst>
            <pc:docMk/>
            <pc:sldMk cId="1694288471" sldId="275"/>
            <ac:picMk id="4" creationId="{00000000-0000-0000-0000-000000000000}"/>
          </ac:picMkLst>
        </pc:picChg>
      </pc:sldChg>
      <pc:sldChg chg="addSp delSp modSp mod">
        <pc:chgData name="Issa, Carlos GIZ LB" userId="6f6fe289-edbe-472c-89f8-c7b7250ecb4d" providerId="ADAL" clId="{57237078-53BE-4B20-ADB0-DC13BF6D8B30}" dt="2024-07-17T14:52:50.766" v="1904" actId="1076"/>
        <pc:sldMkLst>
          <pc:docMk/>
          <pc:sldMk cId="688998578" sldId="276"/>
        </pc:sldMkLst>
        <pc:spChg chg="del">
          <ac:chgData name="Issa, Carlos GIZ LB" userId="6f6fe289-edbe-472c-89f8-c7b7250ecb4d" providerId="ADAL" clId="{57237078-53BE-4B20-ADB0-DC13BF6D8B30}" dt="2024-07-17T14:49:14.885" v="1855" actId="478"/>
          <ac:spMkLst>
            <pc:docMk/>
            <pc:sldMk cId="688998578" sldId="276"/>
            <ac:spMk id="2" creationId="{00000000-0000-0000-0000-000000000000}"/>
          </ac:spMkLst>
        </pc:spChg>
        <pc:spChg chg="add del mod">
          <ac:chgData name="Issa, Carlos GIZ LB" userId="6f6fe289-edbe-472c-89f8-c7b7250ecb4d" providerId="ADAL" clId="{57237078-53BE-4B20-ADB0-DC13BF6D8B30}" dt="2024-07-17T14:49:16.346" v="1856" actId="478"/>
          <ac:spMkLst>
            <pc:docMk/>
            <pc:sldMk cId="688998578" sldId="276"/>
            <ac:spMk id="5" creationId="{C9DEC893-2235-9B2B-8977-B35B46A94BA3}"/>
          </ac:spMkLst>
        </pc:spChg>
        <pc:spChg chg="add del">
          <ac:chgData name="Issa, Carlos GIZ LB" userId="6f6fe289-edbe-472c-89f8-c7b7250ecb4d" providerId="ADAL" clId="{57237078-53BE-4B20-ADB0-DC13BF6D8B30}" dt="2024-07-17T14:50:11.325" v="1858" actId="478"/>
          <ac:spMkLst>
            <pc:docMk/>
            <pc:sldMk cId="688998578" sldId="276"/>
            <ac:spMk id="7" creationId="{6375E674-C180-A094-0688-133141719FA1}"/>
          </ac:spMkLst>
        </pc:spChg>
        <pc:spChg chg="add mod">
          <ac:chgData name="Issa, Carlos GIZ LB" userId="6f6fe289-edbe-472c-89f8-c7b7250ecb4d" providerId="ADAL" clId="{57237078-53BE-4B20-ADB0-DC13BF6D8B30}" dt="2024-07-17T14:52:50.766" v="1904" actId="1076"/>
          <ac:spMkLst>
            <pc:docMk/>
            <pc:sldMk cId="688998578" sldId="276"/>
            <ac:spMk id="10" creationId="{D94F8271-ECCA-3887-B675-E44CE16FF62C}"/>
          </ac:spMkLst>
        </pc:spChg>
        <pc:picChg chg="del">
          <ac:chgData name="Issa, Carlos GIZ LB" userId="6f6fe289-edbe-472c-89f8-c7b7250ecb4d" providerId="ADAL" clId="{57237078-53BE-4B20-ADB0-DC13BF6D8B30}" dt="2024-07-17T14:49:12.763" v="1854" actId="478"/>
          <ac:picMkLst>
            <pc:docMk/>
            <pc:sldMk cId="688998578" sldId="276"/>
            <ac:picMk id="4" creationId="{00000000-0000-0000-0000-000000000000}"/>
          </ac:picMkLst>
        </pc:picChg>
        <pc:picChg chg="add del mod">
          <ac:chgData name="Issa, Carlos GIZ LB" userId="6f6fe289-edbe-472c-89f8-c7b7250ecb4d" providerId="ADAL" clId="{57237078-53BE-4B20-ADB0-DC13BF6D8B30}" dt="2024-07-17T14:50:39.533" v="1861" actId="478"/>
          <ac:picMkLst>
            <pc:docMk/>
            <pc:sldMk cId="688998578" sldId="276"/>
            <ac:picMk id="9" creationId="{5363800C-D134-AC25-637D-AECDBE4A7B7B}"/>
          </ac:picMkLst>
        </pc:picChg>
      </pc:sldChg>
      <pc:sldChg chg="modSp mod">
        <pc:chgData name="Issa, Carlos GIZ LB" userId="6f6fe289-edbe-472c-89f8-c7b7250ecb4d" providerId="ADAL" clId="{57237078-53BE-4B20-ADB0-DC13BF6D8B30}" dt="2024-07-17T13:48:23.905" v="1375" actId="1076"/>
        <pc:sldMkLst>
          <pc:docMk/>
          <pc:sldMk cId="1485798607" sldId="277"/>
        </pc:sldMkLst>
        <pc:spChg chg="mod">
          <ac:chgData name="Issa, Carlos GIZ LB" userId="6f6fe289-edbe-472c-89f8-c7b7250ecb4d" providerId="ADAL" clId="{57237078-53BE-4B20-ADB0-DC13BF6D8B30}" dt="2024-07-17T13:48:23.905" v="1375" actId="1076"/>
          <ac:spMkLst>
            <pc:docMk/>
            <pc:sldMk cId="1485798607" sldId="277"/>
            <ac:spMk id="2" creationId="{00000000-0000-0000-0000-000000000000}"/>
          </ac:spMkLst>
        </pc:spChg>
        <pc:picChg chg="mod modCrop">
          <ac:chgData name="Issa, Carlos GIZ LB" userId="6f6fe289-edbe-472c-89f8-c7b7250ecb4d" providerId="ADAL" clId="{57237078-53BE-4B20-ADB0-DC13BF6D8B30}" dt="2024-07-17T13:47:51.590" v="1368" actId="1076"/>
          <ac:picMkLst>
            <pc:docMk/>
            <pc:sldMk cId="1485798607" sldId="277"/>
            <ac:picMk id="3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55:34.051" v="1923" actId="2711"/>
        <pc:sldMkLst>
          <pc:docMk/>
          <pc:sldMk cId="2848045314" sldId="278"/>
        </pc:sldMkLst>
        <pc:spChg chg="mod">
          <ac:chgData name="Issa, Carlos GIZ LB" userId="6f6fe289-edbe-472c-89f8-c7b7250ecb4d" providerId="ADAL" clId="{57237078-53BE-4B20-ADB0-DC13BF6D8B30}" dt="2024-07-17T14:55:34.051" v="1923" actId="2711"/>
          <ac:spMkLst>
            <pc:docMk/>
            <pc:sldMk cId="2848045314" sldId="278"/>
            <ac:spMk id="2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4:55:26.617" v="1921" actId="14861"/>
          <ac:picMkLst>
            <pc:docMk/>
            <pc:sldMk cId="2848045314" sldId="278"/>
            <ac:picMk id="3" creationId="{00000000-0000-0000-0000-000000000000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3:32:58.312" v="1150" actId="20577"/>
        <pc:sldMkLst>
          <pc:docMk/>
          <pc:sldMk cId="115190024" sldId="281"/>
        </pc:sldMkLst>
        <pc:spChg chg="mod or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2" creationId="{4BF52613-8C7C-C901-AE92-49FA1E5DD458}"/>
          </ac:spMkLst>
        </pc:spChg>
        <pc:spChg chg="add del">
          <ac:chgData name="Issa, Carlos GIZ LB" userId="6f6fe289-edbe-472c-89f8-c7b7250ecb4d" providerId="ADAL" clId="{57237078-53BE-4B20-ADB0-DC13BF6D8B30}" dt="2024-07-17T13:31:57.482" v="1136" actId="22"/>
          <ac:spMkLst>
            <pc:docMk/>
            <pc:sldMk cId="115190024" sldId="281"/>
            <ac:spMk id="6" creationId="{9F75C713-0B2A-F26B-A90C-42DC3F522DA4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7" creationId="{BBFBD429-C7AA-4D85-BEBF-26ECE2DBAF84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8" creationId="{7A9CEEF0-7547-4FA2-93BD-0B8C799DD226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9" creationId="{BBFBD429-C7AA-4D85-BEBF-26ECE2DBAF84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11" creationId="{7A9CEEF0-7547-4FA2-93BD-0B8C799DD226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14" creationId="{87ED294B-4D40-44B4-86E7-F23C04688200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16" creationId="{55D78701-1D8D-45A3-9B44-A94C334622CF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17" creationId="{87ED294B-4D40-44B4-86E7-F23C04688200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18" creationId="{B8C595DB-254F-4E8B-9C0D-648B3FF1B083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19" creationId="{55D78701-1D8D-45A3-9B44-A94C334622CF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20" creationId="{2E000235-D5DF-4D2F-AECA-3814821B5C83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21" creationId="{B8C595DB-254F-4E8B-9C0D-648B3FF1B083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22" creationId="{D7CE0E87-2C2C-4907-BBE3-D24D86C42AE9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23" creationId="{2E000235-D5DF-4D2F-AECA-3814821B5C83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24" creationId="{8FF0BC47-4F6D-4430-8C11-E1566CBF6319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25" creationId="{D7CE0E87-2C2C-4907-BBE3-D24D86C42AE9}"/>
          </ac:spMkLst>
        </pc:spChg>
        <pc:spChg chg="add">
          <ac:chgData name="Issa, Carlos GIZ LB" userId="6f6fe289-edbe-472c-89f8-c7b7250ecb4d" providerId="ADAL" clId="{57237078-53BE-4B20-ADB0-DC13BF6D8B30}" dt="2024-07-17T13:32:06.586" v="1139" actId="26606"/>
          <ac:spMkLst>
            <pc:docMk/>
            <pc:sldMk cId="115190024" sldId="281"/>
            <ac:spMk id="26" creationId="{5B73C5C4-3778-4E76-9467-8B46C9F91FEE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27" creationId="{8FF0BC47-4F6D-4430-8C11-E1566CBF6319}"/>
          </ac:spMkLst>
        </pc:spChg>
        <pc:spChg chg="add del">
          <ac:chgData name="Issa, Carlos GIZ LB" userId="6f6fe289-edbe-472c-89f8-c7b7250ecb4d" providerId="ADAL" clId="{57237078-53BE-4B20-ADB0-DC13BF6D8B30}" dt="2024-07-17T13:31:58.410" v="1138" actId="26606"/>
          <ac:spMkLst>
            <pc:docMk/>
            <pc:sldMk cId="115190024" sldId="281"/>
            <ac:spMk id="29" creationId="{5B73C5C4-3778-4E76-9467-8B46C9F91FEE}"/>
          </ac:spMkLst>
        </pc:spChg>
        <pc:graphicFrameChg chg="mod ord modGraphic">
          <ac:chgData name="Issa, Carlos GIZ LB" userId="6f6fe289-edbe-472c-89f8-c7b7250ecb4d" providerId="ADAL" clId="{57237078-53BE-4B20-ADB0-DC13BF6D8B30}" dt="2024-07-17T13:32:58.312" v="1150" actId="20577"/>
          <ac:graphicFrameMkLst>
            <pc:docMk/>
            <pc:sldMk cId="115190024" sldId="281"/>
            <ac:graphicFrameMk id="4" creationId="{F4AF0611-03C2-885F-2B52-E52226289019}"/>
          </ac:graphicFrameMkLst>
        </pc:graphicFrameChg>
        <pc:picChg chg="add del mod">
          <ac:chgData name="Issa, Carlos GIZ LB" userId="6f6fe289-edbe-472c-89f8-c7b7250ecb4d" providerId="ADAL" clId="{57237078-53BE-4B20-ADB0-DC13BF6D8B30}" dt="2024-07-17T13:32:06.586" v="1139" actId="26606"/>
          <ac:picMkLst>
            <pc:docMk/>
            <pc:sldMk cId="115190024" sldId="281"/>
            <ac:picMk id="3" creationId="{00000000-0000-0000-0000-000000000000}"/>
          </ac:picMkLst>
        </pc:picChg>
        <pc:picChg chg="add mod">
          <ac:chgData name="Issa, Carlos GIZ LB" userId="6f6fe289-edbe-472c-89f8-c7b7250ecb4d" providerId="ADAL" clId="{57237078-53BE-4B20-ADB0-DC13BF6D8B30}" dt="2024-07-17T13:32:31.658" v="1144" actId="14100"/>
          <ac:picMkLst>
            <pc:docMk/>
            <pc:sldMk cId="115190024" sldId="281"/>
            <ac:picMk id="28" creationId="{D4DF4D15-ECBC-817D-E7B0-EFFC78E54FEE}"/>
          </ac:picMkLst>
        </pc:picChg>
        <pc:cxnChg chg="add">
          <ac:chgData name="Issa, Carlos GIZ LB" userId="6f6fe289-edbe-472c-89f8-c7b7250ecb4d" providerId="ADAL" clId="{57237078-53BE-4B20-ADB0-DC13BF6D8B30}" dt="2024-07-17T13:32:06.586" v="1139" actId="26606"/>
          <ac:cxnSpMkLst>
            <pc:docMk/>
            <pc:sldMk cId="115190024" sldId="281"/>
            <ac:cxnSpMk id="10" creationId="{AA02E860-D290-48CF-9C38-BC8EB8854370}"/>
          </ac:cxnSpMkLst>
        </pc:cxnChg>
        <pc:cxnChg chg="add">
          <ac:chgData name="Issa, Carlos GIZ LB" userId="6f6fe289-edbe-472c-89f8-c7b7250ecb4d" providerId="ADAL" clId="{57237078-53BE-4B20-ADB0-DC13BF6D8B30}" dt="2024-07-17T13:32:06.586" v="1139" actId="26606"/>
          <ac:cxnSpMkLst>
            <pc:docMk/>
            <pc:sldMk cId="115190024" sldId="281"/>
            <ac:cxnSpMk id="12" creationId="{CBF60179-3A15-468E-86D0-1C2FFD504BA5}"/>
          </ac:cxnSpMkLst>
        </pc:cxnChg>
        <pc:cxnChg chg="add del">
          <ac:chgData name="Issa, Carlos GIZ LB" userId="6f6fe289-edbe-472c-89f8-c7b7250ecb4d" providerId="ADAL" clId="{57237078-53BE-4B20-ADB0-DC13BF6D8B30}" dt="2024-07-17T13:31:58.410" v="1138" actId="26606"/>
          <ac:cxnSpMkLst>
            <pc:docMk/>
            <pc:sldMk cId="115190024" sldId="281"/>
            <ac:cxnSpMk id="13" creationId="{AA02E860-D290-48CF-9C38-BC8EB8854370}"/>
          </ac:cxnSpMkLst>
        </pc:cxnChg>
        <pc:cxnChg chg="add del">
          <ac:chgData name="Issa, Carlos GIZ LB" userId="6f6fe289-edbe-472c-89f8-c7b7250ecb4d" providerId="ADAL" clId="{57237078-53BE-4B20-ADB0-DC13BF6D8B30}" dt="2024-07-17T13:31:58.410" v="1138" actId="26606"/>
          <ac:cxnSpMkLst>
            <pc:docMk/>
            <pc:sldMk cId="115190024" sldId="281"/>
            <ac:cxnSpMk id="15" creationId="{CBF60179-3A15-468E-86D0-1C2FFD504BA5}"/>
          </ac:cxnSpMkLst>
        </pc:cxnChg>
      </pc:sldChg>
      <pc:sldChg chg="modSp mod">
        <pc:chgData name="Issa, Carlos GIZ LB" userId="6f6fe289-edbe-472c-89f8-c7b7250ecb4d" providerId="ADAL" clId="{57237078-53BE-4B20-ADB0-DC13BF6D8B30}" dt="2024-07-17T14:55:13.029" v="1912" actId="1076"/>
        <pc:sldMkLst>
          <pc:docMk/>
          <pc:sldMk cId="1099485366" sldId="282"/>
        </pc:sldMkLst>
        <pc:spChg chg="mod">
          <ac:chgData name="Issa, Carlos GIZ LB" userId="6f6fe289-edbe-472c-89f8-c7b7250ecb4d" providerId="ADAL" clId="{57237078-53BE-4B20-ADB0-DC13BF6D8B30}" dt="2024-07-17T14:54:53.665" v="1905" actId="2711"/>
          <ac:spMkLst>
            <pc:docMk/>
            <pc:sldMk cId="1099485366" sldId="282"/>
            <ac:spMk id="2" creationId="{4208BBC7-82D2-3DDD-56F6-C835D4CC0AFB}"/>
          </ac:spMkLst>
        </pc:spChg>
        <pc:spChg chg="mod">
          <ac:chgData name="Issa, Carlos GIZ LB" userId="6f6fe289-edbe-472c-89f8-c7b7250ecb4d" providerId="ADAL" clId="{57237078-53BE-4B20-ADB0-DC13BF6D8B30}" dt="2024-07-17T14:55:13.029" v="1912" actId="1076"/>
          <ac:spMkLst>
            <pc:docMk/>
            <pc:sldMk cId="1099485366" sldId="282"/>
            <ac:spMk id="3" creationId="{DE8F0708-FAC0-0CBE-AAFA-873C99BE8E56}"/>
          </ac:spMkLst>
        </pc:spChg>
        <pc:graphicFrameChg chg="mod modGraphic">
          <ac:chgData name="Issa, Carlos GIZ LB" userId="6f6fe289-edbe-472c-89f8-c7b7250ecb4d" providerId="ADAL" clId="{57237078-53BE-4B20-ADB0-DC13BF6D8B30}" dt="2024-07-17T14:55:11.133" v="1911" actId="1076"/>
          <ac:graphicFrameMkLst>
            <pc:docMk/>
            <pc:sldMk cId="1099485366" sldId="282"/>
            <ac:graphicFrameMk id="4" creationId="{29798223-BA00-2216-A076-A27E8D201975}"/>
          </ac:graphicFrameMkLst>
        </pc:graphicFrameChg>
      </pc:sldChg>
      <pc:sldChg chg="addSp delSp modSp mod setBg">
        <pc:chgData name="Issa, Carlos GIZ LB" userId="6f6fe289-edbe-472c-89f8-c7b7250ecb4d" providerId="ADAL" clId="{57237078-53BE-4B20-ADB0-DC13BF6D8B30}" dt="2024-07-17T13:49:34.882" v="1405" actId="1076"/>
        <pc:sldMkLst>
          <pc:docMk/>
          <pc:sldMk cId="2143242099" sldId="283"/>
        </pc:sldMkLst>
        <pc:spChg chg="mod">
          <ac:chgData name="Issa, Carlos GIZ LB" userId="6f6fe289-edbe-472c-89f8-c7b7250ecb4d" providerId="ADAL" clId="{57237078-53BE-4B20-ADB0-DC13BF6D8B30}" dt="2024-07-17T13:49:08.625" v="1399" actId="1076"/>
          <ac:spMkLst>
            <pc:docMk/>
            <pc:sldMk cId="2143242099" sldId="283"/>
            <ac:spMk id="2" creationId="{CBBD0604-7EEA-3E54-EAB1-4293C70C15B5}"/>
          </ac:spMkLst>
        </pc:spChg>
        <pc:spChg chg="mod">
          <ac:chgData name="Issa, Carlos GIZ LB" userId="6f6fe289-edbe-472c-89f8-c7b7250ecb4d" providerId="ADAL" clId="{57237078-53BE-4B20-ADB0-DC13BF6D8B30}" dt="2024-07-17T13:49:34.882" v="1405" actId="1076"/>
          <ac:spMkLst>
            <pc:docMk/>
            <pc:sldMk cId="2143242099" sldId="283"/>
            <ac:spMk id="3" creationId="{133FD02A-8928-3423-90A0-D93C23422C09}"/>
          </ac:spMkLst>
        </pc:spChg>
        <pc:spChg chg="add del">
          <ac:chgData name="Issa, Carlos GIZ LB" userId="6f6fe289-edbe-472c-89f8-c7b7250ecb4d" providerId="ADAL" clId="{57237078-53BE-4B20-ADB0-DC13BF6D8B30}" dt="2024-07-17T13:48:50.980" v="1386" actId="26606"/>
          <ac:spMkLst>
            <pc:docMk/>
            <pc:sldMk cId="2143242099" sldId="283"/>
            <ac:spMk id="6" creationId="{BD11ECC6-8551-4768-8DFD-CD41AF420A37}"/>
          </ac:spMkLst>
        </pc:spChg>
        <pc:spChg chg="add del">
          <ac:chgData name="Issa, Carlos GIZ LB" userId="6f6fe289-edbe-472c-89f8-c7b7250ecb4d" providerId="ADAL" clId="{57237078-53BE-4B20-ADB0-DC13BF6D8B30}" dt="2024-07-17T13:48:46.872" v="1382" actId="26606"/>
          <ac:spMkLst>
            <pc:docMk/>
            <pc:sldMk cId="2143242099" sldId="283"/>
            <ac:spMk id="10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3:48:46.872" v="1382" actId="26606"/>
          <ac:spMkLst>
            <pc:docMk/>
            <pc:sldMk cId="2143242099" sldId="283"/>
            <ac:spMk id="12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3:48:46.872" v="1382" actId="26606"/>
          <ac:spMkLst>
            <pc:docMk/>
            <pc:sldMk cId="2143242099" sldId="283"/>
            <ac:spMk id="14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3:48:50.980" v="1386" actId="26606"/>
          <ac:spMkLst>
            <pc:docMk/>
            <pc:sldMk cId="2143242099" sldId="283"/>
            <ac:spMk id="23" creationId="{8E2EB503-A017-4457-A105-53638C97DEB8}"/>
          </ac:spMkLst>
        </pc:spChg>
        <pc:grpChg chg="add del">
          <ac:chgData name="Issa, Carlos GIZ LB" userId="6f6fe289-edbe-472c-89f8-c7b7250ecb4d" providerId="ADAL" clId="{57237078-53BE-4B20-ADB0-DC13BF6D8B30}" dt="2024-07-17T13:48:50.980" v="1386" actId="26606"/>
          <ac:grpSpMkLst>
            <pc:docMk/>
            <pc:sldMk cId="2143242099" sldId="283"/>
            <ac:grpSpMk id="7" creationId="{93657592-CA60-4F45-B1A0-88AA77242087}"/>
          </ac:grpSpMkLst>
        </pc:grpChg>
        <pc:graphicFrameChg chg="mod modGraphic">
          <ac:chgData name="Issa, Carlos GIZ LB" userId="6f6fe289-edbe-472c-89f8-c7b7250ecb4d" providerId="ADAL" clId="{57237078-53BE-4B20-ADB0-DC13BF6D8B30}" dt="2024-07-17T13:49:29.112" v="1404" actId="1076"/>
          <ac:graphicFrameMkLst>
            <pc:docMk/>
            <pc:sldMk cId="2143242099" sldId="283"/>
            <ac:graphicFrameMk id="4" creationId="{18D68C42-64D2-C00D-4DE3-56A5AAD282D0}"/>
          </ac:graphicFrameMkLst>
        </pc:graphicFrameChg>
      </pc:sldChg>
      <pc:sldChg chg="addSp delSp modSp mod">
        <pc:chgData name="Issa, Carlos GIZ LB" userId="6f6fe289-edbe-472c-89f8-c7b7250ecb4d" providerId="ADAL" clId="{57237078-53BE-4B20-ADB0-DC13BF6D8B30}" dt="2024-07-17T12:24:11.976" v="28" actId="207"/>
        <pc:sldMkLst>
          <pc:docMk/>
          <pc:sldMk cId="2230077847" sldId="284"/>
        </pc:sldMkLst>
        <pc:spChg chg="add del mod topLvl">
          <ac:chgData name="Issa, Carlos GIZ LB" userId="6f6fe289-edbe-472c-89f8-c7b7250ecb4d" providerId="ADAL" clId="{57237078-53BE-4B20-ADB0-DC13BF6D8B30}" dt="2024-07-17T12:23:21.354" v="20" actId="478"/>
          <ac:spMkLst>
            <pc:docMk/>
            <pc:sldMk cId="2230077847" sldId="284"/>
            <ac:spMk id="2" creationId="{9EC71479-3613-8B22-9F52-5811C07A1891}"/>
          </ac:spMkLst>
        </pc:spChg>
        <pc:spChg chg="mod">
          <ac:chgData name="Issa, Carlos GIZ LB" userId="6f6fe289-edbe-472c-89f8-c7b7250ecb4d" providerId="ADAL" clId="{57237078-53BE-4B20-ADB0-DC13BF6D8B30}" dt="2024-07-17T12:24:11.976" v="28" actId="207"/>
          <ac:spMkLst>
            <pc:docMk/>
            <pc:sldMk cId="2230077847" sldId="284"/>
            <ac:spMk id="3" creationId="{614F4278-1E08-4DA1-E9A6-8EFC0C575F3C}"/>
          </ac:spMkLst>
        </pc:spChg>
        <pc:grpChg chg="add del mod">
          <ac:chgData name="Issa, Carlos GIZ LB" userId="6f6fe289-edbe-472c-89f8-c7b7250ecb4d" providerId="ADAL" clId="{57237078-53BE-4B20-ADB0-DC13BF6D8B30}" dt="2024-07-17T12:23:21.354" v="20" actId="478"/>
          <ac:grpSpMkLst>
            <pc:docMk/>
            <pc:sldMk cId="2230077847" sldId="284"/>
            <ac:grpSpMk id="4" creationId="{DA58D35E-213B-E072-D213-9F9DE75C74C1}"/>
          </ac:grpSpMkLst>
        </pc:grpChg>
        <pc:grpChg chg="add mod">
          <ac:chgData name="Issa, Carlos GIZ LB" userId="6f6fe289-edbe-472c-89f8-c7b7250ecb4d" providerId="ADAL" clId="{57237078-53BE-4B20-ADB0-DC13BF6D8B30}" dt="2024-07-17T12:23:00.625" v="18" actId="164"/>
          <ac:grpSpMkLst>
            <pc:docMk/>
            <pc:sldMk cId="2230077847" sldId="284"/>
            <ac:grpSpMk id="12" creationId="{57A8BACE-DB8B-D2DF-743C-D7CCEFC088D6}"/>
          </ac:grpSpMkLst>
        </pc:grpChg>
        <pc:picChg chg="mod topLvl modCrop">
          <ac:chgData name="Issa, Carlos GIZ LB" userId="6f6fe289-edbe-472c-89f8-c7b7250ecb4d" providerId="ADAL" clId="{57237078-53BE-4B20-ADB0-DC13BF6D8B30}" dt="2024-07-17T12:23:33.677" v="23" actId="1076"/>
          <ac:picMkLst>
            <pc:docMk/>
            <pc:sldMk cId="2230077847" sldId="284"/>
            <ac:picMk id="5" creationId="{0D7D5F19-5566-B7AD-CB0C-B41BD543BDC4}"/>
          </ac:picMkLst>
        </pc:picChg>
        <pc:picChg chg="mod">
          <ac:chgData name="Issa, Carlos GIZ LB" userId="6f6fe289-edbe-472c-89f8-c7b7250ecb4d" providerId="ADAL" clId="{57237078-53BE-4B20-ADB0-DC13BF6D8B30}" dt="2024-07-17T12:23:43.564" v="25" actId="1076"/>
          <ac:picMkLst>
            <pc:docMk/>
            <pc:sldMk cId="2230077847" sldId="284"/>
            <ac:picMk id="8" creationId="{4572A665-A5AA-47C2-ABA5-DC8047420CF8}"/>
          </ac:picMkLst>
        </pc:picChg>
        <pc:picChg chg="mod">
          <ac:chgData name="Issa, Carlos GIZ LB" userId="6f6fe289-edbe-472c-89f8-c7b7250ecb4d" providerId="ADAL" clId="{57237078-53BE-4B20-ADB0-DC13BF6D8B30}" dt="2024-07-17T12:23:46.773" v="26" actId="1076"/>
          <ac:picMkLst>
            <pc:docMk/>
            <pc:sldMk cId="2230077847" sldId="284"/>
            <ac:picMk id="10" creationId="{6E837EF3-8C56-4DBF-AB7D-CD88C6F0B223}"/>
          </ac:picMkLst>
        </pc:picChg>
        <pc:picChg chg="add del mod">
          <ac:chgData name="Issa, Carlos GIZ LB" userId="6f6fe289-edbe-472c-89f8-c7b7250ecb4d" providerId="ADAL" clId="{57237078-53BE-4B20-ADB0-DC13BF6D8B30}" dt="2024-07-17T12:23:19.645" v="19" actId="478"/>
          <ac:picMkLst>
            <pc:docMk/>
            <pc:sldMk cId="2230077847" sldId="284"/>
            <ac:picMk id="11" creationId="{DBB00675-A568-5264-C442-4FED95C216BE}"/>
          </ac:picMkLst>
        </pc:picChg>
      </pc:sldChg>
      <pc:sldChg chg="modSp mod">
        <pc:chgData name="Issa, Carlos GIZ LB" userId="6f6fe289-edbe-472c-89f8-c7b7250ecb4d" providerId="ADAL" clId="{57237078-53BE-4B20-ADB0-DC13BF6D8B30}" dt="2024-07-17T13:23:44.687" v="986" actId="2711"/>
        <pc:sldMkLst>
          <pc:docMk/>
          <pc:sldMk cId="2272293930" sldId="285"/>
        </pc:sldMkLst>
        <pc:spChg chg="mod">
          <ac:chgData name="Issa, Carlos GIZ LB" userId="6f6fe289-edbe-472c-89f8-c7b7250ecb4d" providerId="ADAL" clId="{57237078-53BE-4B20-ADB0-DC13BF6D8B30}" dt="2024-07-17T13:22:37.350" v="966" actId="2711"/>
          <ac:spMkLst>
            <pc:docMk/>
            <pc:sldMk cId="2272293930" sldId="285"/>
            <ac:spMk id="2" creationId="{D6691C17-AE75-A401-AB26-9AFD8F76C524}"/>
          </ac:spMkLst>
        </pc:spChg>
        <pc:spChg chg="mod">
          <ac:chgData name="Issa, Carlos GIZ LB" userId="6f6fe289-edbe-472c-89f8-c7b7250ecb4d" providerId="ADAL" clId="{57237078-53BE-4B20-ADB0-DC13BF6D8B30}" dt="2024-07-17T13:23:44.687" v="986" actId="2711"/>
          <ac:spMkLst>
            <pc:docMk/>
            <pc:sldMk cId="2272293930" sldId="285"/>
            <ac:spMk id="3" creationId="{7AD3B3C7-590A-8019-A2C9-C9AB4EC29814}"/>
          </ac:spMkLst>
        </pc:spChg>
        <pc:picChg chg="mod">
          <ac:chgData name="Issa, Carlos GIZ LB" userId="6f6fe289-edbe-472c-89f8-c7b7250ecb4d" providerId="ADAL" clId="{57237078-53BE-4B20-ADB0-DC13BF6D8B30}" dt="2024-07-17T13:22:55.544" v="975" actId="14861"/>
          <ac:picMkLst>
            <pc:docMk/>
            <pc:sldMk cId="2272293930" sldId="285"/>
            <ac:picMk id="5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3:34:55.865" v="1167" actId="1076"/>
        <pc:sldMkLst>
          <pc:docMk/>
          <pc:sldMk cId="2058307274" sldId="513"/>
        </pc:sldMkLst>
        <pc:spChg chg="mod">
          <ac:chgData name="Issa, Carlos GIZ LB" userId="6f6fe289-edbe-472c-89f8-c7b7250ecb4d" providerId="ADAL" clId="{57237078-53BE-4B20-ADB0-DC13BF6D8B30}" dt="2024-07-17T13:34:55.865" v="1167" actId="1076"/>
          <ac:spMkLst>
            <pc:docMk/>
            <pc:sldMk cId="2058307274" sldId="513"/>
            <ac:spMk id="2" creationId="{4475FCC7-1C09-4797-B91E-3A9AF403838F}"/>
          </ac:spMkLst>
        </pc:spChg>
        <pc:graphicFrameChg chg="mod">
          <ac:chgData name="Issa, Carlos GIZ LB" userId="6f6fe289-edbe-472c-89f8-c7b7250ecb4d" providerId="ADAL" clId="{57237078-53BE-4B20-ADB0-DC13BF6D8B30}" dt="2024-07-17T13:34:49.943" v="1166" actId="1076"/>
          <ac:graphicFrameMkLst>
            <pc:docMk/>
            <pc:sldMk cId="2058307274" sldId="513"/>
            <ac:graphicFrameMk id="4" creationId="{6F5D2243-3632-4134-ABD8-0182AEDCBD3F}"/>
          </ac:graphicFrameMkLst>
        </pc:graphicFrameChg>
      </pc:sldChg>
      <pc:sldChg chg="modSp mod">
        <pc:chgData name="Issa, Carlos GIZ LB" userId="6f6fe289-edbe-472c-89f8-c7b7250ecb4d" providerId="ADAL" clId="{57237078-53BE-4B20-ADB0-DC13BF6D8B30}" dt="2024-07-17T13:36:13.546" v="1188" actId="2711"/>
        <pc:sldMkLst>
          <pc:docMk/>
          <pc:sldMk cId="1249716848" sldId="514"/>
        </pc:sldMkLst>
        <pc:spChg chg="mod">
          <ac:chgData name="Issa, Carlos GIZ LB" userId="6f6fe289-edbe-472c-89f8-c7b7250ecb4d" providerId="ADAL" clId="{57237078-53BE-4B20-ADB0-DC13BF6D8B30}" dt="2024-07-17T13:36:13.546" v="1188" actId="2711"/>
          <ac:spMkLst>
            <pc:docMk/>
            <pc:sldMk cId="1249716848" sldId="514"/>
            <ac:spMk id="2" creationId="{4475FCC7-1C09-4797-B91E-3A9AF403838F}"/>
          </ac:spMkLst>
        </pc:spChg>
        <pc:graphicFrameChg chg="mod modGraphic">
          <ac:chgData name="Issa, Carlos GIZ LB" userId="6f6fe289-edbe-472c-89f8-c7b7250ecb4d" providerId="ADAL" clId="{57237078-53BE-4B20-ADB0-DC13BF6D8B30}" dt="2024-07-17T13:35:52.587" v="1182" actId="1076"/>
          <ac:graphicFrameMkLst>
            <pc:docMk/>
            <pc:sldMk cId="1249716848" sldId="514"/>
            <ac:graphicFrameMk id="4" creationId="{6F5D2243-3632-4134-ABD8-0182AEDCBD3F}"/>
          </ac:graphicFrameMkLst>
        </pc:graphicFrameChg>
      </pc:sldChg>
      <pc:sldChg chg="addSp delSp modSp mod setBg setClrOvrMap">
        <pc:chgData name="Issa, Carlos GIZ LB" userId="6f6fe289-edbe-472c-89f8-c7b7250ecb4d" providerId="ADAL" clId="{57237078-53BE-4B20-ADB0-DC13BF6D8B30}" dt="2024-07-17T12:47:12.050" v="258" actId="20577"/>
        <pc:sldMkLst>
          <pc:docMk/>
          <pc:sldMk cId="1439121442" sldId="541"/>
        </pc:sldMkLst>
        <pc:spChg chg="mod">
          <ac:chgData name="Issa, Carlos GIZ LB" userId="6f6fe289-edbe-472c-89f8-c7b7250ecb4d" providerId="ADAL" clId="{57237078-53BE-4B20-ADB0-DC13BF6D8B30}" dt="2024-07-17T12:45:55.224" v="244" actId="403"/>
          <ac:spMkLst>
            <pc:docMk/>
            <pc:sldMk cId="1439121442" sldId="541"/>
            <ac:spMk id="2" creationId="{FA20AA5E-E41B-5B1A-39CD-A4EF51FD3154}"/>
          </ac:spMkLst>
        </pc:spChg>
        <pc:spChg chg="add del mod">
          <ac:chgData name="Issa, Carlos GIZ LB" userId="6f6fe289-edbe-472c-89f8-c7b7250ecb4d" providerId="ADAL" clId="{57237078-53BE-4B20-ADB0-DC13BF6D8B30}" dt="2024-07-17T12:47:12.050" v="258" actId="20577"/>
          <ac:spMkLst>
            <pc:docMk/>
            <pc:sldMk cId="1439121442" sldId="541"/>
            <ac:spMk id="3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5:23.428" v="32" actId="26606"/>
          <ac:spMkLst>
            <pc:docMk/>
            <pc:sldMk cId="1439121442" sldId="541"/>
            <ac:spMk id="6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2:27:59.189" v="81" actId="26606"/>
          <ac:spMkLst>
            <pc:docMk/>
            <pc:sldMk cId="1439121442" sldId="541"/>
            <ac:spMk id="7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2:25:31.580" v="36" actId="26606"/>
          <ac:spMkLst>
            <pc:docMk/>
            <pc:sldMk cId="1439121442" sldId="541"/>
            <ac:spMk id="8" creationId="{E80B86A7-A1EC-475B-9166-88902B033A38}"/>
          </ac:spMkLst>
        </pc:spChg>
        <pc:spChg chg="add del">
          <ac:chgData name="Issa, Carlos GIZ LB" userId="6f6fe289-edbe-472c-89f8-c7b7250ecb4d" providerId="ADAL" clId="{57237078-53BE-4B20-ADB0-DC13BF6D8B30}" dt="2024-07-17T12:25:31.580" v="36" actId="26606"/>
          <ac:spMkLst>
            <pc:docMk/>
            <pc:sldMk cId="1439121442" sldId="541"/>
            <ac:spMk id="10" creationId="{C2C29CB1-9F74-4879-A6AF-AEA67B6F1F4D}"/>
          </ac:spMkLst>
        </pc:spChg>
        <pc:spChg chg="add del">
          <ac:chgData name="Issa, Carlos GIZ LB" userId="6f6fe289-edbe-472c-89f8-c7b7250ecb4d" providerId="ADAL" clId="{57237078-53BE-4B20-ADB0-DC13BF6D8B30}" dt="2024-07-17T12:25:23.428" v="32" actId="26606"/>
          <ac:spMkLst>
            <pc:docMk/>
            <pc:sldMk cId="1439121442" sldId="541"/>
            <ac:spMk id="11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2:25:31.580" v="36" actId="26606"/>
          <ac:spMkLst>
            <pc:docMk/>
            <pc:sldMk cId="1439121442" sldId="541"/>
            <ac:spMk id="12" creationId="{7E2C7115-5336-410C-AD71-0F0952A2E5A7}"/>
          </ac:spMkLst>
        </pc:spChg>
        <pc:spChg chg="add del">
          <ac:chgData name="Issa, Carlos GIZ LB" userId="6f6fe289-edbe-472c-89f8-c7b7250ecb4d" providerId="ADAL" clId="{57237078-53BE-4B20-ADB0-DC13BF6D8B30}" dt="2024-07-17T12:25:23.428" v="32" actId="26606"/>
          <ac:spMkLst>
            <pc:docMk/>
            <pc:sldMk cId="1439121442" sldId="541"/>
            <ac:spMk id="13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2:25:39.271" v="38" actId="26606"/>
          <ac:spMkLst>
            <pc:docMk/>
            <pc:sldMk cId="1439121442" sldId="541"/>
            <ac:spMk id="14" creationId="{F10FD715-4DCE-4779-B634-EC78315EA213}"/>
          </ac:spMkLst>
        </pc:spChg>
        <pc:spChg chg="add del">
          <ac:chgData name="Issa, Carlos GIZ LB" userId="6f6fe289-edbe-472c-89f8-c7b7250ecb4d" providerId="ADAL" clId="{57237078-53BE-4B20-ADB0-DC13BF6D8B30}" dt="2024-07-17T12:27:59.189" v="81" actId="26606"/>
          <ac:spMkLst>
            <pc:docMk/>
            <pc:sldMk cId="1439121442" sldId="541"/>
            <ac:spMk id="15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2:27:59.189" v="81" actId="26606"/>
          <ac:spMkLst>
            <pc:docMk/>
            <pc:sldMk cId="1439121442" sldId="541"/>
            <ac:spMk id="17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2:26:13.599" v="58" actId="26606"/>
          <ac:spMkLst>
            <pc:docMk/>
            <pc:sldMk cId="1439121442" sldId="541"/>
            <ac:spMk id="18" creationId="{27B538D5-95DB-47ED-9CB4-34AE5BF78E6B}"/>
          </ac:spMkLst>
        </pc:spChg>
        <pc:spChg chg="add del">
          <ac:chgData name="Issa, Carlos GIZ LB" userId="6f6fe289-edbe-472c-89f8-c7b7250ecb4d" providerId="ADAL" clId="{57237078-53BE-4B20-ADB0-DC13BF6D8B30}" dt="2024-07-17T12:25:27.843" v="34" actId="26606"/>
          <ac:spMkLst>
            <pc:docMk/>
            <pc:sldMk cId="1439121442" sldId="541"/>
            <ac:spMk id="21" creationId="{655AE6B0-AC9E-4167-806F-E9DB135FC46B}"/>
          </ac:spMkLst>
        </pc:spChg>
        <pc:spChg chg="add del">
          <ac:chgData name="Issa, Carlos GIZ LB" userId="6f6fe289-edbe-472c-89f8-c7b7250ecb4d" providerId="ADAL" clId="{57237078-53BE-4B20-ADB0-DC13BF6D8B30}" dt="2024-07-17T12:25:27.843" v="34" actId="26606"/>
          <ac:spMkLst>
            <pc:docMk/>
            <pc:sldMk cId="1439121442" sldId="541"/>
            <ac:spMk id="22" creationId="{87BD1F4E-A66D-4C06-86DA-8D56CA7A3B41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24" creationId="{1F9D6ACB-2FF4-49F9-978A-E0D5327FC635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26" creationId="{142BFA2A-77A0-4F60-A32A-685681C84889}"/>
          </ac:spMkLst>
        </pc:spChg>
        <pc:spChg chg="add del">
          <ac:chgData name="Issa, Carlos GIZ LB" userId="6f6fe289-edbe-472c-89f8-c7b7250ecb4d" providerId="ADAL" clId="{57237078-53BE-4B20-ADB0-DC13BF6D8B30}" dt="2024-07-17T12:25:31.580" v="36" actId="26606"/>
          <ac:spMkLst>
            <pc:docMk/>
            <pc:sldMk cId="1439121442" sldId="541"/>
            <ac:spMk id="27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8:00.413" v="83" actId="26606"/>
          <ac:spMkLst>
            <pc:docMk/>
            <pc:sldMk cId="1439121442" sldId="541"/>
            <ac:spMk id="28" creationId="{86C16C40-7C29-4ACC-B851-7E08E459B596}"/>
          </ac:spMkLst>
        </pc:spChg>
        <pc:spChg chg="add del">
          <ac:chgData name="Issa, Carlos GIZ LB" userId="6f6fe289-edbe-472c-89f8-c7b7250ecb4d" providerId="ADAL" clId="{57237078-53BE-4B20-ADB0-DC13BF6D8B30}" dt="2024-07-17T12:25:39.271" v="38" actId="26606"/>
          <ac:spMkLst>
            <pc:docMk/>
            <pc:sldMk cId="1439121442" sldId="541"/>
            <ac:spMk id="29" creationId="{603AE127-802C-459A-A612-DB85B67F0DC0}"/>
          </ac:spMkLst>
        </pc:spChg>
        <pc:spChg chg="add del">
          <ac:chgData name="Issa, Carlos GIZ LB" userId="6f6fe289-edbe-472c-89f8-c7b7250ecb4d" providerId="ADAL" clId="{57237078-53BE-4B20-ADB0-DC13BF6D8B30}" dt="2024-07-17T12:25:39.271" v="38" actId="26606"/>
          <ac:spMkLst>
            <pc:docMk/>
            <pc:sldMk cId="1439121442" sldId="541"/>
            <ac:spMk id="30" creationId="{9323D83D-50D6-4040-A58B-FCEA340F886A}"/>
          </ac:spMkLst>
        </pc:spChg>
        <pc:spChg chg="add del">
          <ac:chgData name="Issa, Carlos GIZ LB" userId="6f6fe289-edbe-472c-89f8-c7b7250ecb4d" providerId="ADAL" clId="{57237078-53BE-4B20-ADB0-DC13BF6D8B30}" dt="2024-07-17T12:25:39.271" v="38" actId="26606"/>
          <ac:spMkLst>
            <pc:docMk/>
            <pc:sldMk cId="1439121442" sldId="541"/>
            <ac:spMk id="32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5:41.655" v="40" actId="26606"/>
          <ac:spMkLst>
            <pc:docMk/>
            <pc:sldMk cId="1439121442" sldId="541"/>
            <ac:spMk id="34" creationId="{86C16C40-7C29-4ACC-B851-7E08E459B596}"/>
          </ac:spMkLst>
        </pc:spChg>
        <pc:spChg chg="add del">
          <ac:chgData name="Issa, Carlos GIZ LB" userId="6f6fe289-edbe-472c-89f8-c7b7250ecb4d" providerId="ADAL" clId="{57237078-53BE-4B20-ADB0-DC13BF6D8B30}" dt="2024-07-17T12:25:41.655" v="40" actId="26606"/>
          <ac:spMkLst>
            <pc:docMk/>
            <pc:sldMk cId="1439121442" sldId="541"/>
            <ac:spMk id="40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2" creationId="{A65AC7D1-EAA9-48F5-B509-60A7F50BF703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3" creationId="{D6320AF9-619A-4175-865B-5663E1AEF4C5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6" creationId="{7E018740-5C2B-4A41-AC1A-7E68D1EC1954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7" creationId="{166F75A4-C475-4941-8EE2-B80A06A2C1BB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8" creationId="{A032553A-72E8-4B0D-8405-FF9771C9AF05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49" creationId="{765800AC-C3B9-498E-87BC-29FAE4C76B21}"/>
          </ac:spMkLst>
        </pc:spChg>
        <pc:spChg chg="add del">
          <ac:chgData name="Issa, Carlos GIZ LB" userId="6f6fe289-edbe-472c-89f8-c7b7250ecb4d" providerId="ADAL" clId="{57237078-53BE-4B20-ADB0-DC13BF6D8B30}" dt="2024-07-17T12:25:43.412" v="42" actId="26606"/>
          <ac:spMkLst>
            <pc:docMk/>
            <pc:sldMk cId="1439121442" sldId="541"/>
            <ac:spMk id="50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5:46.020" v="44" actId="26606"/>
          <ac:spMkLst>
            <pc:docMk/>
            <pc:sldMk cId="1439121442" sldId="541"/>
            <ac:spMk id="53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8:00.413" v="83" actId="26606"/>
          <ac:spMkLst>
            <pc:docMk/>
            <pc:sldMk cId="1439121442" sldId="541"/>
            <ac:spMk id="60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8:03.127" v="85" actId="26606"/>
          <ac:spMkLst>
            <pc:docMk/>
            <pc:sldMk cId="1439121442" sldId="541"/>
            <ac:spMk id="62" creationId="{655AE6B0-AC9E-4167-806F-E9DB135FC46B}"/>
          </ac:spMkLst>
        </pc:spChg>
        <pc:spChg chg="add del">
          <ac:chgData name="Issa, Carlos GIZ LB" userId="6f6fe289-edbe-472c-89f8-c7b7250ecb4d" providerId="ADAL" clId="{57237078-53BE-4B20-ADB0-DC13BF6D8B30}" dt="2024-07-17T12:26:07.062" v="54" actId="26606"/>
          <ac:spMkLst>
            <pc:docMk/>
            <pc:sldMk cId="1439121442" sldId="541"/>
            <ac:spMk id="63" creationId="{82D1CBBC-6E9F-4212-9806-7A638C828B49}"/>
          </ac:spMkLst>
        </pc:spChg>
        <pc:spChg chg="add del">
          <ac:chgData name="Issa, Carlos GIZ LB" userId="6f6fe289-edbe-472c-89f8-c7b7250ecb4d" providerId="ADAL" clId="{57237078-53BE-4B20-ADB0-DC13BF6D8B30}" dt="2024-07-17T12:26:07.062" v="54" actId="26606"/>
          <ac:spMkLst>
            <pc:docMk/>
            <pc:sldMk cId="1439121442" sldId="541"/>
            <ac:spMk id="69" creationId="{28EC6EDD-78EB-4A50-85CB-7C3CE363AF38}"/>
          </ac:spMkLst>
        </pc:spChg>
        <pc:spChg chg="add del">
          <ac:chgData name="Issa, Carlos GIZ LB" userId="6f6fe289-edbe-472c-89f8-c7b7250ecb4d" providerId="ADAL" clId="{57237078-53BE-4B20-ADB0-DC13BF6D8B30}" dt="2024-07-17T12:26:07.062" v="54" actId="26606"/>
          <ac:spMkLst>
            <pc:docMk/>
            <pc:sldMk cId="1439121442" sldId="541"/>
            <ac:spMk id="70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6:08.508" v="56" actId="26606"/>
          <ac:spMkLst>
            <pc:docMk/>
            <pc:sldMk cId="1439121442" sldId="541"/>
            <ac:spMk id="72" creationId="{CE3A6A76-AE5D-49AE-9D49-90C0F1548261}"/>
          </ac:spMkLst>
        </pc:spChg>
        <pc:spChg chg="add del">
          <ac:chgData name="Issa, Carlos GIZ LB" userId="6f6fe289-edbe-472c-89f8-c7b7250ecb4d" providerId="ADAL" clId="{57237078-53BE-4B20-ADB0-DC13BF6D8B30}" dt="2024-07-17T12:28:03.127" v="85" actId="26606"/>
          <ac:spMkLst>
            <pc:docMk/>
            <pc:sldMk cId="1439121442" sldId="541"/>
            <ac:spMk id="79" creationId="{87BD1F4E-A66D-4C06-86DA-8D56CA7A3B41}"/>
          </ac:spMkLst>
        </pc:spChg>
        <pc:spChg chg="add del">
          <ac:chgData name="Issa, Carlos GIZ LB" userId="6f6fe289-edbe-472c-89f8-c7b7250ecb4d" providerId="ADAL" clId="{57237078-53BE-4B20-ADB0-DC13BF6D8B30}" dt="2024-07-17T12:28:08.086" v="87" actId="26606"/>
          <ac:spMkLst>
            <pc:docMk/>
            <pc:sldMk cId="1439121442" sldId="541"/>
            <ac:spMk id="82" creationId="{E80B86A7-A1EC-475B-9166-88902B033A38}"/>
          </ac:spMkLst>
        </pc:spChg>
        <pc:spChg chg="add del">
          <ac:chgData name="Issa, Carlos GIZ LB" userId="6f6fe289-edbe-472c-89f8-c7b7250ecb4d" providerId="ADAL" clId="{57237078-53BE-4B20-ADB0-DC13BF6D8B30}" dt="2024-07-17T12:26:08.508" v="56" actId="26606"/>
          <ac:spMkLst>
            <pc:docMk/>
            <pc:sldMk cId="1439121442" sldId="541"/>
            <ac:spMk id="83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8:08.086" v="87" actId="26606"/>
          <ac:spMkLst>
            <pc:docMk/>
            <pc:sldMk cId="1439121442" sldId="541"/>
            <ac:spMk id="84" creationId="{C2C29CB1-9F74-4879-A6AF-AEA67B6F1F4D}"/>
          </ac:spMkLst>
        </pc:spChg>
        <pc:spChg chg="add del">
          <ac:chgData name="Issa, Carlos GIZ LB" userId="6f6fe289-edbe-472c-89f8-c7b7250ecb4d" providerId="ADAL" clId="{57237078-53BE-4B20-ADB0-DC13BF6D8B30}" dt="2024-07-17T12:26:13.599" v="58" actId="26606"/>
          <ac:spMkLst>
            <pc:docMk/>
            <pc:sldMk cId="1439121442" sldId="541"/>
            <ac:spMk id="85" creationId="{8DF4D7F6-81B5-452A-9CE6-76D81F91D41B}"/>
          </ac:spMkLst>
        </pc:spChg>
        <pc:spChg chg="add del">
          <ac:chgData name="Issa, Carlos GIZ LB" userId="6f6fe289-edbe-472c-89f8-c7b7250ecb4d" providerId="ADAL" clId="{57237078-53BE-4B20-ADB0-DC13BF6D8B30}" dt="2024-07-17T12:26:13.599" v="58" actId="26606"/>
          <ac:spMkLst>
            <pc:docMk/>
            <pc:sldMk cId="1439121442" sldId="541"/>
            <ac:spMk id="86" creationId="{4600514D-20FB-4559-97DC-D1DC39E6C3DE}"/>
          </ac:spMkLst>
        </pc:spChg>
        <pc:spChg chg="add del">
          <ac:chgData name="Issa, Carlos GIZ LB" userId="6f6fe289-edbe-472c-89f8-c7b7250ecb4d" providerId="ADAL" clId="{57237078-53BE-4B20-ADB0-DC13BF6D8B30}" dt="2024-07-17T12:26:13.599" v="58" actId="26606"/>
          <ac:spMkLst>
            <pc:docMk/>
            <pc:sldMk cId="1439121442" sldId="541"/>
            <ac:spMk id="87" creationId="{266F638A-E405-4AC0-B984-72E5813B0DD1}"/>
          </ac:spMkLst>
        </pc:spChg>
        <pc:spChg chg="add del">
          <ac:chgData name="Issa, Carlos GIZ LB" userId="6f6fe289-edbe-472c-89f8-c7b7250ecb4d" providerId="ADAL" clId="{57237078-53BE-4B20-ADB0-DC13BF6D8B30}" dt="2024-07-17T12:26:13.599" v="58" actId="26606"/>
          <ac:spMkLst>
            <pc:docMk/>
            <pc:sldMk cId="1439121442" sldId="541"/>
            <ac:spMk id="89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8:08.086" v="87" actId="26606"/>
          <ac:spMkLst>
            <pc:docMk/>
            <pc:sldMk cId="1439121442" sldId="541"/>
            <ac:spMk id="90" creationId="{A0092C54-56DC-F001-1D66-9CBFB36F7667}"/>
          </ac:spMkLst>
        </pc:spChg>
        <pc:spChg chg="add del">
          <ac:chgData name="Issa, Carlos GIZ LB" userId="6f6fe289-edbe-472c-89f8-c7b7250ecb4d" providerId="ADAL" clId="{57237078-53BE-4B20-ADB0-DC13BF6D8B30}" dt="2024-07-17T12:26:15.138" v="60" actId="26606"/>
          <ac:spMkLst>
            <pc:docMk/>
            <pc:sldMk cId="1439121442" sldId="541"/>
            <ac:spMk id="91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2:26:15.138" v="60" actId="26606"/>
          <ac:spMkLst>
            <pc:docMk/>
            <pc:sldMk cId="1439121442" sldId="541"/>
            <ac:spMk id="92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2:26:15.138" v="60" actId="26606"/>
          <ac:spMkLst>
            <pc:docMk/>
            <pc:sldMk cId="1439121442" sldId="541"/>
            <ac:spMk id="93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2:28:08.086" v="87" actId="26606"/>
          <ac:spMkLst>
            <pc:docMk/>
            <pc:sldMk cId="1439121442" sldId="541"/>
            <ac:spMk id="95" creationId="{7E2C7115-5336-410C-AD71-0F0952A2E5A7}"/>
          </ac:spMkLst>
        </pc:spChg>
        <pc:spChg chg="add del">
          <ac:chgData name="Issa, Carlos GIZ LB" userId="6f6fe289-edbe-472c-89f8-c7b7250ecb4d" providerId="ADAL" clId="{57237078-53BE-4B20-ADB0-DC13BF6D8B30}" dt="2024-07-17T12:26:27.503" v="62" actId="26606"/>
          <ac:spMkLst>
            <pc:docMk/>
            <pc:sldMk cId="1439121442" sldId="541"/>
            <ac:spMk id="96" creationId="{655AE6B0-AC9E-4167-806F-E9DB135FC46B}"/>
          </ac:spMkLst>
        </pc:spChg>
        <pc:spChg chg="add del">
          <ac:chgData name="Issa, Carlos GIZ LB" userId="6f6fe289-edbe-472c-89f8-c7b7250ecb4d" providerId="ADAL" clId="{57237078-53BE-4B20-ADB0-DC13BF6D8B30}" dt="2024-07-17T12:28:47.618" v="92" actId="26606"/>
          <ac:spMkLst>
            <pc:docMk/>
            <pc:sldMk cId="1439121442" sldId="541"/>
            <ac:spMk id="98" creationId="{655AE6B0-AC9E-4167-806F-E9DB135FC46B}"/>
          </ac:spMkLst>
        </pc:spChg>
        <pc:spChg chg="add del">
          <ac:chgData name="Issa, Carlos GIZ LB" userId="6f6fe289-edbe-472c-89f8-c7b7250ecb4d" providerId="ADAL" clId="{57237078-53BE-4B20-ADB0-DC13BF6D8B30}" dt="2024-07-17T12:26:27.503" v="62" actId="26606"/>
          <ac:spMkLst>
            <pc:docMk/>
            <pc:sldMk cId="1439121442" sldId="541"/>
            <ac:spMk id="103" creationId="{87BD1F4E-A66D-4C06-86DA-8D56CA7A3B41}"/>
          </ac:spMkLst>
        </pc:spChg>
        <pc:spChg chg="add del">
          <ac:chgData name="Issa, Carlos GIZ LB" userId="6f6fe289-edbe-472c-89f8-c7b7250ecb4d" providerId="ADAL" clId="{57237078-53BE-4B20-ADB0-DC13BF6D8B30}" dt="2024-07-17T12:26:33.639" v="64" actId="26606"/>
          <ac:spMkLst>
            <pc:docMk/>
            <pc:sldMk cId="1439121442" sldId="541"/>
            <ac:spMk id="106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2:26:33.639" v="64" actId="26606"/>
          <ac:spMkLst>
            <pc:docMk/>
            <pc:sldMk cId="1439121442" sldId="541"/>
            <ac:spMk id="107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2:26:33.639" v="64" actId="26606"/>
          <ac:spMkLst>
            <pc:docMk/>
            <pc:sldMk cId="1439121442" sldId="541"/>
            <ac:spMk id="108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2:28:47.618" v="92" actId="26606"/>
          <ac:spMkLst>
            <pc:docMk/>
            <pc:sldMk cId="1439121442" sldId="541"/>
            <ac:spMk id="114" creationId="{87BD1F4E-A66D-4C06-86DA-8D56CA7A3B41}"/>
          </ac:spMkLst>
        </pc:spChg>
        <pc:grpChg chg="add del">
          <ac:chgData name="Issa, Carlos GIZ LB" userId="6f6fe289-edbe-472c-89f8-c7b7250ecb4d" providerId="ADAL" clId="{57237078-53BE-4B20-ADB0-DC13BF6D8B30}" dt="2024-07-17T12:25:27.843" v="34" actId="26606"/>
          <ac:grpSpMkLst>
            <pc:docMk/>
            <pc:sldMk cId="1439121442" sldId="541"/>
            <ac:grpSpMk id="23" creationId="{3523416A-383B-4FDC-B4C9-D8EDDFE9C043}"/>
          </ac:grpSpMkLst>
        </pc:grpChg>
        <pc:grpChg chg="add del">
          <ac:chgData name="Issa, Carlos GIZ LB" userId="6f6fe289-edbe-472c-89f8-c7b7250ecb4d" providerId="ADAL" clId="{57237078-53BE-4B20-ADB0-DC13BF6D8B30}" dt="2024-07-17T12:28:00.413" v="83" actId="26606"/>
          <ac:grpSpMkLst>
            <pc:docMk/>
            <pc:sldMk cId="1439121442" sldId="541"/>
            <ac:grpSpMk id="33" creationId="{CDD733AE-DD5E-4C77-8BCD-72BF12A06BB1}"/>
          </ac:grpSpMkLst>
        </pc:grpChg>
        <pc:grpChg chg="add del">
          <ac:chgData name="Issa, Carlos GIZ LB" userId="6f6fe289-edbe-472c-89f8-c7b7250ecb4d" providerId="ADAL" clId="{57237078-53BE-4B20-ADB0-DC13BF6D8B30}" dt="2024-07-17T12:25:41.655" v="40" actId="26606"/>
          <ac:grpSpMkLst>
            <pc:docMk/>
            <pc:sldMk cId="1439121442" sldId="541"/>
            <ac:grpSpMk id="35" creationId="{CDD733AE-DD5E-4C77-8BCD-72BF12A06BB1}"/>
          </ac:grpSpMkLst>
        </pc:grpChg>
        <pc:grpChg chg="add del">
          <ac:chgData name="Issa, Carlos GIZ LB" userId="6f6fe289-edbe-472c-89f8-c7b7250ecb4d" providerId="ADAL" clId="{57237078-53BE-4B20-ADB0-DC13BF6D8B30}" dt="2024-07-17T12:26:07.062" v="54" actId="26606"/>
          <ac:grpSpMkLst>
            <pc:docMk/>
            <pc:sldMk cId="1439121442" sldId="541"/>
            <ac:grpSpMk id="64" creationId="{8EC26330-6D02-4C84-B89F-C5A8CF2B5673}"/>
          </ac:grpSpMkLst>
        </pc:grpChg>
        <pc:grpChg chg="add del">
          <ac:chgData name="Issa, Carlos GIZ LB" userId="6f6fe289-edbe-472c-89f8-c7b7250ecb4d" providerId="ADAL" clId="{57237078-53BE-4B20-ADB0-DC13BF6D8B30}" dt="2024-07-17T12:28:03.127" v="85" actId="26606"/>
          <ac:grpSpMkLst>
            <pc:docMk/>
            <pc:sldMk cId="1439121442" sldId="541"/>
            <ac:grpSpMk id="65" creationId="{3523416A-383B-4FDC-B4C9-D8EDDFE9C043}"/>
          </ac:grpSpMkLst>
        </pc:grpChg>
        <pc:grpChg chg="add del">
          <ac:chgData name="Issa, Carlos GIZ LB" userId="6f6fe289-edbe-472c-89f8-c7b7250ecb4d" providerId="ADAL" clId="{57237078-53BE-4B20-ADB0-DC13BF6D8B30}" dt="2024-07-17T12:26:08.508" v="56" actId="26606"/>
          <ac:grpSpMkLst>
            <pc:docMk/>
            <pc:sldMk cId="1439121442" sldId="541"/>
            <ac:grpSpMk id="73" creationId="{A9A5CCB5-EF7C-48C3-B6DF-ADC1771CCD09}"/>
          </ac:grpSpMkLst>
        </pc:grpChg>
        <pc:grpChg chg="add del">
          <ac:chgData name="Issa, Carlos GIZ LB" userId="6f6fe289-edbe-472c-89f8-c7b7250ecb4d" providerId="ADAL" clId="{57237078-53BE-4B20-ADB0-DC13BF6D8B30}" dt="2024-07-17T12:26:27.503" v="62" actId="26606"/>
          <ac:grpSpMkLst>
            <pc:docMk/>
            <pc:sldMk cId="1439121442" sldId="541"/>
            <ac:grpSpMk id="97" creationId="{3523416A-383B-4FDC-B4C9-D8EDDFE9C043}"/>
          </ac:grpSpMkLst>
        </pc:grpChg>
        <pc:grpChg chg="add del">
          <ac:chgData name="Issa, Carlos GIZ LB" userId="6f6fe289-edbe-472c-89f8-c7b7250ecb4d" providerId="ADAL" clId="{57237078-53BE-4B20-ADB0-DC13BF6D8B30}" dt="2024-07-17T12:28:47.618" v="92" actId="26606"/>
          <ac:grpSpMkLst>
            <pc:docMk/>
            <pc:sldMk cId="1439121442" sldId="541"/>
            <ac:grpSpMk id="99" creationId="{3523416A-383B-4FDC-B4C9-D8EDDFE9C043}"/>
          </ac:grpSpMkLst>
        </pc:grpChg>
        <pc:graphicFrameChg chg="add del modGraphic">
          <ac:chgData name="Issa, Carlos GIZ LB" userId="6f6fe289-edbe-472c-89f8-c7b7250ecb4d" providerId="ADAL" clId="{57237078-53BE-4B20-ADB0-DC13BF6D8B30}" dt="2024-07-17T12:29:23.703" v="94" actId="1032"/>
          <ac:graphicFrameMkLst>
            <pc:docMk/>
            <pc:sldMk cId="1439121442" sldId="541"/>
            <ac:graphicFrameMk id="4" creationId="{ED6E7761-B35F-DA5E-255A-DDCB0F6E60C0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5:23.428" v="32" actId="26606"/>
          <ac:graphicFrameMkLst>
            <pc:docMk/>
            <pc:sldMk cId="1439121442" sldId="541"/>
            <ac:graphicFrameMk id="5" creationId="{637D6EFD-A51C-C63D-1C67-C902DE59EFE3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7:59.189" v="81" actId="26606"/>
          <ac:graphicFrameMkLst>
            <pc:docMk/>
            <pc:sldMk cId="1439121442" sldId="541"/>
            <ac:graphicFrameMk id="19" creationId="{8208ACDD-5FE0-0677-9396-D59A830583D4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5:27.843" v="34" actId="26606"/>
          <ac:graphicFrameMkLst>
            <pc:docMk/>
            <pc:sldMk cId="1439121442" sldId="541"/>
            <ac:graphicFrameMk id="25" creationId="{EE134FDF-20AA-1488-5BCE-380C87A37A57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5:47.934" v="46" actId="26606"/>
          <ac:graphicFrameMkLst>
            <pc:docMk/>
            <pc:sldMk cId="1439121442" sldId="541"/>
            <ac:graphicFrameMk id="55" creationId="{F085D87D-2BB1-F7EA-E4F4-E0EF69708509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5:53.255" v="48" actId="26606"/>
          <ac:graphicFrameMkLst>
            <pc:docMk/>
            <pc:sldMk cId="1439121442" sldId="541"/>
            <ac:graphicFrameMk id="57" creationId="{BA58F28D-2AF3-38F2-B072-8796FDBE0F20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5:55.877" v="50" actId="26606"/>
          <ac:graphicFrameMkLst>
            <pc:docMk/>
            <pc:sldMk cId="1439121442" sldId="541"/>
            <ac:graphicFrameMk id="59" creationId="{CC553601-34FE-6EF5-F26A-EAF3CABB655A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6:05.020" v="52" actId="26606"/>
          <ac:graphicFrameMkLst>
            <pc:docMk/>
            <pc:sldMk cId="1439121442" sldId="541"/>
            <ac:graphicFrameMk id="61" creationId="{42BAB876-1C54-C8AC-4E6C-92737AE4535F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8:03.127" v="85" actId="26606"/>
          <ac:graphicFrameMkLst>
            <pc:docMk/>
            <pc:sldMk cId="1439121442" sldId="541"/>
            <ac:graphicFrameMk id="80" creationId="{F67125B8-99A1-D6F2-BB9C-FB2F0372F206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6:15.138" v="60" actId="26606"/>
          <ac:graphicFrameMkLst>
            <pc:docMk/>
            <pc:sldMk cId="1439121442" sldId="541"/>
            <ac:graphicFrameMk id="94" creationId="{637D6EFD-A51C-C63D-1C67-C902DE59EFE3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6:27.503" v="62" actId="26606"/>
          <ac:graphicFrameMkLst>
            <pc:docMk/>
            <pc:sldMk cId="1439121442" sldId="541"/>
            <ac:graphicFrameMk id="104" creationId="{EE134FDF-20AA-1488-5BCE-380C87A37A57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2:26:33.639" v="64" actId="26606"/>
          <ac:graphicFrameMkLst>
            <pc:docMk/>
            <pc:sldMk cId="1439121442" sldId="541"/>
            <ac:graphicFrameMk id="109" creationId="{637D6EFD-A51C-C63D-1C67-C902DE59EFE3}"/>
          </ac:graphicFrameMkLst>
        </pc:graphicFrameChg>
        <pc:graphicFrameChg chg="add del mod">
          <ac:chgData name="Issa, Carlos GIZ LB" userId="6f6fe289-edbe-472c-89f8-c7b7250ecb4d" providerId="ADAL" clId="{57237078-53BE-4B20-ADB0-DC13BF6D8B30}" dt="2024-07-17T12:28:47.618" v="92" actId="26606"/>
          <ac:graphicFrameMkLst>
            <pc:docMk/>
            <pc:sldMk cId="1439121442" sldId="541"/>
            <ac:graphicFrameMk id="115" creationId="{8B114FBC-D920-9411-B861-44F0AF211F3F}"/>
          </ac:graphicFrameMkLst>
        </pc:graphicFrameChg>
        <pc:picChg chg="del">
          <ac:chgData name="Issa, Carlos GIZ LB" userId="6f6fe289-edbe-472c-89f8-c7b7250ecb4d" providerId="ADAL" clId="{57237078-53BE-4B20-ADB0-DC13BF6D8B30}" dt="2024-07-17T12:25:06.937" v="30" actId="478"/>
          <ac:picMkLst>
            <pc:docMk/>
            <pc:sldMk cId="1439121442" sldId="541"/>
            <ac:picMk id="9" creationId="{00000000-0000-0000-0000-000000000000}"/>
          </ac:picMkLst>
        </pc:picChg>
        <pc:cxnChg chg="add del">
          <ac:chgData name="Issa, Carlos GIZ LB" userId="6f6fe289-edbe-472c-89f8-c7b7250ecb4d" providerId="ADAL" clId="{57237078-53BE-4B20-ADB0-DC13BF6D8B30}" dt="2024-07-17T12:26:13.599" v="58" actId="26606"/>
          <ac:cxnSpMkLst>
            <pc:docMk/>
            <pc:sldMk cId="1439121442" sldId="541"/>
            <ac:cxnSpMk id="16" creationId="{AE6277B4-6A43-48AB-89B2-3442221619CC}"/>
          </ac:cxnSpMkLst>
        </pc:cxnChg>
        <pc:cxnChg chg="add del">
          <ac:chgData name="Issa, Carlos GIZ LB" userId="6f6fe289-edbe-472c-89f8-c7b7250ecb4d" providerId="ADAL" clId="{57237078-53BE-4B20-ADB0-DC13BF6D8B30}" dt="2024-07-17T12:25:39.271" v="38" actId="26606"/>
          <ac:cxnSpMkLst>
            <pc:docMk/>
            <pc:sldMk cId="1439121442" sldId="541"/>
            <ac:cxnSpMk id="31" creationId="{1A1FE6BB-DFB2-4080-9B5E-076EF5DDE67B}"/>
          </ac:cxnSpMkLst>
        </pc:cxnChg>
        <pc:cxnChg chg="add del">
          <ac:chgData name="Issa, Carlos GIZ LB" userId="6f6fe289-edbe-472c-89f8-c7b7250ecb4d" providerId="ADAL" clId="{57237078-53BE-4B20-ADB0-DC13BF6D8B30}" dt="2024-07-17T12:25:43.412" v="42" actId="26606"/>
          <ac:cxnSpMkLst>
            <pc:docMk/>
            <pc:sldMk cId="1439121442" sldId="541"/>
            <ac:cxnSpMk id="44" creationId="{063B6EC6-D752-4EE7-908B-F8F19E8C7FEA}"/>
          </ac:cxnSpMkLst>
        </pc:cxnChg>
        <pc:cxnChg chg="add del">
          <ac:chgData name="Issa, Carlos GIZ LB" userId="6f6fe289-edbe-472c-89f8-c7b7250ecb4d" providerId="ADAL" clId="{57237078-53BE-4B20-ADB0-DC13BF6D8B30}" dt="2024-07-17T12:25:43.412" v="42" actId="26606"/>
          <ac:cxnSpMkLst>
            <pc:docMk/>
            <pc:sldMk cId="1439121442" sldId="541"/>
            <ac:cxnSpMk id="45" creationId="{EFECD4E8-AD3E-4228-82A2-9461958EA94D}"/>
          </ac:cxnSpMkLst>
        </pc:cxnChg>
        <pc:cxnChg chg="add del">
          <ac:chgData name="Issa, Carlos GIZ LB" userId="6f6fe289-edbe-472c-89f8-c7b7250ecb4d" providerId="ADAL" clId="{57237078-53BE-4B20-ADB0-DC13BF6D8B30}" dt="2024-07-17T12:25:46.020" v="44" actId="26606"/>
          <ac:cxnSpMkLst>
            <pc:docMk/>
            <pc:sldMk cId="1439121442" sldId="541"/>
            <ac:cxnSpMk id="52" creationId="{0B5F7E3B-C5F1-40E0-A491-558BAFBC1127}"/>
          </ac:cxnSpMkLst>
        </pc:cxnChg>
        <pc:cxnChg chg="add del">
          <ac:chgData name="Issa, Carlos GIZ LB" userId="6f6fe289-edbe-472c-89f8-c7b7250ecb4d" providerId="ADAL" clId="{57237078-53BE-4B20-ADB0-DC13BF6D8B30}" dt="2024-07-17T12:26:13.599" v="58" actId="26606"/>
          <ac:cxnSpMkLst>
            <pc:docMk/>
            <pc:sldMk cId="1439121442" sldId="541"/>
            <ac:cxnSpMk id="88" creationId="{7D1CBE93-B17D-4509-843C-82287C38032A}"/>
          </ac:cxnSpMkLst>
        </pc:cxnChg>
      </pc:sldChg>
      <pc:sldChg chg="modSp mod">
        <pc:chgData name="Issa, Carlos GIZ LB" userId="6f6fe289-edbe-472c-89f8-c7b7250ecb4d" providerId="ADAL" clId="{57237078-53BE-4B20-ADB0-DC13BF6D8B30}" dt="2024-07-17T12:46:05.052" v="251" actId="404"/>
        <pc:sldMkLst>
          <pc:docMk/>
          <pc:sldMk cId="1705846602" sldId="542"/>
        </pc:sldMkLst>
        <pc:spChg chg="mod">
          <ac:chgData name="Issa, Carlos GIZ LB" userId="6f6fe289-edbe-472c-89f8-c7b7250ecb4d" providerId="ADAL" clId="{57237078-53BE-4B20-ADB0-DC13BF6D8B30}" dt="2024-07-17T12:46:05.052" v="251" actId="404"/>
          <ac:spMkLst>
            <pc:docMk/>
            <pc:sldMk cId="1705846602" sldId="542"/>
            <ac:spMk id="2" creationId="{00000000-0000-0000-0000-000000000000}"/>
          </ac:spMkLst>
        </pc:spChg>
        <pc:picChg chg="mod modCrop">
          <ac:chgData name="Issa, Carlos GIZ LB" userId="6f6fe289-edbe-472c-89f8-c7b7250ecb4d" providerId="ADAL" clId="{57237078-53BE-4B20-ADB0-DC13BF6D8B30}" dt="2024-07-17T12:37:45.281" v="181" actId="1076"/>
          <ac:picMkLst>
            <pc:docMk/>
            <pc:sldMk cId="1705846602" sldId="542"/>
            <ac:picMk id="5" creationId="{50ED1CA3-52D6-7340-B7B8-F3E18F2294C7}"/>
          </ac:picMkLst>
        </pc:picChg>
      </pc:sldChg>
      <pc:sldChg chg="modSp mod">
        <pc:chgData name="Issa, Carlos GIZ LB" userId="6f6fe289-edbe-472c-89f8-c7b7250ecb4d" providerId="ADAL" clId="{57237078-53BE-4B20-ADB0-DC13BF6D8B30}" dt="2024-07-17T12:46:12.780" v="252" actId="403"/>
        <pc:sldMkLst>
          <pc:docMk/>
          <pc:sldMk cId="3028639730" sldId="544"/>
        </pc:sldMkLst>
        <pc:spChg chg="mod">
          <ac:chgData name="Issa, Carlos GIZ LB" userId="6f6fe289-edbe-472c-89f8-c7b7250ecb4d" providerId="ADAL" clId="{57237078-53BE-4B20-ADB0-DC13BF6D8B30}" dt="2024-07-17T12:46:12.780" v="252" actId="403"/>
          <ac:spMkLst>
            <pc:docMk/>
            <pc:sldMk cId="3028639730" sldId="544"/>
            <ac:spMk id="2" creationId="{BFECCE40-0BAA-479C-780C-DAC3B62227A8}"/>
          </ac:spMkLst>
        </pc:spChg>
        <pc:graphicFrameChg chg="mod modGraphic">
          <ac:chgData name="Issa, Carlos GIZ LB" userId="6f6fe289-edbe-472c-89f8-c7b7250ecb4d" providerId="ADAL" clId="{57237078-53BE-4B20-ADB0-DC13BF6D8B30}" dt="2024-07-17T12:45:18.134" v="237" actId="12385"/>
          <ac:graphicFrameMkLst>
            <pc:docMk/>
            <pc:sldMk cId="3028639730" sldId="544"/>
            <ac:graphicFrameMk id="4" creationId="{767125B8-036F-8606-AAC1-C471AD054E71}"/>
          </ac:graphicFrameMkLst>
        </pc:graphicFrameChg>
        <pc:picChg chg="mod">
          <ac:chgData name="Issa, Carlos GIZ LB" userId="6f6fe289-edbe-472c-89f8-c7b7250ecb4d" providerId="ADAL" clId="{57237078-53BE-4B20-ADB0-DC13BF6D8B30}" dt="2024-07-17T12:45:02.677" v="234" actId="1440"/>
          <ac:picMkLst>
            <pc:docMk/>
            <pc:sldMk cId="3028639730" sldId="544"/>
            <ac:picMk id="6" creationId="{37D97914-DFDB-BB66-1331-4F0DBB88C8E5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2:58:14.860" v="396" actId="207"/>
        <pc:sldMkLst>
          <pc:docMk/>
          <pc:sldMk cId="912395564" sldId="545"/>
        </pc:sldMkLst>
        <pc:spChg chg="mod">
          <ac:chgData name="Issa, Carlos GIZ LB" userId="6f6fe289-edbe-472c-89f8-c7b7250ecb4d" providerId="ADAL" clId="{57237078-53BE-4B20-ADB0-DC13BF6D8B30}" dt="2024-07-17T12:58:14.860" v="396" actId="207"/>
          <ac:spMkLst>
            <pc:docMk/>
            <pc:sldMk cId="912395564" sldId="545"/>
            <ac:spMk id="2" creationId="{8CA73C18-2301-8D56-A77D-DFA3B1445CA0}"/>
          </ac:spMkLst>
        </pc:spChg>
        <pc:grpChg chg="add del">
          <ac:chgData name="Issa, Carlos GIZ LB" userId="6f6fe289-edbe-472c-89f8-c7b7250ecb4d" providerId="ADAL" clId="{57237078-53BE-4B20-ADB0-DC13BF6D8B30}" dt="2024-07-17T12:55:12.380" v="379" actId="26606"/>
          <ac:grpSpMkLst>
            <pc:docMk/>
            <pc:sldMk cId="912395564" sldId="545"/>
            <ac:grpSpMk id="8" creationId="{B4DE830A-B531-4A3B-96F6-0ECE88B08555}"/>
          </ac:grpSpMkLst>
        </pc:grpChg>
        <pc:grpChg chg="add">
          <ac:chgData name="Issa, Carlos GIZ LB" userId="6f6fe289-edbe-472c-89f8-c7b7250ecb4d" providerId="ADAL" clId="{57237078-53BE-4B20-ADB0-DC13BF6D8B30}" dt="2024-07-17T12:55:12.380" v="380" actId="26606"/>
          <ac:grpSpMkLst>
            <pc:docMk/>
            <pc:sldMk cId="912395564" sldId="545"/>
            <ac:grpSpMk id="20" creationId="{B4DE830A-B531-4A3B-96F6-0ECE88B08555}"/>
          </ac:grpSpMkLst>
        </pc:grpChg>
        <pc:picChg chg="mod">
          <ac:chgData name="Issa, Carlos GIZ LB" userId="6f6fe289-edbe-472c-89f8-c7b7250ecb4d" providerId="ADAL" clId="{57237078-53BE-4B20-ADB0-DC13BF6D8B30}" dt="2024-07-17T12:55:12.380" v="380" actId="26606"/>
          <ac:picMkLst>
            <pc:docMk/>
            <pc:sldMk cId="912395564" sldId="545"/>
            <ac:picMk id="3" creationId="{B5330A7F-9368-57CE-19C9-45A570C4315A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2:54:58.954" v="377" actId="1076"/>
        <pc:sldMkLst>
          <pc:docMk/>
          <pc:sldMk cId="239498729" sldId="546"/>
        </pc:sldMkLst>
        <pc:spChg chg="mod ord">
          <ac:chgData name="Issa, Carlos GIZ LB" userId="6f6fe289-edbe-472c-89f8-c7b7250ecb4d" providerId="ADAL" clId="{57237078-53BE-4B20-ADB0-DC13BF6D8B30}" dt="2024-07-17T12:54:58.954" v="377" actId="1076"/>
          <ac:spMkLst>
            <pc:docMk/>
            <pc:sldMk cId="239498729" sldId="546"/>
            <ac:spMk id="2" creationId="{7B71C28F-DE83-2152-64E9-15DFCC28BA2F}"/>
          </ac:spMkLst>
        </pc:spChg>
        <pc:spChg chg="add del">
          <ac:chgData name="Issa, Carlos GIZ LB" userId="6f6fe289-edbe-472c-89f8-c7b7250ecb4d" providerId="ADAL" clId="{57237078-53BE-4B20-ADB0-DC13BF6D8B30}" dt="2024-07-17T12:54:42.302" v="370" actId="26606"/>
          <ac:spMkLst>
            <pc:docMk/>
            <pc:sldMk cId="239498729" sldId="546"/>
            <ac:spMk id="20" creationId="{5A7802B6-FF37-40CF-A7E2-6F2A0D9A91EF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24" creationId="{66D61E08-70C3-48D8-BEA0-787111DC30DA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26" creationId="{FC55298F-0AE5-478E-AD2B-03C2614C5833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28" creationId="{C180E4EA-0B63-4779-A895-7E90E71088F3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30" creationId="{CEE01D9D-3DE8-4EED-B0D3-8F3C79CC7673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34" creationId="{6EEA2DBD-9E1E-4521-8C01-F32AD18A89E3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36" creationId="{15BBD2C1-BA9B-46A9-A27A-33498B169272}"/>
          </ac:spMkLst>
        </pc:spChg>
        <pc:spChg chg="add del">
          <ac:chgData name="Issa, Carlos GIZ LB" userId="6f6fe289-edbe-472c-89f8-c7b7250ecb4d" providerId="ADAL" clId="{57237078-53BE-4B20-ADB0-DC13BF6D8B30}" dt="2024-07-17T12:54:53.437" v="376" actId="26606"/>
          <ac:spMkLst>
            <pc:docMk/>
            <pc:sldMk cId="239498729" sldId="546"/>
            <ac:spMk id="47" creationId="{89AF5CE9-607F-43F4-8983-DCD6DA4051FD}"/>
          </ac:spMkLst>
        </pc:spChg>
        <pc:grpChg chg="add del">
          <ac:chgData name="Issa, Carlos GIZ LB" userId="6f6fe289-edbe-472c-89f8-c7b7250ecb4d" providerId="ADAL" clId="{57237078-53BE-4B20-ADB0-DC13BF6D8B30}" dt="2024-07-17T12:54:42.302" v="370" actId="26606"/>
          <ac:grpSpMkLst>
            <pc:docMk/>
            <pc:sldMk cId="239498729" sldId="546"/>
            <ac:grpSpMk id="8" creationId="{B4DE830A-B531-4A3B-96F6-0ECE88B08555}"/>
          </ac:grpSpMkLst>
        </pc:grpChg>
        <pc:grpChg chg="add del">
          <ac:chgData name="Issa, Carlos GIZ LB" userId="6f6fe289-edbe-472c-89f8-c7b7250ecb4d" providerId="ADAL" clId="{57237078-53BE-4B20-ADB0-DC13BF6D8B30}" dt="2024-07-17T12:54:45.746" v="372" actId="26606"/>
          <ac:grpSpMkLst>
            <pc:docMk/>
            <pc:sldMk cId="239498729" sldId="546"/>
            <ac:grpSpMk id="22" creationId="{88C9B83F-64CD-41C1-925F-A08801FFD0BD}"/>
          </ac:grpSpMkLst>
        </pc:grpChg>
        <pc:grpChg chg="add del">
          <ac:chgData name="Issa, Carlos GIZ LB" userId="6f6fe289-edbe-472c-89f8-c7b7250ecb4d" providerId="ADAL" clId="{57237078-53BE-4B20-ADB0-DC13BF6D8B30}" dt="2024-07-17T12:54:49.478" v="374" actId="26606"/>
          <ac:grpSpMkLst>
            <pc:docMk/>
            <pc:sldMk cId="239498729" sldId="546"/>
            <ac:grpSpMk id="32" creationId="{88C9B83F-64CD-41C1-925F-A08801FFD0BD}"/>
          </ac:grpSpMkLst>
        </pc:grpChg>
        <pc:grpChg chg="add del">
          <ac:chgData name="Issa, Carlos GIZ LB" userId="6f6fe289-edbe-472c-89f8-c7b7250ecb4d" providerId="ADAL" clId="{57237078-53BE-4B20-ADB0-DC13BF6D8B30}" dt="2024-07-17T12:54:53.437" v="376" actId="26606"/>
          <ac:grpSpMkLst>
            <pc:docMk/>
            <pc:sldMk cId="239498729" sldId="546"/>
            <ac:grpSpMk id="35" creationId="{88C9B83F-64CD-41C1-925F-A08801FFD0BD}"/>
          </ac:grpSpMkLst>
        </pc:grpChg>
        <pc:picChg chg="mod">
          <ac:chgData name="Issa, Carlos GIZ LB" userId="6f6fe289-edbe-472c-89f8-c7b7250ecb4d" providerId="ADAL" clId="{57237078-53BE-4B20-ADB0-DC13BF6D8B30}" dt="2024-07-17T12:54:53.437" v="376" actId="26606"/>
          <ac:picMkLst>
            <pc:docMk/>
            <pc:sldMk cId="239498729" sldId="546"/>
            <ac:picMk id="3" creationId="{00000000-0000-0000-0000-000000000000}"/>
          </ac:picMkLst>
        </pc:picChg>
        <pc:cxnChg chg="add del">
          <ac:chgData name="Issa, Carlos GIZ LB" userId="6f6fe289-edbe-472c-89f8-c7b7250ecb4d" providerId="ADAL" clId="{57237078-53BE-4B20-ADB0-DC13BF6D8B30}" dt="2024-07-17T12:54:53.437" v="376" actId="26606"/>
          <ac:cxnSpMkLst>
            <pc:docMk/>
            <pc:sldMk cId="239498729" sldId="546"/>
            <ac:cxnSpMk id="45" creationId="{A57C1A16-B8AB-4D99-A195-A38F556A6486}"/>
          </ac:cxnSpMkLst>
        </pc:cxnChg>
        <pc:cxnChg chg="add del">
          <ac:chgData name="Issa, Carlos GIZ LB" userId="6f6fe289-edbe-472c-89f8-c7b7250ecb4d" providerId="ADAL" clId="{57237078-53BE-4B20-ADB0-DC13BF6D8B30}" dt="2024-07-17T12:54:53.437" v="376" actId="26606"/>
          <ac:cxnSpMkLst>
            <pc:docMk/>
            <pc:sldMk cId="239498729" sldId="546"/>
            <ac:cxnSpMk id="46" creationId="{F8A9B20B-D1DD-4573-B5EC-558029519236}"/>
          </ac:cxnSpMkLst>
        </pc:cxnChg>
      </pc:sldChg>
      <pc:sldChg chg="addSp delSp modSp mod setBg">
        <pc:chgData name="Issa, Carlos GIZ LB" userId="6f6fe289-edbe-472c-89f8-c7b7250ecb4d" providerId="ADAL" clId="{57237078-53BE-4B20-ADB0-DC13BF6D8B30}" dt="2024-07-17T12:54:32.373" v="368" actId="26606"/>
        <pc:sldMkLst>
          <pc:docMk/>
          <pc:sldMk cId="2499624402" sldId="547"/>
        </pc:sldMkLst>
        <pc:spChg chg="mod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2" creationId="{C4906FDD-E800-CB2B-99AC-6A4C87BEBF19}"/>
          </ac:spMkLst>
        </pc:spChg>
        <pc:spChg chg="mod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4" creationId="{8D05E308-3A97-F926-DC93-8E4CAFE13152}"/>
          </ac:spMkLst>
        </pc:spChg>
        <pc:spChg chg="mod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5" creationId="{B079A3E0-467B-8EDE-EAA5-6BD7D66BC210}"/>
          </ac:spMkLst>
        </pc:spChg>
        <pc:spChg chg="mod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6" creationId="{E10621B0-2078-64A9-2D58-C78821A405B3}"/>
          </ac:spMkLst>
        </pc:spChg>
        <pc:spChg chg="mod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7" creationId="{AAA0DD2D-A8B6-529F-5523-30F3EDF832FF}"/>
          </ac:spMkLst>
        </pc:spChg>
        <pc:spChg chg="add del">
          <ac:chgData name="Issa, Carlos GIZ LB" userId="6f6fe289-edbe-472c-89f8-c7b7250ecb4d" providerId="ADAL" clId="{57237078-53BE-4B20-ADB0-DC13BF6D8B30}" dt="2024-07-17T12:54:27.593" v="366" actId="26606"/>
          <ac:spMkLst>
            <pc:docMk/>
            <pc:sldMk cId="2499624402" sldId="547"/>
            <ac:spMk id="13" creationId="{03E8462A-FEBA-4848-81CC-3F8DA3E477BE}"/>
          </ac:spMkLst>
        </pc:spChg>
        <pc:spChg chg="add del">
          <ac:chgData name="Issa, Carlos GIZ LB" userId="6f6fe289-edbe-472c-89f8-c7b7250ecb4d" providerId="ADAL" clId="{57237078-53BE-4B20-ADB0-DC13BF6D8B30}" dt="2024-07-17T12:54:27.593" v="366" actId="26606"/>
          <ac:spMkLst>
            <pc:docMk/>
            <pc:sldMk cId="2499624402" sldId="547"/>
            <ac:spMk id="26" creationId="{7941F9B1-B01B-4A84-89D9-B169AEB4E456}"/>
          </ac:spMkLst>
        </pc:spChg>
        <pc:spChg chg="add del">
          <ac:chgData name="Issa, Carlos GIZ LB" userId="6f6fe289-edbe-472c-89f8-c7b7250ecb4d" providerId="ADAL" clId="{57237078-53BE-4B20-ADB0-DC13BF6D8B30}" dt="2024-07-17T12:54:32.373" v="368" actId="26606"/>
          <ac:spMkLst>
            <pc:docMk/>
            <pc:sldMk cId="2499624402" sldId="547"/>
            <ac:spMk id="28" creationId="{39178BE9-53D8-441A-8691-0ED3B464BCD4}"/>
          </ac:spMkLst>
        </pc:spChg>
        <pc:grpChg chg="add del">
          <ac:chgData name="Issa, Carlos GIZ LB" userId="6f6fe289-edbe-472c-89f8-c7b7250ecb4d" providerId="ADAL" clId="{57237078-53BE-4B20-ADB0-DC13BF6D8B30}" dt="2024-07-17T12:54:27.593" v="366" actId="26606"/>
          <ac:grpSpMkLst>
            <pc:docMk/>
            <pc:sldMk cId="2499624402" sldId="547"/>
            <ac:grpSpMk id="15" creationId="{2109F83F-40FE-4DB3-84CC-09FB3340D06D}"/>
          </ac:grpSpMkLst>
        </pc:grpChg>
        <pc:picChg chg="mod">
          <ac:chgData name="Issa, Carlos GIZ LB" userId="6f6fe289-edbe-472c-89f8-c7b7250ecb4d" providerId="ADAL" clId="{57237078-53BE-4B20-ADB0-DC13BF6D8B30}" dt="2024-07-17T12:54:32.373" v="368" actId="26606"/>
          <ac:picMkLst>
            <pc:docMk/>
            <pc:sldMk cId="2499624402" sldId="547"/>
            <ac:picMk id="3" creationId="{00000000-0000-0000-0000-000000000000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2:58:21.674" v="397" actId="207"/>
        <pc:sldMkLst>
          <pc:docMk/>
          <pc:sldMk cId="1847616639" sldId="548"/>
        </pc:sldMkLst>
        <pc:spChg chg="mod">
          <ac:chgData name="Issa, Carlos GIZ LB" userId="6f6fe289-edbe-472c-89f8-c7b7250ecb4d" providerId="ADAL" clId="{57237078-53BE-4B20-ADB0-DC13BF6D8B30}" dt="2024-07-17T12:58:21.674" v="397" actId="207"/>
          <ac:spMkLst>
            <pc:docMk/>
            <pc:sldMk cId="1847616639" sldId="548"/>
            <ac:spMk id="2" creationId="{993B2DA1-9987-4700-85F9-6EA8FFD1F389}"/>
          </ac:spMkLst>
        </pc:spChg>
        <pc:grpChg chg="add del">
          <ac:chgData name="Issa, Carlos GIZ LB" userId="6f6fe289-edbe-472c-89f8-c7b7250ecb4d" providerId="ADAL" clId="{57237078-53BE-4B20-ADB0-DC13BF6D8B30}" dt="2024-07-17T12:53:50.263" v="356" actId="26606"/>
          <ac:grpSpMkLst>
            <pc:docMk/>
            <pc:sldMk cId="1847616639" sldId="548"/>
            <ac:grpSpMk id="8" creationId="{B4DE830A-B531-4A3B-96F6-0ECE88B08555}"/>
          </ac:grpSpMkLst>
        </pc:grpChg>
        <pc:grpChg chg="add del">
          <ac:chgData name="Issa, Carlos GIZ LB" userId="6f6fe289-edbe-472c-89f8-c7b7250ecb4d" providerId="ADAL" clId="{57237078-53BE-4B20-ADB0-DC13BF6D8B30}" dt="2024-07-17T12:53:51.175" v="358" actId="26606"/>
          <ac:grpSpMkLst>
            <pc:docMk/>
            <pc:sldMk cId="1847616639" sldId="548"/>
            <ac:grpSpMk id="20" creationId="{B4DE830A-B531-4A3B-96F6-0ECE88B08555}"/>
          </ac:grpSpMkLst>
        </pc:grpChg>
        <pc:grpChg chg="add del">
          <ac:chgData name="Issa, Carlos GIZ LB" userId="6f6fe289-edbe-472c-89f8-c7b7250ecb4d" providerId="ADAL" clId="{57237078-53BE-4B20-ADB0-DC13BF6D8B30}" dt="2024-07-17T12:53:56.851" v="360" actId="26606"/>
          <ac:grpSpMkLst>
            <pc:docMk/>
            <pc:sldMk cId="1847616639" sldId="548"/>
            <ac:grpSpMk id="30" creationId="{B4DE830A-B531-4A3B-96F6-0ECE88B08555}"/>
          </ac:grpSpMkLst>
        </pc:grpChg>
        <pc:grpChg chg="add">
          <ac:chgData name="Issa, Carlos GIZ LB" userId="6f6fe289-edbe-472c-89f8-c7b7250ecb4d" providerId="ADAL" clId="{57237078-53BE-4B20-ADB0-DC13BF6D8B30}" dt="2024-07-17T12:53:56.869" v="361" actId="26606"/>
          <ac:grpSpMkLst>
            <pc:docMk/>
            <pc:sldMk cId="1847616639" sldId="548"/>
            <ac:grpSpMk id="32" creationId="{B4DE830A-B531-4A3B-96F6-0ECE88B08555}"/>
          </ac:grpSpMkLst>
        </pc:grpChg>
        <pc:picChg chg="mod">
          <ac:chgData name="Issa, Carlos GIZ LB" userId="6f6fe289-edbe-472c-89f8-c7b7250ecb4d" providerId="ADAL" clId="{57237078-53BE-4B20-ADB0-DC13BF6D8B30}" dt="2024-07-17T12:54:04.012" v="362" actId="27614"/>
          <ac:picMkLst>
            <pc:docMk/>
            <pc:sldMk cId="1847616639" sldId="548"/>
            <ac:picMk id="3" creationId="{5253C49E-296C-90ED-6F11-18BE7302651F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3:01:37.101" v="450" actId="207"/>
        <pc:sldMkLst>
          <pc:docMk/>
          <pc:sldMk cId="447772516" sldId="549"/>
        </pc:sldMkLst>
        <pc:spChg chg="mod">
          <ac:chgData name="Issa, Carlos GIZ LB" userId="6f6fe289-edbe-472c-89f8-c7b7250ecb4d" providerId="ADAL" clId="{57237078-53BE-4B20-ADB0-DC13BF6D8B30}" dt="2024-07-17T13:01:37.101" v="450" actId="207"/>
          <ac:spMkLst>
            <pc:docMk/>
            <pc:sldMk cId="447772516" sldId="549"/>
            <ac:spMk id="3" creationId="{22E18377-A959-D4ED-F3CD-0A25055CF0BF}"/>
          </ac:spMkLst>
        </pc:spChg>
        <pc:spChg chg="add del mod">
          <ac:chgData name="Issa, Carlos GIZ LB" userId="6f6fe289-edbe-472c-89f8-c7b7250ecb4d" providerId="ADAL" clId="{57237078-53BE-4B20-ADB0-DC13BF6D8B30}" dt="2024-07-17T13:00:46.386" v="439" actId="20577"/>
          <ac:spMkLst>
            <pc:docMk/>
            <pc:sldMk cId="447772516" sldId="549"/>
            <ac:spMk id="4" creationId="{2ED67300-3D20-D15E-9450-7EFEA545031A}"/>
          </ac:spMkLst>
        </pc:spChg>
        <pc:spChg chg="add del">
          <ac:chgData name="Issa, Carlos GIZ LB" userId="6f6fe289-edbe-472c-89f8-c7b7250ecb4d" providerId="ADAL" clId="{57237078-53BE-4B20-ADB0-DC13BF6D8B30}" dt="2024-07-17T12:59:55.515" v="424" actId="26606"/>
          <ac:spMkLst>
            <pc:docMk/>
            <pc:sldMk cId="447772516" sldId="549"/>
            <ac:spMk id="21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2:59:55.515" v="424" actId="26606"/>
          <ac:spMkLst>
            <pc:docMk/>
            <pc:sldMk cId="447772516" sldId="549"/>
            <ac:spMk id="23" creationId="{62423CA5-E2E1-4789-B759-9906C1C94063}"/>
          </ac:spMkLst>
        </pc:spChg>
        <pc:spChg chg="add del">
          <ac:chgData name="Issa, Carlos GIZ LB" userId="6f6fe289-edbe-472c-89f8-c7b7250ecb4d" providerId="ADAL" clId="{57237078-53BE-4B20-ADB0-DC13BF6D8B30}" dt="2024-07-17T12:59:55.515" v="424" actId="26606"/>
          <ac:spMkLst>
            <pc:docMk/>
            <pc:sldMk cId="447772516" sldId="549"/>
            <ac:spMk id="25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2:59:55.515" v="424" actId="26606"/>
          <ac:spMkLst>
            <pc:docMk/>
            <pc:sldMk cId="447772516" sldId="549"/>
            <ac:spMk id="27" creationId="{B2205F6E-03C6-4E92-877C-E2482F6599AA}"/>
          </ac:spMkLst>
        </pc:spChg>
        <pc:grpChg chg="add del">
          <ac:chgData name="Issa, Carlos GIZ LB" userId="6f6fe289-edbe-472c-89f8-c7b7250ecb4d" providerId="ADAL" clId="{57237078-53BE-4B20-ADB0-DC13BF6D8B30}" dt="2024-07-17T12:59:52.409" v="422" actId="26606"/>
          <ac:grpSpMkLst>
            <pc:docMk/>
            <pc:sldMk cId="447772516" sldId="549"/>
            <ac:grpSpMk id="9" creationId="{10BE40E3-5550-4CDD-B4FD-387C33EBF157}"/>
          </ac:grpSpMkLst>
        </pc:grpChg>
        <pc:grpChg chg="add del">
          <ac:chgData name="Issa, Carlos GIZ LB" userId="6f6fe289-edbe-472c-89f8-c7b7250ecb4d" providerId="ADAL" clId="{57237078-53BE-4B20-ADB0-DC13BF6D8B30}" dt="2024-07-17T12:59:55.515" v="424" actId="26606"/>
          <ac:grpSpMkLst>
            <pc:docMk/>
            <pc:sldMk cId="447772516" sldId="549"/>
            <ac:grpSpMk id="22" creationId="{1F2B4773-3207-44CC-B7AC-892B70498211}"/>
          </ac:grpSpMkLst>
        </pc:grpChg>
        <pc:grpChg chg="add del">
          <ac:chgData name="Issa, Carlos GIZ LB" userId="6f6fe289-edbe-472c-89f8-c7b7250ecb4d" providerId="ADAL" clId="{57237078-53BE-4B20-ADB0-DC13BF6D8B30}" dt="2024-07-17T12:59:57.259" v="426" actId="26606"/>
          <ac:grpSpMkLst>
            <pc:docMk/>
            <pc:sldMk cId="447772516" sldId="549"/>
            <ac:grpSpMk id="35" creationId="{10BE40E3-5550-4CDD-B4FD-387C33EBF157}"/>
          </ac:grpSpMkLst>
        </pc:grpChg>
        <pc:grpChg chg="add del">
          <ac:chgData name="Issa, Carlos GIZ LB" userId="6f6fe289-edbe-472c-89f8-c7b7250ecb4d" providerId="ADAL" clId="{57237078-53BE-4B20-ADB0-DC13BF6D8B30}" dt="2024-07-17T13:00:03.695" v="428" actId="26606"/>
          <ac:grpSpMkLst>
            <pc:docMk/>
            <pc:sldMk cId="447772516" sldId="549"/>
            <ac:grpSpMk id="37" creationId="{1F2B4773-3207-44CC-B7AC-892B70498211}"/>
          </ac:grpSpMkLst>
        </pc:grpChg>
        <pc:graphicFrameChg chg="add del">
          <ac:chgData name="Issa, Carlos GIZ LB" userId="6f6fe289-edbe-472c-89f8-c7b7250ecb4d" providerId="ADAL" clId="{57237078-53BE-4B20-ADB0-DC13BF6D8B30}" dt="2024-07-17T13:00:06.556" v="430" actId="26606"/>
          <ac:graphicFrameMkLst>
            <pc:docMk/>
            <pc:sldMk cId="447772516" sldId="549"/>
            <ac:graphicFrameMk id="47" creationId="{7B00A7D6-A907-7416-42A1-524A572D3DA5}"/>
          </ac:graphicFrameMkLst>
        </pc:graphicFrameChg>
        <pc:graphicFrameChg chg="add del">
          <ac:chgData name="Issa, Carlos GIZ LB" userId="6f6fe289-edbe-472c-89f8-c7b7250ecb4d" providerId="ADAL" clId="{57237078-53BE-4B20-ADB0-DC13BF6D8B30}" dt="2024-07-17T13:00:14.776" v="432" actId="26606"/>
          <ac:graphicFrameMkLst>
            <pc:docMk/>
            <pc:sldMk cId="447772516" sldId="549"/>
            <ac:graphicFrameMk id="49" creationId="{FF3F6877-354C-58FF-E3B3-8BC61FAAEF8F}"/>
          </ac:graphicFrameMkLst>
        </pc:graphicFrameChg>
        <pc:picChg chg="mod">
          <ac:chgData name="Issa, Carlos GIZ LB" userId="6f6fe289-edbe-472c-89f8-c7b7250ecb4d" providerId="ADAL" clId="{57237078-53BE-4B20-ADB0-DC13BF6D8B30}" dt="2024-07-17T13:01:23.579" v="449" actId="14861"/>
          <ac:picMkLst>
            <pc:docMk/>
            <pc:sldMk cId="447772516" sldId="549"/>
            <ac:picMk id="2" creationId="{00000000-0000-0000-0000-000000000000}"/>
          </ac:picMkLst>
        </pc:picChg>
        <pc:picChg chg="add del mod">
          <ac:chgData name="Issa, Carlos GIZ LB" userId="6f6fe289-edbe-472c-89f8-c7b7250ecb4d" providerId="ADAL" clId="{57237078-53BE-4B20-ADB0-DC13BF6D8B30}" dt="2024-07-17T12:57:31.450" v="389" actId="478"/>
          <ac:picMkLst>
            <pc:docMk/>
            <pc:sldMk cId="447772516" sldId="549"/>
            <ac:picMk id="6" creationId="{79A1C341-6823-DA05-6772-CDA191999409}"/>
          </ac:picMkLst>
        </pc:picChg>
        <pc:picChg chg="add del mod">
          <ac:chgData name="Issa, Carlos GIZ LB" userId="6f6fe289-edbe-472c-89f8-c7b7250ecb4d" providerId="ADAL" clId="{57237078-53BE-4B20-ADB0-DC13BF6D8B30}" dt="2024-07-17T12:57:38.825" v="394" actId="478"/>
          <ac:picMkLst>
            <pc:docMk/>
            <pc:sldMk cId="447772516" sldId="549"/>
            <ac:picMk id="8" creationId="{1A86986E-7A72-1C31-D080-47125A1D7E58}"/>
          </ac:picMkLst>
        </pc:picChg>
      </pc:sldChg>
      <pc:sldChg chg="addSp delSp modSp mod">
        <pc:chgData name="Issa, Carlos GIZ LB" userId="6f6fe289-edbe-472c-89f8-c7b7250ecb4d" providerId="ADAL" clId="{57237078-53BE-4B20-ADB0-DC13BF6D8B30}" dt="2024-07-17T13:12:44.689" v="661" actId="20577"/>
        <pc:sldMkLst>
          <pc:docMk/>
          <pc:sldMk cId="3329145042" sldId="550"/>
        </pc:sldMkLst>
        <pc:spChg chg="mod">
          <ac:chgData name="Issa, Carlos GIZ LB" userId="6f6fe289-edbe-472c-89f8-c7b7250ecb4d" providerId="ADAL" clId="{57237078-53BE-4B20-ADB0-DC13BF6D8B30}" dt="2024-07-17T13:02:05.618" v="457" actId="207"/>
          <ac:spMkLst>
            <pc:docMk/>
            <pc:sldMk cId="3329145042" sldId="550"/>
            <ac:spMk id="3" creationId="{0E75E4C8-4C2C-0A87-AD15-89F52D7DB86D}"/>
          </ac:spMkLst>
        </pc:spChg>
        <pc:spChg chg="mod">
          <ac:chgData name="Issa, Carlos GIZ LB" userId="6f6fe289-edbe-472c-89f8-c7b7250ecb4d" providerId="ADAL" clId="{57237078-53BE-4B20-ADB0-DC13BF6D8B30}" dt="2024-07-17T13:03:56.610" v="486" actId="115"/>
          <ac:spMkLst>
            <pc:docMk/>
            <pc:sldMk cId="3329145042" sldId="550"/>
            <ac:spMk id="5" creationId="{04F0AAD7-C83A-7F34-BFEC-F2F2C59B0D08}"/>
          </ac:spMkLst>
        </pc:spChg>
        <pc:spChg chg="mod">
          <ac:chgData name="Issa, Carlos GIZ LB" userId="6f6fe289-edbe-472c-89f8-c7b7250ecb4d" providerId="ADAL" clId="{57237078-53BE-4B20-ADB0-DC13BF6D8B30}" dt="2024-07-17T13:12:44.689" v="661" actId="20577"/>
          <ac:spMkLst>
            <pc:docMk/>
            <pc:sldMk cId="3329145042" sldId="550"/>
            <ac:spMk id="9" creationId="{C2C8AC1D-E4E4-91FC-2C20-898FFB3C2B6C}"/>
          </ac:spMkLst>
        </pc:spChg>
        <pc:picChg chg="del mod">
          <ac:chgData name="Issa, Carlos GIZ LB" userId="6f6fe289-edbe-472c-89f8-c7b7250ecb4d" providerId="ADAL" clId="{57237078-53BE-4B20-ADB0-DC13BF6D8B30}" dt="2024-07-17T13:02:24.818" v="461" actId="478"/>
          <ac:picMkLst>
            <pc:docMk/>
            <pc:sldMk cId="3329145042" sldId="550"/>
            <ac:picMk id="2" creationId="{00000000-0000-0000-0000-000000000000}"/>
          </ac:picMkLst>
        </pc:picChg>
        <pc:picChg chg="add mod">
          <ac:chgData name="Issa, Carlos GIZ LB" userId="6f6fe289-edbe-472c-89f8-c7b7250ecb4d" providerId="ADAL" clId="{57237078-53BE-4B20-ADB0-DC13BF6D8B30}" dt="2024-07-17T13:07:27.211" v="563" actId="1440"/>
          <ac:picMkLst>
            <pc:docMk/>
            <pc:sldMk cId="3329145042" sldId="550"/>
            <ac:picMk id="6" creationId="{A86D3DD1-1226-0E4B-7102-FD1643785A6C}"/>
          </ac:picMkLst>
        </pc:picChg>
      </pc:sldChg>
      <pc:sldChg chg="addSp delSp modSp mod">
        <pc:chgData name="Issa, Carlos GIZ LB" userId="6f6fe289-edbe-472c-89f8-c7b7250ecb4d" providerId="ADAL" clId="{57237078-53BE-4B20-ADB0-DC13BF6D8B30}" dt="2024-07-17T13:14:31.756" v="682" actId="1076"/>
        <pc:sldMkLst>
          <pc:docMk/>
          <pc:sldMk cId="3489792836" sldId="551"/>
        </pc:sldMkLst>
        <pc:spChg chg="add del mod">
          <ac:chgData name="Issa, Carlos GIZ LB" userId="6f6fe289-edbe-472c-89f8-c7b7250ecb4d" providerId="ADAL" clId="{57237078-53BE-4B20-ADB0-DC13BF6D8B30}" dt="2024-07-17T13:14:27.496" v="680" actId="478"/>
          <ac:spMkLst>
            <pc:docMk/>
            <pc:sldMk cId="3489792836" sldId="551"/>
            <ac:spMk id="2" creationId="{F676AFBA-28A9-AE8B-4CE6-7DE373992F3B}"/>
          </ac:spMkLst>
        </pc:spChg>
        <pc:spChg chg="mod">
          <ac:chgData name="Issa, Carlos GIZ LB" userId="6f6fe289-edbe-472c-89f8-c7b7250ecb4d" providerId="ADAL" clId="{57237078-53BE-4B20-ADB0-DC13BF6D8B30}" dt="2024-07-17T13:14:25.924" v="679" actId="1076"/>
          <ac:spMkLst>
            <pc:docMk/>
            <pc:sldMk cId="3489792836" sldId="551"/>
            <ac:spMk id="3" creationId="{3D161144-8D6E-8915-A2DD-2BBE591F368E}"/>
          </ac:spMkLst>
        </pc:spChg>
        <pc:spChg chg="add mod">
          <ac:chgData name="Issa, Carlos GIZ LB" userId="6f6fe289-edbe-472c-89f8-c7b7250ecb4d" providerId="ADAL" clId="{57237078-53BE-4B20-ADB0-DC13BF6D8B30}" dt="2024-07-17T13:14:28.250" v="681"/>
          <ac:spMkLst>
            <pc:docMk/>
            <pc:sldMk cId="3489792836" sldId="551"/>
            <ac:spMk id="5" creationId="{2415C0FB-9EFC-4B3F-A7F8-60D0A838B280}"/>
          </ac:spMkLst>
        </pc:spChg>
        <pc:picChg chg="mod">
          <ac:chgData name="Issa, Carlos GIZ LB" userId="6f6fe289-edbe-472c-89f8-c7b7250ecb4d" providerId="ADAL" clId="{57237078-53BE-4B20-ADB0-DC13BF6D8B30}" dt="2024-07-17T13:14:31.756" v="682" actId="1076"/>
          <ac:picMkLst>
            <pc:docMk/>
            <pc:sldMk cId="3489792836" sldId="551"/>
            <ac:picMk id="4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3:17:24.681" v="829" actId="1076"/>
        <pc:sldMkLst>
          <pc:docMk/>
          <pc:sldMk cId="3332060705" sldId="552"/>
        </pc:sldMkLst>
        <pc:spChg chg="mod">
          <ac:chgData name="Issa, Carlos GIZ LB" userId="6f6fe289-edbe-472c-89f8-c7b7250ecb4d" providerId="ADAL" clId="{57237078-53BE-4B20-ADB0-DC13BF6D8B30}" dt="2024-07-17T13:14:41.265" v="683" actId="207"/>
          <ac:spMkLst>
            <pc:docMk/>
            <pc:sldMk cId="3332060705" sldId="552"/>
            <ac:spMk id="3" creationId="{CAC8B2B7-F159-7614-CFEF-1C129CC8DF73}"/>
          </ac:spMkLst>
        </pc:spChg>
        <pc:spChg chg="mod ord">
          <ac:chgData name="Issa, Carlos GIZ LB" userId="6f6fe289-edbe-472c-89f8-c7b7250ecb4d" providerId="ADAL" clId="{57237078-53BE-4B20-ADB0-DC13BF6D8B30}" dt="2024-07-17T13:17:15.934" v="828" actId="6549"/>
          <ac:spMkLst>
            <pc:docMk/>
            <pc:sldMk cId="3332060705" sldId="552"/>
            <ac:spMk id="5" creationId="{BBDFF139-FD0A-995C-6E64-85C321CBA716}"/>
          </ac:spMkLst>
        </pc:spChg>
        <pc:picChg chg="mod ord">
          <ac:chgData name="Issa, Carlos GIZ LB" userId="6f6fe289-edbe-472c-89f8-c7b7250ecb4d" providerId="ADAL" clId="{57237078-53BE-4B20-ADB0-DC13BF6D8B30}" dt="2024-07-17T13:17:24.681" v="829" actId="1076"/>
          <ac:picMkLst>
            <pc:docMk/>
            <pc:sldMk cId="3332060705" sldId="552"/>
            <ac:picMk id="2" creationId="{00000000-0000-0000-0000-000000000000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3:20:22.459" v="923" actId="6549"/>
        <pc:sldMkLst>
          <pc:docMk/>
          <pc:sldMk cId="3362952094" sldId="553"/>
        </pc:sldMkLst>
        <pc:spChg chg="add del mod">
          <ac:chgData name="Issa, Carlos GIZ LB" userId="6f6fe289-edbe-472c-89f8-c7b7250ecb4d" providerId="ADAL" clId="{57237078-53BE-4B20-ADB0-DC13BF6D8B30}" dt="2024-07-17T13:20:22.459" v="923" actId="6549"/>
          <ac:spMkLst>
            <pc:docMk/>
            <pc:sldMk cId="3362952094" sldId="553"/>
            <ac:spMk id="3" creationId="{9DCD8BDC-96A3-5F59-276B-309947F8BD62}"/>
          </ac:spMkLst>
        </pc:spChg>
        <pc:spChg chg="add mod">
          <ac:chgData name="Issa, Carlos GIZ LB" userId="6f6fe289-edbe-472c-89f8-c7b7250ecb4d" providerId="ADAL" clId="{57237078-53BE-4B20-ADB0-DC13BF6D8B30}" dt="2024-07-17T13:19:07.502" v="859"/>
          <ac:spMkLst>
            <pc:docMk/>
            <pc:sldMk cId="3362952094" sldId="553"/>
            <ac:spMk id="4" creationId="{A6F1D902-6FBF-B208-2EC4-09DB661C1990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22" creationId="{BBFBD429-C7AA-4D85-BEBF-26ECE2DBAF84}"/>
          </ac:spMkLst>
        </pc:spChg>
        <pc:spChg chg="add del">
          <ac:chgData name="Issa, Carlos GIZ LB" userId="6f6fe289-edbe-472c-89f8-c7b7250ecb4d" providerId="ADAL" clId="{57237078-53BE-4B20-ADB0-DC13BF6D8B30}" dt="2024-07-17T13:18:31.622" v="843" actId="26606"/>
          <ac:spMkLst>
            <pc:docMk/>
            <pc:sldMk cId="3362952094" sldId="553"/>
            <ac:spMk id="23" creationId="{5C9652B3-A450-4ED6-8FBF-F536BA60B4D8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24" creationId="{7A9CEEF0-7547-4FA2-93BD-0B8C799DD226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30" creationId="{87ED294B-4D40-44B4-86E7-F23C04688200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32" creationId="{55D78701-1D8D-45A3-9B44-A94C334622CF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34" creationId="{B8C595DB-254F-4E8B-9C0D-648B3FF1B083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36" creationId="{2E000235-D5DF-4D2F-AECA-3814821B5C83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38" creationId="{D7CE0E87-2C2C-4907-BBE3-D24D86C42AE9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40" creationId="{8FF0BC47-4F6D-4430-8C11-E1566CBF6319}"/>
          </ac:spMkLst>
        </pc:spChg>
        <pc:spChg chg="add del">
          <ac:chgData name="Issa, Carlos GIZ LB" userId="6f6fe289-edbe-472c-89f8-c7b7250ecb4d" providerId="ADAL" clId="{57237078-53BE-4B20-ADB0-DC13BF6D8B30}" dt="2024-07-17T13:18:28.763" v="841" actId="26606"/>
          <ac:spMkLst>
            <pc:docMk/>
            <pc:sldMk cId="3362952094" sldId="553"/>
            <ac:spMk id="42" creationId="{5B73C5C4-3778-4E76-9467-8B46C9F91FEE}"/>
          </ac:spMkLst>
        </pc:spChg>
        <pc:spChg chg="add del">
          <ac:chgData name="Issa, Carlos GIZ LB" userId="6f6fe289-edbe-472c-89f8-c7b7250ecb4d" providerId="ADAL" clId="{57237078-53BE-4B20-ADB0-DC13BF6D8B30}" dt="2024-07-17T13:18:31.622" v="843" actId="26606"/>
          <ac:spMkLst>
            <pc:docMk/>
            <pc:sldMk cId="3362952094" sldId="553"/>
            <ac:spMk id="44" creationId="{21029ED5-F105-4DD2-99C8-1E4422817978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58" creationId="{3F088236-D655-4F88-B238-E16762358025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59" creationId="{3DAC0C92-199E-475C-9390-119A9B027276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60" creationId="{C4CFB339-0ED8-4FE2-9EF1-6D1375B8499B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61" creationId="{31896C80-2069-4431-9C19-83B913734490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62" creationId="{BF120A21-0841-4823-B0C4-28AEBCEF9B78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63" creationId="{DBB05BAE-BBD3-4289-899F-A6851503C6B0}"/>
          </ac:spMkLst>
        </pc:spChg>
        <pc:spChg chg="add del">
          <ac:chgData name="Issa, Carlos GIZ LB" userId="6f6fe289-edbe-472c-89f8-c7b7250ecb4d" providerId="ADAL" clId="{57237078-53BE-4B20-ADB0-DC13BF6D8B30}" dt="2024-07-17T13:18:33.646" v="845" actId="26606"/>
          <ac:spMkLst>
            <pc:docMk/>
            <pc:sldMk cId="3362952094" sldId="553"/>
            <ac:spMk id="64" creationId="{9874D11C-36F5-4BBE-A490-019A54E953B0}"/>
          </ac:spMkLst>
        </pc:spChg>
        <pc:spChg chg="add del">
          <ac:chgData name="Issa, Carlos GIZ LB" userId="6f6fe289-edbe-472c-89f8-c7b7250ecb4d" providerId="ADAL" clId="{57237078-53BE-4B20-ADB0-DC13BF6D8B30}" dt="2024-07-17T13:18:36.398" v="847" actId="26606"/>
          <ac:spMkLst>
            <pc:docMk/>
            <pc:sldMk cId="3362952094" sldId="553"/>
            <ac:spMk id="76" creationId="{9F4444CE-BC8D-4D61-B303-4C05614E62AB}"/>
          </ac:spMkLst>
        </pc:spChg>
        <pc:spChg chg="add del">
          <ac:chgData name="Issa, Carlos GIZ LB" userId="6f6fe289-edbe-472c-89f8-c7b7250ecb4d" providerId="ADAL" clId="{57237078-53BE-4B20-ADB0-DC13BF6D8B30}" dt="2024-07-17T13:18:36.398" v="847" actId="26606"/>
          <ac:spMkLst>
            <pc:docMk/>
            <pc:sldMk cId="3362952094" sldId="553"/>
            <ac:spMk id="77" creationId="{62423CA5-E2E1-4789-B759-9906C1C94063}"/>
          </ac:spMkLst>
        </pc:spChg>
        <pc:spChg chg="add del">
          <ac:chgData name="Issa, Carlos GIZ LB" userId="6f6fe289-edbe-472c-89f8-c7b7250ecb4d" providerId="ADAL" clId="{57237078-53BE-4B20-ADB0-DC13BF6D8B30}" dt="2024-07-17T13:18:36.398" v="847" actId="26606"/>
          <ac:spMkLst>
            <pc:docMk/>
            <pc:sldMk cId="3362952094" sldId="553"/>
            <ac:spMk id="78" creationId="{73772B81-181F-48B7-8826-4D9686D15DF5}"/>
          </ac:spMkLst>
        </pc:spChg>
        <pc:spChg chg="add del">
          <ac:chgData name="Issa, Carlos GIZ LB" userId="6f6fe289-edbe-472c-89f8-c7b7250ecb4d" providerId="ADAL" clId="{57237078-53BE-4B20-ADB0-DC13BF6D8B30}" dt="2024-07-17T13:18:36.398" v="847" actId="26606"/>
          <ac:spMkLst>
            <pc:docMk/>
            <pc:sldMk cId="3362952094" sldId="553"/>
            <ac:spMk id="79" creationId="{B2205F6E-03C6-4E92-877C-E2482F6599AA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83" creationId="{BBFBD429-C7AA-4D85-BEBF-26ECE2DBAF84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84" creationId="{7A9CEEF0-7547-4FA2-93BD-0B8C799DD226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87" creationId="{87ED294B-4D40-44B4-86E7-F23C04688200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88" creationId="{55D78701-1D8D-45A3-9B44-A94C334622CF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89" creationId="{B8C595DB-254F-4E8B-9C0D-648B3FF1B083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90" creationId="{2E000235-D5DF-4D2F-AECA-3814821B5C83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91" creationId="{D7CE0E87-2C2C-4907-BBE3-D24D86C42AE9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92" creationId="{8FF0BC47-4F6D-4430-8C11-E1566CBF6319}"/>
          </ac:spMkLst>
        </pc:spChg>
        <pc:spChg chg="add del">
          <ac:chgData name="Issa, Carlos GIZ LB" userId="6f6fe289-edbe-472c-89f8-c7b7250ecb4d" providerId="ADAL" clId="{57237078-53BE-4B20-ADB0-DC13BF6D8B30}" dt="2024-07-17T13:18:39.807" v="849" actId="26606"/>
          <ac:spMkLst>
            <pc:docMk/>
            <pc:sldMk cId="3362952094" sldId="553"/>
            <ac:spMk id="93" creationId="{5B73C5C4-3778-4E76-9467-8B46C9F91FEE}"/>
          </ac:spMkLst>
        </pc:spChg>
        <pc:grpChg chg="add del">
          <ac:chgData name="Issa, Carlos GIZ LB" userId="6f6fe289-edbe-472c-89f8-c7b7250ecb4d" providerId="ADAL" clId="{57237078-53BE-4B20-ADB0-DC13BF6D8B30}" dt="2024-07-17T13:18:28.763" v="841" actId="26606"/>
          <ac:grpSpMkLst>
            <pc:docMk/>
            <pc:sldMk cId="3362952094" sldId="553"/>
            <ac:grpSpMk id="10" creationId="{10BE40E3-5550-4CDD-B4FD-387C33EBF157}"/>
          </ac:grpSpMkLst>
        </pc:grpChg>
        <pc:grpChg chg="add del">
          <ac:chgData name="Issa, Carlos GIZ LB" userId="6f6fe289-edbe-472c-89f8-c7b7250ecb4d" providerId="ADAL" clId="{57237078-53BE-4B20-ADB0-DC13BF6D8B30}" dt="2024-07-17T13:18:31.622" v="843" actId="26606"/>
          <ac:grpSpMkLst>
            <pc:docMk/>
            <pc:sldMk cId="3362952094" sldId="553"/>
            <ac:grpSpMk id="12" creationId="{2D621E68-BF28-4A1C-B1A2-4E55E139E79A}"/>
          </ac:grpSpMkLst>
        </pc:grpChg>
        <pc:grpChg chg="add del">
          <ac:chgData name="Issa, Carlos GIZ LB" userId="6f6fe289-edbe-472c-89f8-c7b7250ecb4d" providerId="ADAL" clId="{57237078-53BE-4B20-ADB0-DC13BF6D8B30}" dt="2024-07-17T13:18:33.646" v="845" actId="26606"/>
          <ac:grpSpMkLst>
            <pc:docMk/>
            <pc:sldMk cId="3362952094" sldId="553"/>
            <ac:grpSpMk id="54" creationId="{10BE40E3-5550-4CDD-B4FD-387C33EBF157}"/>
          </ac:grpSpMkLst>
        </pc:grpChg>
        <pc:grpChg chg="add del">
          <ac:chgData name="Issa, Carlos GIZ LB" userId="6f6fe289-edbe-472c-89f8-c7b7250ecb4d" providerId="ADAL" clId="{57237078-53BE-4B20-ADB0-DC13BF6D8B30}" dt="2024-07-17T13:18:36.398" v="847" actId="26606"/>
          <ac:grpSpMkLst>
            <pc:docMk/>
            <pc:sldMk cId="3362952094" sldId="553"/>
            <ac:grpSpMk id="66" creationId="{1F2B4773-3207-44CC-B7AC-892B70498211}"/>
          </ac:grpSpMkLst>
        </pc:grpChg>
        <pc:grpChg chg="add del">
          <ac:chgData name="Issa, Carlos GIZ LB" userId="6f6fe289-edbe-472c-89f8-c7b7250ecb4d" providerId="ADAL" clId="{57237078-53BE-4B20-ADB0-DC13BF6D8B30}" dt="2024-07-17T13:18:39.807" v="849" actId="26606"/>
          <ac:grpSpMkLst>
            <pc:docMk/>
            <pc:sldMk cId="3362952094" sldId="553"/>
            <ac:grpSpMk id="81" creationId="{10BE40E3-5550-4CDD-B4FD-387C33EBF157}"/>
          </ac:grpSpMkLst>
        </pc:grpChg>
        <pc:graphicFrameChg chg="add del mod modGraphic">
          <ac:chgData name="Issa, Carlos GIZ LB" userId="6f6fe289-edbe-472c-89f8-c7b7250ecb4d" providerId="ADAL" clId="{57237078-53BE-4B20-ADB0-DC13BF6D8B30}" dt="2024-07-17T13:18:54.048" v="856"/>
          <ac:graphicFrameMkLst>
            <pc:docMk/>
            <pc:sldMk cId="3362952094" sldId="553"/>
            <ac:graphicFrameMk id="5" creationId="{4BBB5E13-C41C-9CDB-B6AB-BFFE8325B741}"/>
          </ac:graphicFrameMkLst>
        </pc:graphicFrameChg>
        <pc:picChg chg="mod">
          <ac:chgData name="Issa, Carlos GIZ LB" userId="6f6fe289-edbe-472c-89f8-c7b7250ecb4d" providerId="ADAL" clId="{57237078-53BE-4B20-ADB0-DC13BF6D8B30}" dt="2024-07-17T13:19:00.424" v="857" actId="14100"/>
          <ac:picMkLst>
            <pc:docMk/>
            <pc:sldMk cId="3362952094" sldId="553"/>
            <ac:picMk id="2" creationId="{00000000-0000-0000-0000-000000000000}"/>
          </ac:picMkLst>
        </pc:picChg>
        <pc:cxnChg chg="add del">
          <ac:chgData name="Issa, Carlos GIZ LB" userId="6f6fe289-edbe-472c-89f8-c7b7250ecb4d" providerId="ADAL" clId="{57237078-53BE-4B20-ADB0-DC13BF6D8B30}" dt="2024-07-17T13:18:28.763" v="841" actId="26606"/>
          <ac:cxnSpMkLst>
            <pc:docMk/>
            <pc:sldMk cId="3362952094" sldId="553"/>
            <ac:cxnSpMk id="26" creationId="{AA02E860-D290-48CF-9C38-BC8EB8854370}"/>
          </ac:cxnSpMkLst>
        </pc:cxnChg>
        <pc:cxnChg chg="add del">
          <ac:chgData name="Issa, Carlos GIZ LB" userId="6f6fe289-edbe-472c-89f8-c7b7250ecb4d" providerId="ADAL" clId="{57237078-53BE-4B20-ADB0-DC13BF6D8B30}" dt="2024-07-17T13:18:28.763" v="841" actId="26606"/>
          <ac:cxnSpMkLst>
            <pc:docMk/>
            <pc:sldMk cId="3362952094" sldId="553"/>
            <ac:cxnSpMk id="28" creationId="{CBF60179-3A15-468E-86D0-1C2FFD504BA5}"/>
          </ac:cxnSpMkLst>
        </pc:cxnChg>
        <pc:cxnChg chg="add del">
          <ac:chgData name="Issa, Carlos GIZ LB" userId="6f6fe289-edbe-472c-89f8-c7b7250ecb4d" providerId="ADAL" clId="{57237078-53BE-4B20-ADB0-DC13BF6D8B30}" dt="2024-07-17T13:18:33.646" v="845" actId="26606"/>
          <ac:cxnSpMkLst>
            <pc:docMk/>
            <pc:sldMk cId="3362952094" sldId="553"/>
            <ac:cxnSpMk id="56" creationId="{64FA5DFF-7FE6-4855-84E6-DFA78EE978BD}"/>
          </ac:cxnSpMkLst>
        </pc:cxnChg>
        <pc:cxnChg chg="add del">
          <ac:chgData name="Issa, Carlos GIZ LB" userId="6f6fe289-edbe-472c-89f8-c7b7250ecb4d" providerId="ADAL" clId="{57237078-53BE-4B20-ADB0-DC13BF6D8B30}" dt="2024-07-17T13:18:33.646" v="845" actId="26606"/>
          <ac:cxnSpMkLst>
            <pc:docMk/>
            <pc:sldMk cId="3362952094" sldId="553"/>
            <ac:cxnSpMk id="57" creationId="{2AFD8CBA-54A3-4363-991B-B9C631BBFA74}"/>
          </ac:cxnSpMkLst>
        </pc:cxnChg>
        <pc:cxnChg chg="add del">
          <ac:chgData name="Issa, Carlos GIZ LB" userId="6f6fe289-edbe-472c-89f8-c7b7250ecb4d" providerId="ADAL" clId="{57237078-53BE-4B20-ADB0-DC13BF6D8B30}" dt="2024-07-17T13:18:39.807" v="849" actId="26606"/>
          <ac:cxnSpMkLst>
            <pc:docMk/>
            <pc:sldMk cId="3362952094" sldId="553"/>
            <ac:cxnSpMk id="85" creationId="{AA02E860-D290-48CF-9C38-BC8EB8854370}"/>
          </ac:cxnSpMkLst>
        </pc:cxnChg>
        <pc:cxnChg chg="add del">
          <ac:chgData name="Issa, Carlos GIZ LB" userId="6f6fe289-edbe-472c-89f8-c7b7250ecb4d" providerId="ADAL" clId="{57237078-53BE-4B20-ADB0-DC13BF6D8B30}" dt="2024-07-17T13:18:39.807" v="849" actId="26606"/>
          <ac:cxnSpMkLst>
            <pc:docMk/>
            <pc:sldMk cId="3362952094" sldId="553"/>
            <ac:cxnSpMk id="86" creationId="{CBF60179-3A15-468E-86D0-1C2FFD504BA5}"/>
          </ac:cxnSpMkLst>
        </pc:cxnChg>
      </pc:sldChg>
      <pc:sldChg chg="modSp mod">
        <pc:chgData name="Issa, Carlos GIZ LB" userId="6f6fe289-edbe-472c-89f8-c7b7250ecb4d" providerId="ADAL" clId="{57237078-53BE-4B20-ADB0-DC13BF6D8B30}" dt="2024-07-17T13:22:18.255" v="957" actId="115"/>
        <pc:sldMkLst>
          <pc:docMk/>
          <pc:sldMk cId="3261816145" sldId="554"/>
        </pc:sldMkLst>
        <pc:spChg chg="mod">
          <ac:chgData name="Issa, Carlos GIZ LB" userId="6f6fe289-edbe-472c-89f8-c7b7250ecb4d" providerId="ADAL" clId="{57237078-53BE-4B20-ADB0-DC13BF6D8B30}" dt="2024-07-17T13:22:18.255" v="957" actId="115"/>
          <ac:spMkLst>
            <pc:docMk/>
            <pc:sldMk cId="3261816145" sldId="554"/>
            <ac:spMk id="3" creationId="{89B49BB4-4603-C21B-ADA2-EA30897F0B8A}"/>
          </ac:spMkLst>
        </pc:spChg>
        <pc:picChg chg="mod">
          <ac:chgData name="Issa, Carlos GIZ LB" userId="6f6fe289-edbe-472c-89f8-c7b7250ecb4d" providerId="ADAL" clId="{57237078-53BE-4B20-ADB0-DC13BF6D8B30}" dt="2024-07-17T13:20:34.007" v="926" actId="14100"/>
          <ac:picMkLst>
            <pc:docMk/>
            <pc:sldMk cId="3261816145" sldId="554"/>
            <ac:picMk id="4" creationId="{00000000-0000-0000-0000-000000000000}"/>
          </ac:picMkLst>
        </pc:picChg>
      </pc:sldChg>
      <pc:sldChg chg="addSp delSp modSp mod setBg">
        <pc:chgData name="Issa, Carlos GIZ LB" userId="6f6fe289-edbe-472c-89f8-c7b7250ecb4d" providerId="ADAL" clId="{57237078-53BE-4B20-ADB0-DC13BF6D8B30}" dt="2024-07-17T12:55:38.835" v="384" actId="478"/>
        <pc:sldMkLst>
          <pc:docMk/>
          <pc:sldMk cId="20892005" sldId="555"/>
        </pc:sldMkLst>
        <pc:spChg chg="mo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" creationId="{00000000-0000-0000-0000-000000000000}"/>
          </ac:spMkLst>
        </pc:spChg>
        <pc:spChg chg="add del">
          <ac:chgData name="Issa, Carlos GIZ LB" userId="6f6fe289-edbe-472c-89f8-c7b7250ecb4d" providerId="ADAL" clId="{57237078-53BE-4B20-ADB0-DC13BF6D8B30}" dt="2024-07-17T12:55:33.588" v="382" actId="26606"/>
          <ac:spMkLst>
            <pc:docMk/>
            <pc:sldMk cId="20892005" sldId="555"/>
            <ac:spMk id="9" creationId="{5C75470B-2153-89B9-1A87-98D6E452A1B2}"/>
          </ac:spMkLst>
        </pc:spChg>
        <pc:spChg chg="add del">
          <ac:chgData name="Issa, Carlos GIZ LB" userId="6f6fe289-edbe-472c-89f8-c7b7250ecb4d" providerId="ADAL" clId="{57237078-53BE-4B20-ADB0-DC13BF6D8B30}" dt="2024-07-17T12:55:38.835" v="384" actId="478"/>
          <ac:spMkLst>
            <pc:docMk/>
            <pc:sldMk cId="20892005" sldId="555"/>
            <ac:spMk id="11" creationId="{966FEFD8-1D62-3358-64F7-9E278822F615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12" creationId="{A65AC7D1-EAA9-48F5-B509-60A7F50BF703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14" creationId="{D6320AF9-619A-4175-865B-5663E1AEF4C5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0" creationId="{7E018740-5C2B-4A41-AC1A-7E68D1EC1954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2" creationId="{166F75A4-C475-4941-8EE2-B80A06A2C1BB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4" creationId="{A032553A-72E8-4B0D-8405-FF9771C9AF05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6" creationId="{765800AC-C3B9-498E-87BC-29FAE4C76B21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28" creationId="{1F9D6ACB-2FF4-49F9-978A-E0D5327FC635}"/>
          </ac:spMkLst>
        </pc:spChg>
        <pc:spChg chg="add">
          <ac:chgData name="Issa, Carlos GIZ LB" userId="6f6fe289-edbe-472c-89f8-c7b7250ecb4d" providerId="ADAL" clId="{57237078-53BE-4B20-ADB0-DC13BF6D8B30}" dt="2024-07-17T12:55:33.594" v="383" actId="26606"/>
          <ac:spMkLst>
            <pc:docMk/>
            <pc:sldMk cId="20892005" sldId="555"/>
            <ac:spMk id="30" creationId="{A5EC319D-0FEA-4B95-A3EA-01E35672C95B}"/>
          </ac:spMkLst>
        </pc:spChg>
        <pc:picChg chg="mod modCrop">
          <ac:chgData name="Issa, Carlos GIZ LB" userId="6f6fe289-edbe-472c-89f8-c7b7250ecb4d" providerId="ADAL" clId="{57237078-53BE-4B20-ADB0-DC13BF6D8B30}" dt="2024-07-17T12:55:33.594" v="383" actId="26606"/>
          <ac:picMkLst>
            <pc:docMk/>
            <pc:sldMk cId="20892005" sldId="555"/>
            <ac:picMk id="5" creationId="{AA531123-93DC-74C5-4117-4D30F06216E2}"/>
          </ac:picMkLst>
        </pc:picChg>
        <pc:cxnChg chg="add">
          <ac:chgData name="Issa, Carlos GIZ LB" userId="6f6fe289-edbe-472c-89f8-c7b7250ecb4d" providerId="ADAL" clId="{57237078-53BE-4B20-ADB0-DC13BF6D8B30}" dt="2024-07-17T12:55:33.594" v="383" actId="26606"/>
          <ac:cxnSpMkLst>
            <pc:docMk/>
            <pc:sldMk cId="20892005" sldId="555"/>
            <ac:cxnSpMk id="16" creationId="{063B6EC6-D752-4EE7-908B-F8F19E8C7FEA}"/>
          </ac:cxnSpMkLst>
        </pc:cxnChg>
        <pc:cxnChg chg="add">
          <ac:chgData name="Issa, Carlos GIZ LB" userId="6f6fe289-edbe-472c-89f8-c7b7250ecb4d" providerId="ADAL" clId="{57237078-53BE-4B20-ADB0-DC13BF6D8B30}" dt="2024-07-17T12:55:33.594" v="383" actId="26606"/>
          <ac:cxnSpMkLst>
            <pc:docMk/>
            <pc:sldMk cId="20892005" sldId="555"/>
            <ac:cxnSpMk id="18" creationId="{EFECD4E8-AD3E-4228-82A2-9461958EA94D}"/>
          </ac:cxnSpMkLst>
        </pc:cxnChg>
      </pc:sldChg>
      <pc:sldChg chg="modSp mod">
        <pc:chgData name="Issa, Carlos GIZ LB" userId="6f6fe289-edbe-472c-89f8-c7b7250ecb4d" providerId="ADAL" clId="{57237078-53BE-4B20-ADB0-DC13BF6D8B30}" dt="2024-07-17T14:30:58.647" v="1716" actId="14861"/>
        <pc:sldMkLst>
          <pc:docMk/>
          <pc:sldMk cId="1986344924" sldId="560"/>
        </pc:sldMkLst>
        <pc:spChg chg="mod">
          <ac:chgData name="Issa, Carlos GIZ LB" userId="6f6fe289-edbe-472c-89f8-c7b7250ecb4d" providerId="ADAL" clId="{57237078-53BE-4B20-ADB0-DC13BF6D8B30}" dt="2024-07-17T14:19:09.213" v="1701" actId="113"/>
          <ac:spMkLst>
            <pc:docMk/>
            <pc:sldMk cId="1986344924" sldId="560"/>
            <ac:spMk id="2" creationId="{2D873616-006D-71D9-6CFF-3CB59B66CBA7}"/>
          </ac:spMkLst>
        </pc:spChg>
        <pc:graphicFrameChg chg="mod modGraphic">
          <ac:chgData name="Issa, Carlos GIZ LB" userId="6f6fe289-edbe-472c-89f8-c7b7250ecb4d" providerId="ADAL" clId="{57237078-53BE-4B20-ADB0-DC13BF6D8B30}" dt="2024-07-17T14:30:44.744" v="1708" actId="1076"/>
          <ac:graphicFrameMkLst>
            <pc:docMk/>
            <pc:sldMk cId="1986344924" sldId="560"/>
            <ac:graphicFrameMk id="4" creationId="{E12E5D75-8DAF-992B-D545-F8199FEF6CBB}"/>
          </ac:graphicFrameMkLst>
        </pc:graphicFrameChg>
        <pc:picChg chg="mod ord">
          <ac:chgData name="Issa, Carlos GIZ LB" userId="6f6fe289-edbe-472c-89f8-c7b7250ecb4d" providerId="ADAL" clId="{57237078-53BE-4B20-ADB0-DC13BF6D8B30}" dt="2024-07-17T14:30:58.647" v="1716" actId="14861"/>
          <ac:picMkLst>
            <pc:docMk/>
            <pc:sldMk cId="1986344924" sldId="560"/>
            <ac:picMk id="5" creationId="{03BFB881-C05B-0F23-A543-11C719A4987A}"/>
          </ac:picMkLst>
        </pc:picChg>
      </pc:sldChg>
      <pc:sldChg chg="modSp mod">
        <pc:chgData name="Issa, Carlos GIZ LB" userId="6f6fe289-edbe-472c-89f8-c7b7250ecb4d" providerId="ADAL" clId="{57237078-53BE-4B20-ADB0-DC13BF6D8B30}" dt="2024-07-17T14:31:12.634" v="1720" actId="403"/>
        <pc:sldMkLst>
          <pc:docMk/>
          <pc:sldMk cId="578914090" sldId="561"/>
        </pc:sldMkLst>
        <pc:spChg chg="mod">
          <ac:chgData name="Issa, Carlos GIZ LB" userId="6f6fe289-edbe-472c-89f8-c7b7250ecb4d" providerId="ADAL" clId="{57237078-53BE-4B20-ADB0-DC13BF6D8B30}" dt="2024-07-17T14:31:12.634" v="1720" actId="403"/>
          <ac:spMkLst>
            <pc:docMk/>
            <pc:sldMk cId="578914090" sldId="561"/>
            <ac:spMk id="2" creationId="{D6A259F4-E52C-E431-BEFE-B82F93C69018}"/>
          </ac:spMkLst>
        </pc:spChg>
      </pc:sldChg>
      <pc:sldChg chg="modSp mod">
        <pc:chgData name="Issa, Carlos GIZ LB" userId="6f6fe289-edbe-472c-89f8-c7b7250ecb4d" providerId="ADAL" clId="{57237078-53BE-4B20-ADB0-DC13BF6D8B30}" dt="2024-07-17T14:49:09.123" v="1853" actId="113"/>
        <pc:sldMkLst>
          <pc:docMk/>
          <pc:sldMk cId="1836825774" sldId="562"/>
        </pc:sldMkLst>
        <pc:spChg chg="mod">
          <ac:chgData name="Issa, Carlos GIZ LB" userId="6f6fe289-edbe-472c-89f8-c7b7250ecb4d" providerId="ADAL" clId="{57237078-53BE-4B20-ADB0-DC13BF6D8B30}" dt="2024-07-17T14:49:09.123" v="1853" actId="113"/>
          <ac:spMkLst>
            <pc:docMk/>
            <pc:sldMk cId="1836825774" sldId="562"/>
            <ac:spMk id="2" creationId="{905E87D4-4FB1-2F53-86C4-8703FA5B124C}"/>
          </ac:spMkLst>
        </pc:spChg>
      </pc:sldChg>
      <pc:sldChg chg="modSp mod">
        <pc:chgData name="Issa, Carlos GIZ LB" userId="6f6fe289-edbe-472c-89f8-c7b7250ecb4d" providerId="ADAL" clId="{57237078-53BE-4B20-ADB0-DC13BF6D8B30}" dt="2024-07-17T14:46:16.002" v="1799" actId="1076"/>
        <pc:sldMkLst>
          <pc:docMk/>
          <pc:sldMk cId="3958397964" sldId="563"/>
        </pc:sldMkLst>
        <pc:picChg chg="mod">
          <ac:chgData name="Issa, Carlos GIZ LB" userId="6f6fe289-edbe-472c-89f8-c7b7250ecb4d" providerId="ADAL" clId="{57237078-53BE-4B20-ADB0-DC13BF6D8B30}" dt="2024-07-17T14:46:16.002" v="1799" actId="1076"/>
          <ac:picMkLst>
            <pc:docMk/>
            <pc:sldMk cId="3958397964" sldId="563"/>
            <ac:picMk id="3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31:30.932" v="1726" actId="1076"/>
        <pc:sldMkLst>
          <pc:docMk/>
          <pc:sldMk cId="1136402427" sldId="565"/>
        </pc:sldMkLst>
        <pc:spChg chg="mod">
          <ac:chgData name="Issa, Carlos GIZ LB" userId="6f6fe289-edbe-472c-89f8-c7b7250ecb4d" providerId="ADAL" clId="{57237078-53BE-4B20-ADB0-DC13BF6D8B30}" dt="2024-07-17T14:31:25.348" v="1724" actId="6549"/>
          <ac:spMkLst>
            <pc:docMk/>
            <pc:sldMk cId="1136402427" sldId="565"/>
            <ac:spMk id="2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4:31:30.932" v="1726" actId="1076"/>
          <ac:picMkLst>
            <pc:docMk/>
            <pc:sldMk cId="1136402427" sldId="565"/>
            <ac:picMk id="6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31:53.409" v="1731" actId="20577"/>
        <pc:sldMkLst>
          <pc:docMk/>
          <pc:sldMk cId="2009510836" sldId="567"/>
        </pc:sldMkLst>
        <pc:spChg chg="mod">
          <ac:chgData name="Issa, Carlos GIZ LB" userId="6f6fe289-edbe-472c-89f8-c7b7250ecb4d" providerId="ADAL" clId="{57237078-53BE-4B20-ADB0-DC13BF6D8B30}" dt="2024-07-17T14:31:53.409" v="1731" actId="20577"/>
          <ac:spMkLst>
            <pc:docMk/>
            <pc:sldMk cId="2009510836" sldId="567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4:31:50.561" v="1730" actId="1076"/>
          <ac:spMkLst>
            <pc:docMk/>
            <pc:sldMk cId="2009510836" sldId="567"/>
            <ac:spMk id="3" creationId="{00000000-0000-0000-0000-000000000000}"/>
          </ac:spMkLst>
        </pc:spChg>
      </pc:sldChg>
      <pc:sldChg chg="modSp mod">
        <pc:chgData name="Issa, Carlos GIZ LB" userId="6f6fe289-edbe-472c-89f8-c7b7250ecb4d" providerId="ADAL" clId="{57237078-53BE-4B20-ADB0-DC13BF6D8B30}" dt="2024-07-17T14:34:08.824" v="1762" actId="1440"/>
        <pc:sldMkLst>
          <pc:docMk/>
          <pc:sldMk cId="12588476" sldId="568"/>
        </pc:sldMkLst>
        <pc:spChg chg="mod">
          <ac:chgData name="Issa, Carlos GIZ LB" userId="6f6fe289-edbe-472c-89f8-c7b7250ecb4d" providerId="ADAL" clId="{57237078-53BE-4B20-ADB0-DC13BF6D8B30}" dt="2024-07-17T14:33:07.327" v="1736" actId="2711"/>
          <ac:spMkLst>
            <pc:docMk/>
            <pc:sldMk cId="12588476" sldId="568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4:33:01.840" v="1734" actId="2711"/>
          <ac:spMkLst>
            <pc:docMk/>
            <pc:sldMk cId="12588476" sldId="568"/>
            <ac:spMk id="3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4:34:00.693" v="1759" actId="20577"/>
          <ac:spMkLst>
            <pc:docMk/>
            <pc:sldMk cId="12588476" sldId="568"/>
            <ac:spMk id="4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4:34:08.824" v="1762" actId="1440"/>
          <ac:picMkLst>
            <pc:docMk/>
            <pc:sldMk cId="12588476" sldId="568"/>
            <ac:picMk id="6" creationId="{CDD1C7F3-DCB4-27B3-730D-DFB4EF3121FC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6:04.665" v="1796" actId="948"/>
        <pc:sldMkLst>
          <pc:docMk/>
          <pc:sldMk cId="3136964704" sldId="569"/>
        </pc:sldMkLst>
        <pc:spChg chg="mod">
          <ac:chgData name="Issa, Carlos GIZ LB" userId="6f6fe289-edbe-472c-89f8-c7b7250ecb4d" providerId="ADAL" clId="{57237078-53BE-4B20-ADB0-DC13BF6D8B30}" dt="2024-07-17T14:46:04.665" v="1796" actId="948"/>
          <ac:spMkLst>
            <pc:docMk/>
            <pc:sldMk cId="3136964704" sldId="569"/>
            <ac:spMk id="2" creationId="{00000000-0000-0000-0000-000000000000}"/>
          </ac:spMkLst>
        </pc:spChg>
        <pc:spChg chg="mod">
          <ac:chgData name="Issa, Carlos GIZ LB" userId="6f6fe289-edbe-472c-89f8-c7b7250ecb4d" providerId="ADAL" clId="{57237078-53BE-4B20-ADB0-DC13BF6D8B30}" dt="2024-07-17T14:45:11.473" v="1764" actId="255"/>
          <ac:spMkLst>
            <pc:docMk/>
            <pc:sldMk cId="3136964704" sldId="569"/>
            <ac:spMk id="3" creationId="{00000000-0000-0000-0000-000000000000}"/>
          </ac:spMkLst>
        </pc:spChg>
        <pc:picChg chg="mod">
          <ac:chgData name="Issa, Carlos GIZ LB" userId="6f6fe289-edbe-472c-89f8-c7b7250ecb4d" providerId="ADAL" clId="{57237078-53BE-4B20-ADB0-DC13BF6D8B30}" dt="2024-07-17T14:45:26.782" v="1769" actId="14100"/>
          <ac:picMkLst>
            <pc:docMk/>
            <pc:sldMk cId="3136964704" sldId="569"/>
            <ac:picMk id="6" creationId="{E6ED78E7-AD93-D5FA-96C8-E986E0E25C78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56.659" v="1820" actId="1076"/>
        <pc:sldMkLst>
          <pc:docMk/>
          <pc:sldMk cId="367736003" sldId="571"/>
        </pc:sldMkLst>
        <pc:picChg chg="mod">
          <ac:chgData name="Issa, Carlos GIZ LB" userId="6f6fe289-edbe-472c-89f8-c7b7250ecb4d" providerId="ADAL" clId="{57237078-53BE-4B20-ADB0-DC13BF6D8B30}" dt="2024-07-17T14:47:56.659" v="1820" actId="1076"/>
          <ac:picMkLst>
            <pc:docMk/>
            <pc:sldMk cId="367736003" sldId="571"/>
            <ac:picMk id="4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01.091" v="1822" actId="1076"/>
        <pc:sldMkLst>
          <pc:docMk/>
          <pc:sldMk cId="3305647903" sldId="572"/>
        </pc:sldMkLst>
        <pc:picChg chg="mod">
          <ac:chgData name="Issa, Carlos GIZ LB" userId="6f6fe289-edbe-472c-89f8-c7b7250ecb4d" providerId="ADAL" clId="{57237078-53BE-4B20-ADB0-DC13BF6D8B30}" dt="2024-07-17T14:48:01.091" v="1822" actId="1076"/>
          <ac:picMkLst>
            <pc:docMk/>
            <pc:sldMk cId="3305647903" sldId="572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10.631" v="1825" actId="1076"/>
        <pc:sldMkLst>
          <pc:docMk/>
          <pc:sldMk cId="1179436982" sldId="573"/>
        </pc:sldMkLst>
        <pc:picChg chg="mod">
          <ac:chgData name="Issa, Carlos GIZ LB" userId="6f6fe289-edbe-472c-89f8-c7b7250ecb4d" providerId="ADAL" clId="{57237078-53BE-4B20-ADB0-DC13BF6D8B30}" dt="2024-07-17T14:48:10.631" v="1825" actId="1076"/>
          <ac:picMkLst>
            <pc:docMk/>
            <pc:sldMk cId="1179436982" sldId="573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15.999" v="1828" actId="1076"/>
        <pc:sldMkLst>
          <pc:docMk/>
          <pc:sldMk cId="4158359760" sldId="574"/>
        </pc:sldMkLst>
        <pc:picChg chg="mod">
          <ac:chgData name="Issa, Carlos GIZ LB" userId="6f6fe289-edbe-472c-89f8-c7b7250ecb4d" providerId="ADAL" clId="{57237078-53BE-4B20-ADB0-DC13BF6D8B30}" dt="2024-07-17T14:48:15.999" v="1828" actId="1076"/>
          <ac:picMkLst>
            <pc:docMk/>
            <pc:sldMk cId="4158359760" sldId="574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22.881" v="1831" actId="1076"/>
        <pc:sldMkLst>
          <pc:docMk/>
          <pc:sldMk cId="1121975572" sldId="575"/>
        </pc:sldMkLst>
        <pc:picChg chg="mod">
          <ac:chgData name="Issa, Carlos GIZ LB" userId="6f6fe289-edbe-472c-89f8-c7b7250ecb4d" providerId="ADAL" clId="{57237078-53BE-4B20-ADB0-DC13BF6D8B30}" dt="2024-07-17T14:48:22.881" v="1831" actId="1076"/>
          <ac:picMkLst>
            <pc:docMk/>
            <pc:sldMk cId="1121975572" sldId="575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29.866" v="1834" actId="1076"/>
        <pc:sldMkLst>
          <pc:docMk/>
          <pc:sldMk cId="733665477" sldId="576"/>
        </pc:sldMkLst>
        <pc:picChg chg="mod">
          <ac:chgData name="Issa, Carlos GIZ LB" userId="6f6fe289-edbe-472c-89f8-c7b7250ecb4d" providerId="ADAL" clId="{57237078-53BE-4B20-ADB0-DC13BF6D8B30}" dt="2024-07-17T14:48:29.866" v="1834" actId="1076"/>
          <ac:picMkLst>
            <pc:docMk/>
            <pc:sldMk cId="733665477" sldId="576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8:33.924" v="1836" actId="1076"/>
        <pc:sldMkLst>
          <pc:docMk/>
          <pc:sldMk cId="2429281539" sldId="577"/>
        </pc:sldMkLst>
        <pc:picChg chg="mod">
          <ac:chgData name="Issa, Carlos GIZ LB" userId="6f6fe289-edbe-472c-89f8-c7b7250ecb4d" providerId="ADAL" clId="{57237078-53BE-4B20-ADB0-DC13BF6D8B30}" dt="2024-07-17T14:48:33.924" v="1836" actId="1076"/>
          <ac:picMkLst>
            <pc:docMk/>
            <pc:sldMk cId="2429281539" sldId="577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08.675" v="1804" actId="1076"/>
        <pc:sldMkLst>
          <pc:docMk/>
          <pc:sldMk cId="3916652597" sldId="578"/>
        </pc:sldMkLst>
        <pc:picChg chg="mod">
          <ac:chgData name="Issa, Carlos GIZ LB" userId="6f6fe289-edbe-472c-89f8-c7b7250ecb4d" providerId="ADAL" clId="{57237078-53BE-4B20-ADB0-DC13BF6D8B30}" dt="2024-07-17T14:47:08.675" v="1804" actId="1076"/>
          <ac:picMkLst>
            <pc:docMk/>
            <pc:sldMk cId="3916652597" sldId="578"/>
            <ac:picMk id="2" creationId="{00000000-0000-0000-0000-000000000000}"/>
          </ac:picMkLst>
        </pc:picChg>
        <pc:picChg chg="mod">
          <ac:chgData name="Issa, Carlos GIZ LB" userId="6f6fe289-edbe-472c-89f8-c7b7250ecb4d" providerId="ADAL" clId="{57237078-53BE-4B20-ADB0-DC13BF6D8B30}" dt="2024-07-17T14:47:05.610" v="1803" actId="1076"/>
          <ac:picMkLst>
            <pc:docMk/>
            <pc:sldMk cId="3916652597" sldId="578"/>
            <ac:picMk id="3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14.160" v="1805" actId="14100"/>
        <pc:sldMkLst>
          <pc:docMk/>
          <pc:sldMk cId="75293308" sldId="579"/>
        </pc:sldMkLst>
        <pc:picChg chg="mod">
          <ac:chgData name="Issa, Carlos GIZ LB" userId="6f6fe289-edbe-472c-89f8-c7b7250ecb4d" providerId="ADAL" clId="{57237078-53BE-4B20-ADB0-DC13BF6D8B30}" dt="2024-07-17T14:47:14.160" v="1805" actId="14100"/>
          <ac:picMkLst>
            <pc:docMk/>
            <pc:sldMk cId="75293308" sldId="579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22.517" v="1808" actId="1076"/>
        <pc:sldMkLst>
          <pc:docMk/>
          <pc:sldMk cId="951570724" sldId="580"/>
        </pc:sldMkLst>
        <pc:picChg chg="mod">
          <ac:chgData name="Issa, Carlos GIZ LB" userId="6f6fe289-edbe-472c-89f8-c7b7250ecb4d" providerId="ADAL" clId="{57237078-53BE-4B20-ADB0-DC13BF6D8B30}" dt="2024-07-17T14:47:22.517" v="1808" actId="1076"/>
          <ac:picMkLst>
            <pc:docMk/>
            <pc:sldMk cId="951570724" sldId="580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30.969" v="1811" actId="1076"/>
        <pc:sldMkLst>
          <pc:docMk/>
          <pc:sldMk cId="2928057996" sldId="581"/>
        </pc:sldMkLst>
        <pc:picChg chg="mod">
          <ac:chgData name="Issa, Carlos GIZ LB" userId="6f6fe289-edbe-472c-89f8-c7b7250ecb4d" providerId="ADAL" clId="{57237078-53BE-4B20-ADB0-DC13BF6D8B30}" dt="2024-07-17T14:47:30.969" v="1811" actId="1076"/>
          <ac:picMkLst>
            <pc:docMk/>
            <pc:sldMk cId="2928057996" sldId="581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40.579" v="1814" actId="1076"/>
        <pc:sldMkLst>
          <pc:docMk/>
          <pc:sldMk cId="2231431122" sldId="582"/>
        </pc:sldMkLst>
        <pc:picChg chg="mod">
          <ac:chgData name="Issa, Carlos GIZ LB" userId="6f6fe289-edbe-472c-89f8-c7b7250ecb4d" providerId="ADAL" clId="{57237078-53BE-4B20-ADB0-DC13BF6D8B30}" dt="2024-07-17T14:47:40.579" v="1814" actId="1076"/>
          <ac:picMkLst>
            <pc:docMk/>
            <pc:sldMk cId="2231431122" sldId="582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7:51.392" v="1818" actId="1076"/>
        <pc:sldMkLst>
          <pc:docMk/>
          <pc:sldMk cId="3525584638" sldId="583"/>
        </pc:sldMkLst>
        <pc:picChg chg="mod">
          <ac:chgData name="Issa, Carlos GIZ LB" userId="6f6fe289-edbe-472c-89f8-c7b7250ecb4d" providerId="ADAL" clId="{57237078-53BE-4B20-ADB0-DC13BF6D8B30}" dt="2024-07-17T14:47:51.392" v="1818" actId="1076"/>
          <ac:picMkLst>
            <pc:docMk/>
            <pc:sldMk cId="3525584638" sldId="583"/>
            <ac:picMk id="2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4:49:02.763" v="1851" actId="1076"/>
        <pc:sldMkLst>
          <pc:docMk/>
          <pc:sldMk cId="2452916496" sldId="584"/>
        </pc:sldMkLst>
        <pc:spChg chg="mod">
          <ac:chgData name="Issa, Carlos GIZ LB" userId="6f6fe289-edbe-472c-89f8-c7b7250ecb4d" providerId="ADAL" clId="{57237078-53BE-4B20-ADB0-DC13BF6D8B30}" dt="2024-07-17T14:48:59.290" v="1850" actId="27636"/>
          <ac:spMkLst>
            <pc:docMk/>
            <pc:sldMk cId="2452916496" sldId="584"/>
            <ac:spMk id="2" creationId="{7B71C28F-DE83-2152-64E9-15DFCC28BA2F}"/>
          </ac:spMkLst>
        </pc:spChg>
        <pc:picChg chg="mod">
          <ac:chgData name="Issa, Carlos GIZ LB" userId="6f6fe289-edbe-472c-89f8-c7b7250ecb4d" providerId="ADAL" clId="{57237078-53BE-4B20-ADB0-DC13BF6D8B30}" dt="2024-07-17T14:49:02.763" v="1851" actId="1076"/>
          <ac:picMkLst>
            <pc:docMk/>
            <pc:sldMk cId="2452916496" sldId="584"/>
            <ac:picMk id="5" creationId="{00000000-0000-0000-0000-000000000000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0:48.113" v="1434" actId="14861"/>
        <pc:sldMkLst>
          <pc:docMk/>
          <pc:sldMk cId="3151803978" sldId="585"/>
        </pc:sldMkLst>
        <pc:spChg chg="mod">
          <ac:chgData name="Issa, Carlos GIZ LB" userId="6f6fe289-edbe-472c-89f8-c7b7250ecb4d" providerId="ADAL" clId="{57237078-53BE-4B20-ADB0-DC13BF6D8B30}" dt="2024-07-17T13:50:01.653" v="1414" actId="113"/>
          <ac:spMkLst>
            <pc:docMk/>
            <pc:sldMk cId="3151803978" sldId="585"/>
            <ac:spMk id="2" creationId="{35643CB5-3325-5940-E9C2-950769FFB735}"/>
          </ac:spMkLst>
        </pc:spChg>
        <pc:spChg chg="mod">
          <ac:chgData name="Issa, Carlos GIZ LB" userId="6f6fe289-edbe-472c-89f8-c7b7250ecb4d" providerId="ADAL" clId="{57237078-53BE-4B20-ADB0-DC13BF6D8B30}" dt="2024-07-17T13:50:31.442" v="1424" actId="1076"/>
          <ac:spMkLst>
            <pc:docMk/>
            <pc:sldMk cId="3151803978" sldId="585"/>
            <ac:spMk id="3" creationId="{58AA9942-6189-7A6F-F67C-9CD8C4616E4D}"/>
          </ac:spMkLst>
        </pc:spChg>
        <pc:picChg chg="mod">
          <ac:chgData name="Issa, Carlos GIZ LB" userId="6f6fe289-edbe-472c-89f8-c7b7250ecb4d" providerId="ADAL" clId="{57237078-53BE-4B20-ADB0-DC13BF6D8B30}" dt="2024-07-17T13:50:48.113" v="1434" actId="14861"/>
          <ac:picMkLst>
            <pc:docMk/>
            <pc:sldMk cId="3151803978" sldId="585"/>
            <ac:picMk id="6" creationId="{38534FCF-45EB-DC45-C986-E01671809FD0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1:28.310" v="1445" actId="115"/>
        <pc:sldMkLst>
          <pc:docMk/>
          <pc:sldMk cId="44794505" sldId="586"/>
        </pc:sldMkLst>
        <pc:spChg chg="mod">
          <ac:chgData name="Issa, Carlos GIZ LB" userId="6f6fe289-edbe-472c-89f8-c7b7250ecb4d" providerId="ADAL" clId="{57237078-53BE-4B20-ADB0-DC13BF6D8B30}" dt="2024-07-17T13:51:28.310" v="1445" actId="115"/>
          <ac:spMkLst>
            <pc:docMk/>
            <pc:sldMk cId="44794505" sldId="586"/>
            <ac:spMk id="2" creationId="{68A6D9A2-A1E5-BB31-FB7D-E92608A22E16}"/>
          </ac:spMkLst>
        </pc:spChg>
        <pc:picChg chg="mod">
          <ac:chgData name="Issa, Carlos GIZ LB" userId="6f6fe289-edbe-472c-89f8-c7b7250ecb4d" providerId="ADAL" clId="{57237078-53BE-4B20-ADB0-DC13BF6D8B30}" dt="2024-07-17T13:51:02.546" v="1438" actId="1076"/>
          <ac:picMkLst>
            <pc:docMk/>
            <pc:sldMk cId="44794505" sldId="586"/>
            <ac:picMk id="6" creationId="{19DC615C-C788-9A63-E7B3-AB129AAE7A49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3:03.789" v="1470" actId="1076"/>
        <pc:sldMkLst>
          <pc:docMk/>
          <pc:sldMk cId="3192499146" sldId="587"/>
        </pc:sldMkLst>
        <pc:spChg chg="mod">
          <ac:chgData name="Issa, Carlos GIZ LB" userId="6f6fe289-edbe-472c-89f8-c7b7250ecb4d" providerId="ADAL" clId="{57237078-53BE-4B20-ADB0-DC13BF6D8B30}" dt="2024-07-17T13:52:59.392" v="1469" actId="1076"/>
          <ac:spMkLst>
            <pc:docMk/>
            <pc:sldMk cId="3192499146" sldId="587"/>
            <ac:spMk id="3" creationId="{6F176F1F-F3E5-FCBD-C5A6-C51EF90C6FBA}"/>
          </ac:spMkLst>
        </pc:spChg>
        <pc:spChg chg="mod">
          <ac:chgData name="Issa, Carlos GIZ LB" userId="6f6fe289-edbe-472c-89f8-c7b7250ecb4d" providerId="ADAL" clId="{57237078-53BE-4B20-ADB0-DC13BF6D8B30}" dt="2024-07-17T13:53:03.789" v="1470" actId="1076"/>
          <ac:spMkLst>
            <pc:docMk/>
            <pc:sldMk cId="3192499146" sldId="587"/>
            <ac:spMk id="4" creationId="{851515FA-D898-5BBE-439D-3FD8F37F74AC}"/>
          </ac:spMkLst>
        </pc:spChg>
        <pc:spChg chg="mod">
          <ac:chgData name="Issa, Carlos GIZ LB" userId="6f6fe289-edbe-472c-89f8-c7b7250ecb4d" providerId="ADAL" clId="{57237078-53BE-4B20-ADB0-DC13BF6D8B30}" dt="2024-07-17T13:52:01.193" v="1454" actId="1076"/>
          <ac:spMkLst>
            <pc:docMk/>
            <pc:sldMk cId="3192499146" sldId="587"/>
            <ac:spMk id="5" creationId="{339985E9-5EFF-E027-173C-4D55DFE9F25F}"/>
          </ac:spMkLst>
        </pc:spChg>
        <pc:spChg chg="mod">
          <ac:chgData name="Issa, Carlos GIZ LB" userId="6f6fe289-edbe-472c-89f8-c7b7250ecb4d" providerId="ADAL" clId="{57237078-53BE-4B20-ADB0-DC13BF6D8B30}" dt="2024-07-17T13:52:39.203" v="1462" actId="207"/>
          <ac:spMkLst>
            <pc:docMk/>
            <pc:sldMk cId="3192499146" sldId="587"/>
            <ac:spMk id="6" creationId="{7DADC148-64C0-CC75-BDC8-05D974521F2B}"/>
          </ac:spMkLst>
        </pc:spChg>
      </pc:sldChg>
      <pc:sldChg chg="modSp mod">
        <pc:chgData name="Issa, Carlos GIZ LB" userId="6f6fe289-edbe-472c-89f8-c7b7250ecb4d" providerId="ADAL" clId="{57237078-53BE-4B20-ADB0-DC13BF6D8B30}" dt="2024-07-17T13:54:12.211" v="1491" actId="1076"/>
        <pc:sldMkLst>
          <pc:docMk/>
          <pc:sldMk cId="1476647356" sldId="588"/>
        </pc:sldMkLst>
        <pc:spChg chg="mod">
          <ac:chgData name="Issa, Carlos GIZ LB" userId="6f6fe289-edbe-472c-89f8-c7b7250ecb4d" providerId="ADAL" clId="{57237078-53BE-4B20-ADB0-DC13BF6D8B30}" dt="2024-07-17T13:54:12.211" v="1491" actId="1076"/>
          <ac:spMkLst>
            <pc:docMk/>
            <pc:sldMk cId="1476647356" sldId="588"/>
            <ac:spMk id="2" creationId="{4EEC3D6A-E63B-AC21-4F93-F6E6F8629087}"/>
          </ac:spMkLst>
        </pc:spChg>
        <pc:spChg chg="mod">
          <ac:chgData name="Issa, Carlos GIZ LB" userId="6f6fe289-edbe-472c-89f8-c7b7250ecb4d" providerId="ADAL" clId="{57237078-53BE-4B20-ADB0-DC13BF6D8B30}" dt="2024-07-17T13:54:04.229" v="1487" actId="1076"/>
          <ac:spMkLst>
            <pc:docMk/>
            <pc:sldMk cId="1476647356" sldId="588"/>
            <ac:spMk id="3" creationId="{294FFBCD-00F8-8604-6754-51B3FFA8EFF1}"/>
          </ac:spMkLst>
        </pc:spChg>
        <pc:picChg chg="mod">
          <ac:chgData name="Issa, Carlos GIZ LB" userId="6f6fe289-edbe-472c-89f8-c7b7250ecb4d" providerId="ADAL" clId="{57237078-53BE-4B20-ADB0-DC13BF6D8B30}" dt="2024-07-17T13:54:02.105" v="1486" actId="1076"/>
          <ac:picMkLst>
            <pc:docMk/>
            <pc:sldMk cId="1476647356" sldId="588"/>
            <ac:picMk id="4" creationId="{3C39CC2E-7709-8EBE-12F8-6B7A8348FD02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5:05.442" v="1514" actId="14861"/>
        <pc:sldMkLst>
          <pc:docMk/>
          <pc:sldMk cId="1515934499" sldId="589"/>
        </pc:sldMkLst>
        <pc:spChg chg="mod">
          <ac:chgData name="Issa, Carlos GIZ LB" userId="6f6fe289-edbe-472c-89f8-c7b7250ecb4d" providerId="ADAL" clId="{57237078-53BE-4B20-ADB0-DC13BF6D8B30}" dt="2024-07-17T13:54:26.015" v="1497" actId="122"/>
          <ac:spMkLst>
            <pc:docMk/>
            <pc:sldMk cId="1515934499" sldId="589"/>
            <ac:spMk id="2" creationId="{8A13FE92-BB8E-C8A4-8021-EB012FA47C11}"/>
          </ac:spMkLst>
        </pc:spChg>
        <pc:spChg chg="mod">
          <ac:chgData name="Issa, Carlos GIZ LB" userId="6f6fe289-edbe-472c-89f8-c7b7250ecb4d" providerId="ADAL" clId="{57237078-53BE-4B20-ADB0-DC13BF6D8B30}" dt="2024-07-17T13:54:43.212" v="1502" actId="27636"/>
          <ac:spMkLst>
            <pc:docMk/>
            <pc:sldMk cId="1515934499" sldId="589"/>
            <ac:spMk id="3" creationId="{F8CBFA49-8940-EF8A-9E68-53BC4FBD4DE2}"/>
          </ac:spMkLst>
        </pc:spChg>
        <pc:picChg chg="mod modCrop">
          <ac:chgData name="Issa, Carlos GIZ LB" userId="6f6fe289-edbe-472c-89f8-c7b7250ecb4d" providerId="ADAL" clId="{57237078-53BE-4B20-ADB0-DC13BF6D8B30}" dt="2024-07-17T13:55:05.442" v="1514" actId="14861"/>
          <ac:picMkLst>
            <pc:docMk/>
            <pc:sldMk cId="1515934499" sldId="589"/>
            <ac:picMk id="8" creationId="{FB6EE0E4-77FA-9B30-400D-9A543E36012C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5:40.068" v="1525" actId="113"/>
        <pc:sldMkLst>
          <pc:docMk/>
          <pc:sldMk cId="1789682109" sldId="590"/>
        </pc:sldMkLst>
        <pc:spChg chg="mod">
          <ac:chgData name="Issa, Carlos GIZ LB" userId="6f6fe289-edbe-472c-89f8-c7b7250ecb4d" providerId="ADAL" clId="{57237078-53BE-4B20-ADB0-DC13BF6D8B30}" dt="2024-07-17T13:55:40.068" v="1525" actId="113"/>
          <ac:spMkLst>
            <pc:docMk/>
            <pc:sldMk cId="1789682109" sldId="590"/>
            <ac:spMk id="2" creationId="{8796193C-E89F-A1D6-599D-5B0E5EF4C0F8}"/>
          </ac:spMkLst>
        </pc:spChg>
        <pc:picChg chg="mod">
          <ac:chgData name="Issa, Carlos GIZ LB" userId="6f6fe289-edbe-472c-89f8-c7b7250ecb4d" providerId="ADAL" clId="{57237078-53BE-4B20-ADB0-DC13BF6D8B30}" dt="2024-07-17T13:55:32.761" v="1521" actId="1076"/>
          <ac:picMkLst>
            <pc:docMk/>
            <pc:sldMk cId="1789682109" sldId="590"/>
            <ac:picMk id="4" creationId="{5AC08331-F6D7-5BFE-3526-1F385FE89682}"/>
          </ac:picMkLst>
        </pc:picChg>
      </pc:sldChg>
      <pc:sldChg chg="modSp mod">
        <pc:chgData name="Issa, Carlos GIZ LB" userId="6f6fe289-edbe-472c-89f8-c7b7250ecb4d" providerId="ADAL" clId="{57237078-53BE-4B20-ADB0-DC13BF6D8B30}" dt="2024-07-17T13:57:10.722" v="1555" actId="1076"/>
        <pc:sldMkLst>
          <pc:docMk/>
          <pc:sldMk cId="830640005" sldId="591"/>
        </pc:sldMkLst>
        <pc:spChg chg="mod">
          <ac:chgData name="Issa, Carlos GIZ LB" userId="6f6fe289-edbe-472c-89f8-c7b7250ecb4d" providerId="ADAL" clId="{57237078-53BE-4B20-ADB0-DC13BF6D8B30}" dt="2024-07-17T13:56:09.523" v="1528" actId="2711"/>
          <ac:spMkLst>
            <pc:docMk/>
            <pc:sldMk cId="830640005" sldId="591"/>
            <ac:spMk id="2" creationId="{274F02E7-8D4C-A8DB-0FDA-58D94AAF870D}"/>
          </ac:spMkLst>
        </pc:spChg>
        <pc:spChg chg="mod">
          <ac:chgData name="Issa, Carlos GIZ LB" userId="6f6fe289-edbe-472c-89f8-c7b7250ecb4d" providerId="ADAL" clId="{57237078-53BE-4B20-ADB0-DC13BF6D8B30}" dt="2024-07-17T13:57:08.410" v="1554" actId="1076"/>
          <ac:spMkLst>
            <pc:docMk/>
            <pc:sldMk cId="830640005" sldId="591"/>
            <ac:spMk id="3" creationId="{597AC2C4-E0EB-E9BD-FBAF-3FD1EE26EB46}"/>
          </ac:spMkLst>
        </pc:spChg>
        <pc:picChg chg="mod">
          <ac:chgData name="Issa, Carlos GIZ LB" userId="6f6fe289-edbe-472c-89f8-c7b7250ecb4d" providerId="ADAL" clId="{57237078-53BE-4B20-ADB0-DC13BF6D8B30}" dt="2024-07-17T13:57:10.722" v="1555" actId="1076"/>
          <ac:picMkLst>
            <pc:docMk/>
            <pc:sldMk cId="830640005" sldId="591"/>
            <ac:picMk id="4" creationId="{BA016A6E-54DF-3239-F444-08965F92656E}"/>
          </ac:picMkLst>
        </pc:picChg>
      </pc:sldChg>
      <pc:sldChg chg="delSp modSp mod">
        <pc:chgData name="Issa, Carlos GIZ LB" userId="6f6fe289-edbe-472c-89f8-c7b7250ecb4d" providerId="ADAL" clId="{57237078-53BE-4B20-ADB0-DC13BF6D8B30}" dt="2024-07-17T14:02:14.719" v="1572" actId="12"/>
        <pc:sldMkLst>
          <pc:docMk/>
          <pc:sldMk cId="1699684766" sldId="592"/>
        </pc:sldMkLst>
        <pc:spChg chg="mod">
          <ac:chgData name="Issa, Carlos GIZ LB" userId="6f6fe289-edbe-472c-89f8-c7b7250ecb4d" providerId="ADAL" clId="{57237078-53BE-4B20-ADB0-DC13BF6D8B30}" dt="2024-07-17T14:01:38.192" v="1564" actId="1076"/>
          <ac:spMkLst>
            <pc:docMk/>
            <pc:sldMk cId="1699684766" sldId="592"/>
            <ac:spMk id="2" creationId="{CE0D9307-9807-CDC5-E622-71723EE61F39}"/>
          </ac:spMkLst>
        </pc:spChg>
        <pc:spChg chg="mod">
          <ac:chgData name="Issa, Carlos GIZ LB" userId="6f6fe289-edbe-472c-89f8-c7b7250ecb4d" providerId="ADAL" clId="{57237078-53BE-4B20-ADB0-DC13BF6D8B30}" dt="2024-07-17T14:02:14.719" v="1572" actId="12"/>
          <ac:spMkLst>
            <pc:docMk/>
            <pc:sldMk cId="1699684766" sldId="592"/>
            <ac:spMk id="3" creationId="{A445B61A-DF18-E4D9-DABD-E2D025E53BDF}"/>
          </ac:spMkLst>
        </pc:spChg>
        <pc:picChg chg="del mod">
          <ac:chgData name="Issa, Carlos GIZ LB" userId="6f6fe289-edbe-472c-89f8-c7b7250ecb4d" providerId="ADAL" clId="{57237078-53BE-4B20-ADB0-DC13BF6D8B30}" dt="2024-07-17T14:01:39.978" v="1565" actId="478"/>
          <ac:picMkLst>
            <pc:docMk/>
            <pc:sldMk cId="1699684766" sldId="592"/>
            <ac:picMk id="4" creationId="{D2EA0DD0-E1FF-E8A0-F0CD-036798FB05C6}"/>
          </ac:picMkLst>
        </pc:picChg>
      </pc:sldChg>
      <pc:sldChg chg="delSp modSp mod">
        <pc:chgData name="Issa, Carlos GIZ LB" userId="6f6fe289-edbe-472c-89f8-c7b7250ecb4d" providerId="ADAL" clId="{57237078-53BE-4B20-ADB0-DC13BF6D8B30}" dt="2024-07-17T14:03:17.927" v="1583" actId="403"/>
        <pc:sldMkLst>
          <pc:docMk/>
          <pc:sldMk cId="4204923832" sldId="593"/>
        </pc:sldMkLst>
        <pc:spChg chg="mod">
          <ac:chgData name="Issa, Carlos GIZ LB" userId="6f6fe289-edbe-472c-89f8-c7b7250ecb4d" providerId="ADAL" clId="{57237078-53BE-4B20-ADB0-DC13BF6D8B30}" dt="2024-07-17T14:02:27.365" v="1576" actId="2711"/>
          <ac:spMkLst>
            <pc:docMk/>
            <pc:sldMk cId="4204923832" sldId="593"/>
            <ac:spMk id="2" creationId="{B515E7E9-9FD6-704B-ADEB-606D0FA77A21}"/>
          </ac:spMkLst>
        </pc:spChg>
        <pc:spChg chg="mod">
          <ac:chgData name="Issa, Carlos GIZ LB" userId="6f6fe289-edbe-472c-89f8-c7b7250ecb4d" providerId="ADAL" clId="{57237078-53BE-4B20-ADB0-DC13BF6D8B30}" dt="2024-07-17T14:03:17.927" v="1583" actId="403"/>
          <ac:spMkLst>
            <pc:docMk/>
            <pc:sldMk cId="4204923832" sldId="593"/>
            <ac:spMk id="3" creationId="{A1F80131-4177-ACBF-5D0B-F5B8FA84CA15}"/>
          </ac:spMkLst>
        </pc:spChg>
        <pc:picChg chg="del">
          <ac:chgData name="Issa, Carlos GIZ LB" userId="6f6fe289-edbe-472c-89f8-c7b7250ecb4d" providerId="ADAL" clId="{57237078-53BE-4B20-ADB0-DC13BF6D8B30}" dt="2024-07-17T14:02:21.455" v="1573" actId="478"/>
          <ac:picMkLst>
            <pc:docMk/>
            <pc:sldMk cId="4204923832" sldId="593"/>
            <ac:picMk id="4" creationId="{7F14B019-1AA6-D34A-C2EB-D45F64991001}"/>
          </ac:picMkLst>
        </pc:picChg>
      </pc:sldChg>
      <pc:sldChg chg="delSp modSp mod">
        <pc:chgData name="Issa, Carlos GIZ LB" userId="6f6fe289-edbe-472c-89f8-c7b7250ecb4d" providerId="ADAL" clId="{57237078-53BE-4B20-ADB0-DC13BF6D8B30}" dt="2024-07-17T14:03:44.733" v="1589" actId="113"/>
        <pc:sldMkLst>
          <pc:docMk/>
          <pc:sldMk cId="706308065" sldId="594"/>
        </pc:sldMkLst>
        <pc:spChg chg="mod">
          <ac:chgData name="Issa, Carlos GIZ LB" userId="6f6fe289-edbe-472c-89f8-c7b7250ecb4d" providerId="ADAL" clId="{57237078-53BE-4B20-ADB0-DC13BF6D8B30}" dt="2024-07-17T14:03:38.165" v="1586" actId="113"/>
          <ac:spMkLst>
            <pc:docMk/>
            <pc:sldMk cId="706308065" sldId="594"/>
            <ac:spMk id="2" creationId="{7D0C3EF3-CF88-11AB-CC01-0101953C47A3}"/>
          </ac:spMkLst>
        </pc:spChg>
        <pc:spChg chg="mod">
          <ac:chgData name="Issa, Carlos GIZ LB" userId="6f6fe289-edbe-472c-89f8-c7b7250ecb4d" providerId="ADAL" clId="{57237078-53BE-4B20-ADB0-DC13BF6D8B30}" dt="2024-07-17T14:03:44.733" v="1589" actId="113"/>
          <ac:spMkLst>
            <pc:docMk/>
            <pc:sldMk cId="706308065" sldId="594"/>
            <ac:spMk id="3" creationId="{2431A086-E229-438B-EC84-62E91108FC75}"/>
          </ac:spMkLst>
        </pc:spChg>
        <pc:picChg chg="del">
          <ac:chgData name="Issa, Carlos GIZ LB" userId="6f6fe289-edbe-472c-89f8-c7b7250ecb4d" providerId="ADAL" clId="{57237078-53BE-4B20-ADB0-DC13BF6D8B30}" dt="2024-07-17T14:03:25.734" v="1584" actId="478"/>
          <ac:picMkLst>
            <pc:docMk/>
            <pc:sldMk cId="706308065" sldId="594"/>
            <ac:picMk id="5" creationId="{623B460B-453A-6ECE-1D0A-4524D1EACF99}"/>
          </ac:picMkLst>
        </pc:picChg>
      </pc:sldChg>
      <pc:sldChg chg="modSp mod">
        <pc:chgData name="Issa, Carlos GIZ LB" userId="6f6fe289-edbe-472c-89f8-c7b7250ecb4d" providerId="ADAL" clId="{57237078-53BE-4B20-ADB0-DC13BF6D8B30}" dt="2024-07-17T14:13:23.758" v="1611" actId="1076"/>
        <pc:sldMkLst>
          <pc:docMk/>
          <pc:sldMk cId="3016480917" sldId="595"/>
        </pc:sldMkLst>
        <pc:spChg chg="mod">
          <ac:chgData name="Issa, Carlos GIZ LB" userId="6f6fe289-edbe-472c-89f8-c7b7250ecb4d" providerId="ADAL" clId="{57237078-53BE-4B20-ADB0-DC13BF6D8B30}" dt="2024-07-17T14:03:54.777" v="1591" actId="2711"/>
          <ac:spMkLst>
            <pc:docMk/>
            <pc:sldMk cId="3016480917" sldId="595"/>
            <ac:spMk id="2" creationId="{8376352A-3904-FCFF-AC76-DBCCC051FC82}"/>
          </ac:spMkLst>
        </pc:spChg>
        <pc:spChg chg="mod">
          <ac:chgData name="Issa, Carlos GIZ LB" userId="6f6fe289-edbe-472c-89f8-c7b7250ecb4d" providerId="ADAL" clId="{57237078-53BE-4B20-ADB0-DC13BF6D8B30}" dt="2024-07-17T14:13:19.719" v="1610" actId="20577"/>
          <ac:spMkLst>
            <pc:docMk/>
            <pc:sldMk cId="3016480917" sldId="595"/>
            <ac:spMk id="3" creationId="{6A38A1F1-3BB5-468A-E38B-82C977FC2111}"/>
          </ac:spMkLst>
        </pc:spChg>
        <pc:picChg chg="mod">
          <ac:chgData name="Issa, Carlos GIZ LB" userId="6f6fe289-edbe-472c-89f8-c7b7250ecb4d" providerId="ADAL" clId="{57237078-53BE-4B20-ADB0-DC13BF6D8B30}" dt="2024-07-17T14:13:23.758" v="1611" actId="1076"/>
          <ac:picMkLst>
            <pc:docMk/>
            <pc:sldMk cId="3016480917" sldId="595"/>
            <ac:picMk id="4" creationId="{A84B7C98-1D50-1E7A-B169-68541FAA6B3B}"/>
          </ac:picMkLst>
        </pc:picChg>
      </pc:sldChg>
      <pc:sldChg chg="modSp mod">
        <pc:chgData name="Issa, Carlos GIZ LB" userId="6f6fe289-edbe-472c-89f8-c7b7250ecb4d" providerId="ADAL" clId="{57237078-53BE-4B20-ADB0-DC13BF6D8B30}" dt="2024-07-17T14:15:17.257" v="1646" actId="1076"/>
        <pc:sldMkLst>
          <pc:docMk/>
          <pc:sldMk cId="3594546894" sldId="596"/>
        </pc:sldMkLst>
        <pc:spChg chg="mod">
          <ac:chgData name="Issa, Carlos GIZ LB" userId="6f6fe289-edbe-472c-89f8-c7b7250ecb4d" providerId="ADAL" clId="{57237078-53BE-4B20-ADB0-DC13BF6D8B30}" dt="2024-07-17T14:15:03.776" v="1643" actId="1076"/>
          <ac:spMkLst>
            <pc:docMk/>
            <pc:sldMk cId="3594546894" sldId="596"/>
            <ac:spMk id="2" creationId="{F8FB1DC6-7546-2B5C-A6A8-B37B8861071A}"/>
          </ac:spMkLst>
        </pc:spChg>
        <pc:spChg chg="mod">
          <ac:chgData name="Issa, Carlos GIZ LB" userId="6f6fe289-edbe-472c-89f8-c7b7250ecb4d" providerId="ADAL" clId="{57237078-53BE-4B20-ADB0-DC13BF6D8B30}" dt="2024-07-17T14:15:17.257" v="1646" actId="1076"/>
          <ac:spMkLst>
            <pc:docMk/>
            <pc:sldMk cId="3594546894" sldId="596"/>
            <ac:spMk id="3" creationId="{3C2D035D-978C-D378-42F0-754BC970AB6B}"/>
          </ac:spMkLst>
        </pc:spChg>
        <pc:picChg chg="mod">
          <ac:chgData name="Issa, Carlos GIZ LB" userId="6f6fe289-edbe-472c-89f8-c7b7250ecb4d" providerId="ADAL" clId="{57237078-53BE-4B20-ADB0-DC13BF6D8B30}" dt="2024-07-17T14:15:07.260" v="1644" actId="1076"/>
          <ac:picMkLst>
            <pc:docMk/>
            <pc:sldMk cId="3594546894" sldId="596"/>
            <ac:picMk id="5" creationId="{51AE9C35-717E-CCF8-CD66-0C8C0002F4D5}"/>
          </ac:picMkLst>
        </pc:picChg>
      </pc:sldChg>
      <pc:sldChg chg="modSp mod">
        <pc:chgData name="Issa, Carlos GIZ LB" userId="6f6fe289-edbe-472c-89f8-c7b7250ecb4d" providerId="ADAL" clId="{57237078-53BE-4B20-ADB0-DC13BF6D8B30}" dt="2024-07-17T14:18:10.200" v="1677" actId="12"/>
        <pc:sldMkLst>
          <pc:docMk/>
          <pc:sldMk cId="216684511" sldId="597"/>
        </pc:sldMkLst>
        <pc:spChg chg="mod">
          <ac:chgData name="Issa, Carlos GIZ LB" userId="6f6fe289-edbe-472c-89f8-c7b7250ecb4d" providerId="ADAL" clId="{57237078-53BE-4B20-ADB0-DC13BF6D8B30}" dt="2024-07-17T14:15:38.141" v="1649" actId="14100"/>
          <ac:spMkLst>
            <pc:docMk/>
            <pc:sldMk cId="216684511" sldId="597"/>
            <ac:spMk id="2" creationId="{A70044D0-F5CE-DF44-1E17-30713397D68C}"/>
          </ac:spMkLst>
        </pc:spChg>
        <pc:spChg chg="mod">
          <ac:chgData name="Issa, Carlos GIZ LB" userId="6f6fe289-edbe-472c-89f8-c7b7250ecb4d" providerId="ADAL" clId="{57237078-53BE-4B20-ADB0-DC13BF6D8B30}" dt="2024-07-17T14:18:10.200" v="1677" actId="12"/>
          <ac:spMkLst>
            <pc:docMk/>
            <pc:sldMk cId="216684511" sldId="597"/>
            <ac:spMk id="3" creationId="{9716913C-2722-286D-6C94-A701D07FECDF}"/>
          </ac:spMkLst>
        </pc:spChg>
        <pc:picChg chg="mod modCrop">
          <ac:chgData name="Issa, Carlos GIZ LB" userId="6f6fe289-edbe-472c-89f8-c7b7250ecb4d" providerId="ADAL" clId="{57237078-53BE-4B20-ADB0-DC13BF6D8B30}" dt="2024-07-17T14:16:08.766" v="1661" actId="14861"/>
          <ac:picMkLst>
            <pc:docMk/>
            <pc:sldMk cId="216684511" sldId="597"/>
            <ac:picMk id="4" creationId="{55B85D08-C338-F6B1-E99D-A1580741EB29}"/>
          </ac:picMkLst>
        </pc:picChg>
      </pc:sldChg>
      <pc:sldChg chg="modSp mod">
        <pc:chgData name="Issa, Carlos GIZ LB" userId="6f6fe289-edbe-472c-89f8-c7b7250ecb4d" providerId="ADAL" clId="{57237078-53BE-4B20-ADB0-DC13BF6D8B30}" dt="2024-07-17T14:18:55.772" v="1699" actId="14861"/>
        <pc:sldMkLst>
          <pc:docMk/>
          <pc:sldMk cId="1636677602" sldId="598"/>
        </pc:sldMkLst>
        <pc:spChg chg="mod">
          <ac:chgData name="Issa, Carlos GIZ LB" userId="6f6fe289-edbe-472c-89f8-c7b7250ecb4d" providerId="ADAL" clId="{57237078-53BE-4B20-ADB0-DC13BF6D8B30}" dt="2024-07-17T14:18:20.772" v="1680" actId="14100"/>
          <ac:spMkLst>
            <pc:docMk/>
            <pc:sldMk cId="1636677602" sldId="598"/>
            <ac:spMk id="2" creationId="{5AAEF18C-0D9C-8A0E-099B-49A9B5CFD2A3}"/>
          </ac:spMkLst>
        </pc:spChg>
        <pc:spChg chg="mod">
          <ac:chgData name="Issa, Carlos GIZ LB" userId="6f6fe289-edbe-472c-89f8-c7b7250ecb4d" providerId="ADAL" clId="{57237078-53BE-4B20-ADB0-DC13BF6D8B30}" dt="2024-07-17T14:18:41.890" v="1691" actId="27636"/>
          <ac:spMkLst>
            <pc:docMk/>
            <pc:sldMk cId="1636677602" sldId="598"/>
            <ac:spMk id="3" creationId="{1F2746AA-2D7C-12A2-EB5B-1E4231A93345}"/>
          </ac:spMkLst>
        </pc:spChg>
        <pc:picChg chg="mod">
          <ac:chgData name="Issa, Carlos GIZ LB" userId="6f6fe289-edbe-472c-89f8-c7b7250ecb4d" providerId="ADAL" clId="{57237078-53BE-4B20-ADB0-DC13BF6D8B30}" dt="2024-07-17T14:18:55.772" v="1699" actId="14861"/>
          <ac:picMkLst>
            <pc:docMk/>
            <pc:sldMk cId="1636677602" sldId="598"/>
            <ac:picMk id="4" creationId="{7BEA4B77-90FB-D4A1-0745-6E280E5F8C4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DEFBA-60B3-488E-B8D9-63F6B1A6A31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D970D3-33AB-461F-B259-2B72EA03FD14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en-US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الاجتماعات قابلة للتنفيذ </a:t>
          </a:r>
          <a:endParaRPr lang="en-U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A39F5-5DA0-4F7F-8AFC-0FF112388ADF}" type="parTrans" cxnId="{4818DF29-F859-4049-940E-893F1053E6DE}">
      <dgm:prSet/>
      <dgm:spPr/>
      <dgm:t>
        <a:bodyPr/>
        <a:lstStyle/>
        <a:p>
          <a:endParaRPr lang="en-US" sz="2200" b="1"/>
        </a:p>
      </dgm:t>
    </dgm:pt>
    <dgm:pt modelId="{4F30D1B1-51FF-4BA8-B847-5BC94074D3EA}" type="sibTrans" cxnId="{4818DF29-F859-4049-940E-893F1053E6DE}">
      <dgm:prSet/>
      <dgm:spPr/>
      <dgm:t>
        <a:bodyPr/>
        <a:lstStyle/>
        <a:p>
          <a:endParaRPr lang="en-US" sz="2200" b="1"/>
        </a:p>
      </dgm:t>
    </dgm:pt>
    <dgm:pt modelId="{75B8F0B7-D640-474A-ADE6-06735B7631BB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en-US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</a:t>
          </a:r>
          <a:r>
            <a:rPr lang="ar-LB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لا</a:t>
          </a:r>
          <a:r>
            <a:rPr lang="en-US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طلاع على المستجدات</a:t>
          </a:r>
          <a:endParaRPr lang="en-U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F54984-0E9D-498F-A512-5366AC6243AB}" type="parTrans" cxnId="{7D442110-24EC-40CF-8103-57CCF3875171}">
      <dgm:prSet/>
      <dgm:spPr/>
      <dgm:t>
        <a:bodyPr/>
        <a:lstStyle/>
        <a:p>
          <a:endParaRPr lang="en-US" sz="2200" b="1"/>
        </a:p>
      </dgm:t>
    </dgm:pt>
    <dgm:pt modelId="{B2DFE275-D925-4AAE-BD22-7F5243ABF85D}" type="sibTrans" cxnId="{7D442110-24EC-40CF-8103-57CCF3875171}">
      <dgm:prSet/>
      <dgm:spPr/>
      <dgm:t>
        <a:bodyPr/>
        <a:lstStyle/>
        <a:p>
          <a:endParaRPr lang="en-US" sz="2200" b="1"/>
        </a:p>
      </dgm:t>
    </dgm:pt>
    <dgm:pt modelId="{74CD98E3-BED5-497D-B13E-F2CCDC2DFE69}">
      <dgm:prSet phldrT="[Text]" custT="1"/>
      <dgm:spPr/>
      <dgm:t>
        <a:bodyPr/>
        <a:lstStyle/>
        <a:p>
          <a:pPr rtl="0">
            <a:buFont typeface="+mj-lt"/>
            <a:buNone/>
          </a:pPr>
          <a:r>
            <a:rPr lang="ar-LB" sz="2200" b="1">
              <a:latin typeface="Times New Roman" panose="02020603050405020304" pitchFamily="18" charset="0"/>
              <a:cs typeface="Times New Roman" panose="02020603050405020304" pitchFamily="18" charset="0"/>
            </a:rPr>
            <a:t>تجنب</a:t>
          </a:r>
          <a:r>
            <a:rPr lang="ar-LB" sz="2200" b="1" baseline="0">
              <a:latin typeface="Times New Roman" panose="02020603050405020304" pitchFamily="18" charset="0"/>
              <a:cs typeface="Times New Roman" panose="02020603050405020304" pitchFamily="18" charset="0"/>
            </a:rPr>
            <a:t> النسيان</a:t>
          </a:r>
          <a:endParaRPr lang="en-U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06CFC9-690B-40C7-A394-750F53429EF8}" type="parTrans" cxnId="{F18C1B0C-952F-46D9-952B-A53EE71BCA9C}">
      <dgm:prSet/>
      <dgm:spPr/>
      <dgm:t>
        <a:bodyPr/>
        <a:lstStyle/>
        <a:p>
          <a:endParaRPr lang="en-US" sz="2200" b="1"/>
        </a:p>
      </dgm:t>
    </dgm:pt>
    <dgm:pt modelId="{AE8B0C23-1295-4FE2-82B8-F8CEDA12CACF}" type="sibTrans" cxnId="{F18C1B0C-952F-46D9-952B-A53EE71BCA9C}">
      <dgm:prSet/>
      <dgm:spPr/>
      <dgm:t>
        <a:bodyPr/>
        <a:lstStyle/>
        <a:p>
          <a:endParaRPr lang="en-US" sz="2200" b="1"/>
        </a:p>
      </dgm:t>
    </dgm:pt>
    <dgm:pt modelId="{19F4791D-6957-495B-9FD9-A0A0C6D1887F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kumimoji="0" lang="ar-LB" altLang="en-US" sz="2200" b="1" u="none" strike="noStrike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دليل</a:t>
          </a:r>
          <a:r>
            <a:rPr kumimoji="0" lang="en-US" altLang="en-US" sz="2200" b="1" u="none" strike="noStrike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على المواعيد النهائية</a:t>
          </a:r>
          <a:r>
            <a:rPr kumimoji="0" lang="en-US" altLang="en-US" sz="2200" b="1" u="none" strike="noStrike" cap="none" normalizeH="0" baseline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DE3D4-20A2-4F93-980A-717D2706B727}" type="parTrans" cxnId="{E08F537B-D755-484C-8F89-01EA4BAD1162}">
      <dgm:prSet/>
      <dgm:spPr/>
      <dgm:t>
        <a:bodyPr/>
        <a:lstStyle/>
        <a:p>
          <a:endParaRPr lang="en-US" sz="2200" b="1"/>
        </a:p>
      </dgm:t>
    </dgm:pt>
    <dgm:pt modelId="{9310518E-1489-4467-B792-3FF1D80344F9}" type="sibTrans" cxnId="{E08F537B-D755-484C-8F89-01EA4BAD1162}">
      <dgm:prSet/>
      <dgm:spPr/>
      <dgm:t>
        <a:bodyPr/>
        <a:lstStyle/>
        <a:p>
          <a:endParaRPr lang="en-US" sz="2200" b="1"/>
        </a:p>
      </dgm:t>
    </dgm:pt>
    <dgm:pt modelId="{F8E6366F-F828-4CE2-8DCB-93E4B63BDD95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ar-LB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ت</a:t>
          </a:r>
          <a:r>
            <a:rPr lang="en-US" sz="2000" b="1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حسن</a:t>
          </a:r>
          <a:r>
            <a: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العلاقات</a:t>
          </a:r>
          <a:r>
            <a: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مع</a:t>
          </a:r>
          <a:r>
            <a: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ar-LB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الشركاء واصحاب المصالح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67012-15FA-4F0F-8721-B95471FF5BA8}" type="parTrans" cxnId="{EB47FB6C-4B25-4CED-AD71-96D060DA2B5E}">
      <dgm:prSet/>
      <dgm:spPr/>
      <dgm:t>
        <a:bodyPr/>
        <a:lstStyle/>
        <a:p>
          <a:endParaRPr lang="en-US" sz="2200" b="1"/>
        </a:p>
      </dgm:t>
    </dgm:pt>
    <dgm:pt modelId="{45A5D8FD-2976-46F8-8F04-70B8B966B8CF}" type="sibTrans" cxnId="{EB47FB6C-4B25-4CED-AD71-96D060DA2B5E}">
      <dgm:prSet/>
      <dgm:spPr/>
      <dgm:t>
        <a:bodyPr/>
        <a:lstStyle/>
        <a:p>
          <a:endParaRPr lang="en-US" sz="2200" b="1"/>
        </a:p>
      </dgm:t>
    </dgm:pt>
    <dgm:pt modelId="{5C6F2A98-8A58-43A4-9E93-0B2822BF2C4E}">
      <dgm:prSet custT="1"/>
      <dgm:spPr/>
      <dgm:t>
        <a:bodyPr/>
        <a:lstStyle/>
        <a:p>
          <a:r>
            <a:rPr kumimoji="0" lang="en-US" altLang="en-US" sz="2200" b="1" u="none" strike="noStrike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زيادة المساءلة</a:t>
          </a:r>
          <a:r>
            <a:rPr kumimoji="0" lang="en-US" altLang="en-US" sz="2200" b="1" u="none" strike="noStrike" cap="none" normalizeH="0" baseline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ar-LB" altLang="en-US" sz="2200" b="1" u="none" strike="noStrike" cap="none" normalizeH="0" baseline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43AB2-C780-42E2-BAA9-95E6070D8F99}" type="parTrans" cxnId="{36D7477F-9039-4E61-ADB7-9BCAE92AD3B8}">
      <dgm:prSet/>
      <dgm:spPr/>
      <dgm:t>
        <a:bodyPr/>
        <a:lstStyle/>
        <a:p>
          <a:endParaRPr lang="en-US" sz="2200" b="1"/>
        </a:p>
      </dgm:t>
    </dgm:pt>
    <dgm:pt modelId="{09AF4456-FFDD-4015-BDC9-FDEC11FF51F3}" type="sibTrans" cxnId="{36D7477F-9039-4E61-ADB7-9BCAE92AD3B8}">
      <dgm:prSet/>
      <dgm:spPr/>
      <dgm:t>
        <a:bodyPr/>
        <a:lstStyle/>
        <a:p>
          <a:endParaRPr lang="en-US" sz="2200" b="1"/>
        </a:p>
      </dgm:t>
    </dgm:pt>
    <dgm:pt modelId="{BF27AD40-2E07-4C2C-8603-2DCC5243149F}" type="pres">
      <dgm:prSet presAssocID="{302DEFBA-60B3-488E-B8D9-63F6B1A6A317}" presName="linear" presStyleCnt="0">
        <dgm:presLayoutVars>
          <dgm:dir/>
          <dgm:animLvl val="lvl"/>
          <dgm:resizeHandles val="exact"/>
        </dgm:presLayoutVars>
      </dgm:prSet>
      <dgm:spPr/>
    </dgm:pt>
    <dgm:pt modelId="{676A5025-E84A-46E5-8C95-893EBB1C9041}" type="pres">
      <dgm:prSet presAssocID="{ADD970D3-33AB-461F-B259-2B72EA03FD14}" presName="parentLin" presStyleCnt="0"/>
      <dgm:spPr/>
    </dgm:pt>
    <dgm:pt modelId="{A349A591-43E5-42EF-99AD-FA6AED7C92C5}" type="pres">
      <dgm:prSet presAssocID="{ADD970D3-33AB-461F-B259-2B72EA03FD14}" presName="parentLeftMargin" presStyleLbl="node1" presStyleIdx="0" presStyleCnt="6"/>
      <dgm:spPr/>
    </dgm:pt>
    <dgm:pt modelId="{606865C9-0CA7-4C40-9ACB-B6B1F59C729B}" type="pres">
      <dgm:prSet presAssocID="{ADD970D3-33AB-461F-B259-2B72EA03FD1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4F53FE1-19B7-45C1-AF97-EC047007875F}" type="pres">
      <dgm:prSet presAssocID="{ADD970D3-33AB-461F-B259-2B72EA03FD14}" presName="negativeSpace" presStyleCnt="0"/>
      <dgm:spPr/>
    </dgm:pt>
    <dgm:pt modelId="{F710BDC1-B145-48F6-84D0-E9C632C46FFA}" type="pres">
      <dgm:prSet presAssocID="{ADD970D3-33AB-461F-B259-2B72EA03FD14}" presName="childText" presStyleLbl="conFgAcc1" presStyleIdx="0" presStyleCnt="6">
        <dgm:presLayoutVars>
          <dgm:bulletEnabled val="1"/>
        </dgm:presLayoutVars>
      </dgm:prSet>
      <dgm:spPr/>
    </dgm:pt>
    <dgm:pt modelId="{5594C965-525C-4509-899E-80CFBB58D05A}" type="pres">
      <dgm:prSet presAssocID="{4F30D1B1-51FF-4BA8-B847-5BC94074D3EA}" presName="spaceBetweenRectangles" presStyleCnt="0"/>
      <dgm:spPr/>
    </dgm:pt>
    <dgm:pt modelId="{E40E06EC-AB96-4674-BA59-6C7AE0024803}" type="pres">
      <dgm:prSet presAssocID="{75B8F0B7-D640-474A-ADE6-06735B7631BB}" presName="parentLin" presStyleCnt="0"/>
      <dgm:spPr/>
    </dgm:pt>
    <dgm:pt modelId="{23590564-D406-4392-A674-02886C1E02F3}" type="pres">
      <dgm:prSet presAssocID="{75B8F0B7-D640-474A-ADE6-06735B7631BB}" presName="parentLeftMargin" presStyleLbl="node1" presStyleIdx="0" presStyleCnt="6"/>
      <dgm:spPr/>
    </dgm:pt>
    <dgm:pt modelId="{7FD25097-4AA3-4876-9D21-7B38B0037DCC}" type="pres">
      <dgm:prSet presAssocID="{75B8F0B7-D640-474A-ADE6-06735B7631B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54E741A-B846-4F0E-A3DA-7F3C4D9AD22F}" type="pres">
      <dgm:prSet presAssocID="{75B8F0B7-D640-474A-ADE6-06735B7631BB}" presName="negativeSpace" presStyleCnt="0"/>
      <dgm:spPr/>
    </dgm:pt>
    <dgm:pt modelId="{09BF97FE-2E54-4AFA-AD28-6F13225E1E93}" type="pres">
      <dgm:prSet presAssocID="{75B8F0B7-D640-474A-ADE6-06735B7631BB}" presName="childText" presStyleLbl="conFgAcc1" presStyleIdx="1" presStyleCnt="6">
        <dgm:presLayoutVars>
          <dgm:bulletEnabled val="1"/>
        </dgm:presLayoutVars>
      </dgm:prSet>
      <dgm:spPr/>
    </dgm:pt>
    <dgm:pt modelId="{D114A262-1110-439C-A0C1-0335D1D131E0}" type="pres">
      <dgm:prSet presAssocID="{B2DFE275-D925-4AAE-BD22-7F5243ABF85D}" presName="spaceBetweenRectangles" presStyleCnt="0"/>
      <dgm:spPr/>
    </dgm:pt>
    <dgm:pt modelId="{59BDA3BE-CE51-43AF-963A-228A20B4192C}" type="pres">
      <dgm:prSet presAssocID="{74CD98E3-BED5-497D-B13E-F2CCDC2DFE69}" presName="parentLin" presStyleCnt="0"/>
      <dgm:spPr/>
    </dgm:pt>
    <dgm:pt modelId="{25A5DB87-4B73-4207-9EEC-84A85907DBE9}" type="pres">
      <dgm:prSet presAssocID="{74CD98E3-BED5-497D-B13E-F2CCDC2DFE69}" presName="parentLeftMargin" presStyleLbl="node1" presStyleIdx="1" presStyleCnt="6"/>
      <dgm:spPr/>
    </dgm:pt>
    <dgm:pt modelId="{F6C04A0F-6B2B-4469-8CB8-ED630307C4A1}" type="pres">
      <dgm:prSet presAssocID="{74CD98E3-BED5-497D-B13E-F2CCDC2DFE6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61DF8A7-6AFB-4F1F-AE1A-B2FD4BC9F32E}" type="pres">
      <dgm:prSet presAssocID="{74CD98E3-BED5-497D-B13E-F2CCDC2DFE69}" presName="negativeSpace" presStyleCnt="0"/>
      <dgm:spPr/>
    </dgm:pt>
    <dgm:pt modelId="{55540E2B-918E-4690-B31B-08ED2BF44CC9}" type="pres">
      <dgm:prSet presAssocID="{74CD98E3-BED5-497D-B13E-F2CCDC2DFE69}" presName="childText" presStyleLbl="conFgAcc1" presStyleIdx="2" presStyleCnt="6">
        <dgm:presLayoutVars>
          <dgm:bulletEnabled val="1"/>
        </dgm:presLayoutVars>
      </dgm:prSet>
      <dgm:spPr/>
    </dgm:pt>
    <dgm:pt modelId="{CA4658E3-C594-4FA1-9158-2F828140F6F4}" type="pres">
      <dgm:prSet presAssocID="{AE8B0C23-1295-4FE2-82B8-F8CEDA12CACF}" presName="spaceBetweenRectangles" presStyleCnt="0"/>
      <dgm:spPr/>
    </dgm:pt>
    <dgm:pt modelId="{380FD143-5BBD-4D52-A495-516B782E9726}" type="pres">
      <dgm:prSet presAssocID="{19F4791D-6957-495B-9FD9-A0A0C6D1887F}" presName="parentLin" presStyleCnt="0"/>
      <dgm:spPr/>
    </dgm:pt>
    <dgm:pt modelId="{3E44AD2D-4F29-412B-AA22-679DB356330C}" type="pres">
      <dgm:prSet presAssocID="{19F4791D-6957-495B-9FD9-A0A0C6D1887F}" presName="parentLeftMargin" presStyleLbl="node1" presStyleIdx="2" presStyleCnt="6"/>
      <dgm:spPr/>
    </dgm:pt>
    <dgm:pt modelId="{B3CF2E82-EC3D-4CD8-9FF6-7A24126EB337}" type="pres">
      <dgm:prSet presAssocID="{19F4791D-6957-495B-9FD9-A0A0C6D1887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B0B799E-3F88-4BBA-B305-D8898CEB0916}" type="pres">
      <dgm:prSet presAssocID="{19F4791D-6957-495B-9FD9-A0A0C6D1887F}" presName="negativeSpace" presStyleCnt="0"/>
      <dgm:spPr/>
    </dgm:pt>
    <dgm:pt modelId="{7881A1C9-0B83-4528-9EF0-DC7F7A970F99}" type="pres">
      <dgm:prSet presAssocID="{19F4791D-6957-495B-9FD9-A0A0C6D1887F}" presName="childText" presStyleLbl="conFgAcc1" presStyleIdx="3" presStyleCnt="6">
        <dgm:presLayoutVars>
          <dgm:bulletEnabled val="1"/>
        </dgm:presLayoutVars>
      </dgm:prSet>
      <dgm:spPr/>
    </dgm:pt>
    <dgm:pt modelId="{255C55A4-A675-4577-9728-68E2266DDA80}" type="pres">
      <dgm:prSet presAssocID="{9310518E-1489-4467-B792-3FF1D80344F9}" presName="spaceBetweenRectangles" presStyleCnt="0"/>
      <dgm:spPr/>
    </dgm:pt>
    <dgm:pt modelId="{2C28D97F-E53D-4A75-90C1-947AA19EA000}" type="pres">
      <dgm:prSet presAssocID="{5C6F2A98-8A58-43A4-9E93-0B2822BF2C4E}" presName="parentLin" presStyleCnt="0"/>
      <dgm:spPr/>
    </dgm:pt>
    <dgm:pt modelId="{ABF3496B-FE54-44B4-A2EA-4164D62AA605}" type="pres">
      <dgm:prSet presAssocID="{5C6F2A98-8A58-43A4-9E93-0B2822BF2C4E}" presName="parentLeftMargin" presStyleLbl="node1" presStyleIdx="3" presStyleCnt="6"/>
      <dgm:spPr/>
    </dgm:pt>
    <dgm:pt modelId="{6CCF3FC8-B493-43E4-BA04-52EA9BB15D96}" type="pres">
      <dgm:prSet presAssocID="{5C6F2A98-8A58-43A4-9E93-0B2822BF2C4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3B5E0F-4727-4104-8C1C-EC159F7D7CB1}" type="pres">
      <dgm:prSet presAssocID="{5C6F2A98-8A58-43A4-9E93-0B2822BF2C4E}" presName="negativeSpace" presStyleCnt="0"/>
      <dgm:spPr/>
    </dgm:pt>
    <dgm:pt modelId="{35D98AB3-EF45-471E-8891-5A5A218A9C89}" type="pres">
      <dgm:prSet presAssocID="{5C6F2A98-8A58-43A4-9E93-0B2822BF2C4E}" presName="childText" presStyleLbl="conFgAcc1" presStyleIdx="4" presStyleCnt="6">
        <dgm:presLayoutVars>
          <dgm:bulletEnabled val="1"/>
        </dgm:presLayoutVars>
      </dgm:prSet>
      <dgm:spPr/>
    </dgm:pt>
    <dgm:pt modelId="{805A47E4-6D9F-4D22-8969-13F585D0BE1A}" type="pres">
      <dgm:prSet presAssocID="{09AF4456-FFDD-4015-BDC9-FDEC11FF51F3}" presName="spaceBetweenRectangles" presStyleCnt="0"/>
      <dgm:spPr/>
    </dgm:pt>
    <dgm:pt modelId="{877EE133-FB3E-4B36-9E2F-638A0237DD19}" type="pres">
      <dgm:prSet presAssocID="{F8E6366F-F828-4CE2-8DCB-93E4B63BDD95}" presName="parentLin" presStyleCnt="0"/>
      <dgm:spPr/>
    </dgm:pt>
    <dgm:pt modelId="{9B8D9411-1642-4274-BA12-EFF5955CE4B1}" type="pres">
      <dgm:prSet presAssocID="{F8E6366F-F828-4CE2-8DCB-93E4B63BDD95}" presName="parentLeftMargin" presStyleLbl="node1" presStyleIdx="4" presStyleCnt="6"/>
      <dgm:spPr/>
    </dgm:pt>
    <dgm:pt modelId="{CEFA628A-FAF8-48F7-B284-30CC827BCB1D}" type="pres">
      <dgm:prSet presAssocID="{F8E6366F-F828-4CE2-8DCB-93E4B63BDD95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1640BAE-A42A-49A2-93E9-DC64F5DCEC3D}" type="pres">
      <dgm:prSet presAssocID="{F8E6366F-F828-4CE2-8DCB-93E4B63BDD95}" presName="negativeSpace" presStyleCnt="0"/>
      <dgm:spPr/>
    </dgm:pt>
    <dgm:pt modelId="{B8916194-43AA-46D7-AB44-7B680C6E98AF}" type="pres">
      <dgm:prSet presAssocID="{F8E6366F-F828-4CE2-8DCB-93E4B63BDD9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C53DD08-D73B-495E-9FA6-BE95096998AC}" type="presOf" srcId="{F8E6366F-F828-4CE2-8DCB-93E4B63BDD95}" destId="{CEFA628A-FAF8-48F7-B284-30CC827BCB1D}" srcOrd="1" destOrd="0" presId="urn:microsoft.com/office/officeart/2005/8/layout/list1"/>
    <dgm:cxn modelId="{F18C1B0C-952F-46D9-952B-A53EE71BCA9C}" srcId="{302DEFBA-60B3-488E-B8D9-63F6B1A6A317}" destId="{74CD98E3-BED5-497D-B13E-F2CCDC2DFE69}" srcOrd="2" destOrd="0" parTransId="{9606CFC9-690B-40C7-A394-750F53429EF8}" sibTransId="{AE8B0C23-1295-4FE2-82B8-F8CEDA12CACF}"/>
    <dgm:cxn modelId="{7D442110-24EC-40CF-8103-57CCF3875171}" srcId="{302DEFBA-60B3-488E-B8D9-63F6B1A6A317}" destId="{75B8F0B7-D640-474A-ADE6-06735B7631BB}" srcOrd="1" destOrd="0" parTransId="{FAF54984-0E9D-498F-A512-5366AC6243AB}" sibTransId="{B2DFE275-D925-4AAE-BD22-7F5243ABF85D}"/>
    <dgm:cxn modelId="{8EF71115-C5D6-4A57-8318-8365A1AC4C75}" type="presOf" srcId="{75B8F0B7-D640-474A-ADE6-06735B7631BB}" destId="{7FD25097-4AA3-4876-9D21-7B38B0037DCC}" srcOrd="1" destOrd="0" presId="urn:microsoft.com/office/officeart/2005/8/layout/list1"/>
    <dgm:cxn modelId="{7B7AC922-868C-4D39-B5BC-2A81C3DC4C57}" type="presOf" srcId="{19F4791D-6957-495B-9FD9-A0A0C6D1887F}" destId="{B3CF2E82-EC3D-4CD8-9FF6-7A24126EB337}" srcOrd="1" destOrd="0" presId="urn:microsoft.com/office/officeart/2005/8/layout/list1"/>
    <dgm:cxn modelId="{4818DF29-F859-4049-940E-893F1053E6DE}" srcId="{302DEFBA-60B3-488E-B8D9-63F6B1A6A317}" destId="{ADD970D3-33AB-461F-B259-2B72EA03FD14}" srcOrd="0" destOrd="0" parTransId="{C2BA39F5-5DA0-4F7F-8AFC-0FF112388ADF}" sibTransId="{4F30D1B1-51FF-4BA8-B847-5BC94074D3EA}"/>
    <dgm:cxn modelId="{64BED342-2CD5-4BD9-9AF8-CACF7DEE7099}" type="presOf" srcId="{74CD98E3-BED5-497D-B13E-F2CCDC2DFE69}" destId="{25A5DB87-4B73-4207-9EEC-84A85907DBE9}" srcOrd="0" destOrd="0" presId="urn:microsoft.com/office/officeart/2005/8/layout/list1"/>
    <dgm:cxn modelId="{EB47FB6C-4B25-4CED-AD71-96D060DA2B5E}" srcId="{302DEFBA-60B3-488E-B8D9-63F6B1A6A317}" destId="{F8E6366F-F828-4CE2-8DCB-93E4B63BDD95}" srcOrd="5" destOrd="0" parTransId="{B6667012-15FA-4F0F-8721-B95471FF5BA8}" sibTransId="{45A5D8FD-2976-46F8-8F04-70B8B966B8CF}"/>
    <dgm:cxn modelId="{64A0044D-EE0A-405D-A05C-D354552DC43B}" type="presOf" srcId="{5C6F2A98-8A58-43A4-9E93-0B2822BF2C4E}" destId="{ABF3496B-FE54-44B4-A2EA-4164D62AA605}" srcOrd="0" destOrd="0" presId="urn:microsoft.com/office/officeart/2005/8/layout/list1"/>
    <dgm:cxn modelId="{63E0CF54-3551-41ED-8BFE-4FF21AC83A09}" type="presOf" srcId="{75B8F0B7-D640-474A-ADE6-06735B7631BB}" destId="{23590564-D406-4392-A674-02886C1E02F3}" srcOrd="0" destOrd="0" presId="urn:microsoft.com/office/officeart/2005/8/layout/list1"/>
    <dgm:cxn modelId="{E08F537B-D755-484C-8F89-01EA4BAD1162}" srcId="{302DEFBA-60B3-488E-B8D9-63F6B1A6A317}" destId="{19F4791D-6957-495B-9FD9-A0A0C6D1887F}" srcOrd="3" destOrd="0" parTransId="{1D6DE3D4-20A2-4F93-980A-717D2706B727}" sibTransId="{9310518E-1489-4467-B792-3FF1D80344F9}"/>
    <dgm:cxn modelId="{36D7477F-9039-4E61-ADB7-9BCAE92AD3B8}" srcId="{302DEFBA-60B3-488E-B8D9-63F6B1A6A317}" destId="{5C6F2A98-8A58-43A4-9E93-0B2822BF2C4E}" srcOrd="4" destOrd="0" parTransId="{16D43AB2-C780-42E2-BAA9-95E6070D8F99}" sibTransId="{09AF4456-FFDD-4015-BDC9-FDEC11FF51F3}"/>
    <dgm:cxn modelId="{B32E828A-B75F-4B1D-A378-770EC4B24142}" type="presOf" srcId="{302DEFBA-60B3-488E-B8D9-63F6B1A6A317}" destId="{BF27AD40-2E07-4C2C-8603-2DCC5243149F}" srcOrd="0" destOrd="0" presId="urn:microsoft.com/office/officeart/2005/8/layout/list1"/>
    <dgm:cxn modelId="{75517796-EBCB-4E16-B37A-4A8B4D172E69}" type="presOf" srcId="{ADD970D3-33AB-461F-B259-2B72EA03FD14}" destId="{606865C9-0CA7-4C40-9ACB-B6B1F59C729B}" srcOrd="1" destOrd="0" presId="urn:microsoft.com/office/officeart/2005/8/layout/list1"/>
    <dgm:cxn modelId="{365697B6-D5CA-4F95-BC95-AAE5087C1F4B}" type="presOf" srcId="{19F4791D-6957-495B-9FD9-A0A0C6D1887F}" destId="{3E44AD2D-4F29-412B-AA22-679DB356330C}" srcOrd="0" destOrd="0" presId="urn:microsoft.com/office/officeart/2005/8/layout/list1"/>
    <dgm:cxn modelId="{349949C7-53A7-4727-BD93-A153FE8E7CFD}" type="presOf" srcId="{74CD98E3-BED5-497D-B13E-F2CCDC2DFE69}" destId="{F6C04A0F-6B2B-4469-8CB8-ED630307C4A1}" srcOrd="1" destOrd="0" presId="urn:microsoft.com/office/officeart/2005/8/layout/list1"/>
    <dgm:cxn modelId="{E28765E6-6D62-4D64-A95B-7E2FF7312403}" type="presOf" srcId="{5C6F2A98-8A58-43A4-9E93-0B2822BF2C4E}" destId="{6CCF3FC8-B493-43E4-BA04-52EA9BB15D96}" srcOrd="1" destOrd="0" presId="urn:microsoft.com/office/officeart/2005/8/layout/list1"/>
    <dgm:cxn modelId="{C0A5AFF2-E956-415C-90A6-4F487C7036C4}" type="presOf" srcId="{F8E6366F-F828-4CE2-8DCB-93E4B63BDD95}" destId="{9B8D9411-1642-4274-BA12-EFF5955CE4B1}" srcOrd="0" destOrd="0" presId="urn:microsoft.com/office/officeart/2005/8/layout/list1"/>
    <dgm:cxn modelId="{6861A8FE-939D-44AB-8B8A-A7CCEDC3EE48}" type="presOf" srcId="{ADD970D3-33AB-461F-B259-2B72EA03FD14}" destId="{A349A591-43E5-42EF-99AD-FA6AED7C92C5}" srcOrd="0" destOrd="0" presId="urn:microsoft.com/office/officeart/2005/8/layout/list1"/>
    <dgm:cxn modelId="{B5DEDE3A-3DCE-441C-B1BE-76228FEC3E1A}" type="presParOf" srcId="{BF27AD40-2E07-4C2C-8603-2DCC5243149F}" destId="{676A5025-E84A-46E5-8C95-893EBB1C9041}" srcOrd="0" destOrd="0" presId="urn:microsoft.com/office/officeart/2005/8/layout/list1"/>
    <dgm:cxn modelId="{4921C036-0F11-4C7B-92C8-5A34E1D6352D}" type="presParOf" srcId="{676A5025-E84A-46E5-8C95-893EBB1C9041}" destId="{A349A591-43E5-42EF-99AD-FA6AED7C92C5}" srcOrd="0" destOrd="0" presId="urn:microsoft.com/office/officeart/2005/8/layout/list1"/>
    <dgm:cxn modelId="{2264715D-327A-4744-A33D-70FA7868A3A0}" type="presParOf" srcId="{676A5025-E84A-46E5-8C95-893EBB1C9041}" destId="{606865C9-0CA7-4C40-9ACB-B6B1F59C729B}" srcOrd="1" destOrd="0" presId="urn:microsoft.com/office/officeart/2005/8/layout/list1"/>
    <dgm:cxn modelId="{AB0F3F69-94CD-420C-9221-78F5436F1638}" type="presParOf" srcId="{BF27AD40-2E07-4C2C-8603-2DCC5243149F}" destId="{D4F53FE1-19B7-45C1-AF97-EC047007875F}" srcOrd="1" destOrd="0" presId="urn:microsoft.com/office/officeart/2005/8/layout/list1"/>
    <dgm:cxn modelId="{5E5D8271-E3EF-4466-AF84-59CB03AA1B33}" type="presParOf" srcId="{BF27AD40-2E07-4C2C-8603-2DCC5243149F}" destId="{F710BDC1-B145-48F6-84D0-E9C632C46FFA}" srcOrd="2" destOrd="0" presId="urn:microsoft.com/office/officeart/2005/8/layout/list1"/>
    <dgm:cxn modelId="{ECCD6C0A-FFA5-4ADD-A8B9-634BA6FCCA45}" type="presParOf" srcId="{BF27AD40-2E07-4C2C-8603-2DCC5243149F}" destId="{5594C965-525C-4509-899E-80CFBB58D05A}" srcOrd="3" destOrd="0" presId="urn:microsoft.com/office/officeart/2005/8/layout/list1"/>
    <dgm:cxn modelId="{7FC60CF6-E03A-4F1D-BA31-530EBF6E9ECA}" type="presParOf" srcId="{BF27AD40-2E07-4C2C-8603-2DCC5243149F}" destId="{E40E06EC-AB96-4674-BA59-6C7AE0024803}" srcOrd="4" destOrd="0" presId="urn:microsoft.com/office/officeart/2005/8/layout/list1"/>
    <dgm:cxn modelId="{C221B047-9C2D-4FD1-B2F5-D86DAE3C4E72}" type="presParOf" srcId="{E40E06EC-AB96-4674-BA59-6C7AE0024803}" destId="{23590564-D406-4392-A674-02886C1E02F3}" srcOrd="0" destOrd="0" presId="urn:microsoft.com/office/officeart/2005/8/layout/list1"/>
    <dgm:cxn modelId="{5832EEB3-E4C4-49C8-AB6B-0B15F294AB96}" type="presParOf" srcId="{E40E06EC-AB96-4674-BA59-6C7AE0024803}" destId="{7FD25097-4AA3-4876-9D21-7B38B0037DCC}" srcOrd="1" destOrd="0" presId="urn:microsoft.com/office/officeart/2005/8/layout/list1"/>
    <dgm:cxn modelId="{D4D644CD-550C-47F2-ABFF-24D36916AB64}" type="presParOf" srcId="{BF27AD40-2E07-4C2C-8603-2DCC5243149F}" destId="{D54E741A-B846-4F0E-A3DA-7F3C4D9AD22F}" srcOrd="5" destOrd="0" presId="urn:microsoft.com/office/officeart/2005/8/layout/list1"/>
    <dgm:cxn modelId="{12C041D8-B755-486A-8268-3B5A199EC77F}" type="presParOf" srcId="{BF27AD40-2E07-4C2C-8603-2DCC5243149F}" destId="{09BF97FE-2E54-4AFA-AD28-6F13225E1E93}" srcOrd="6" destOrd="0" presId="urn:microsoft.com/office/officeart/2005/8/layout/list1"/>
    <dgm:cxn modelId="{B83E00F3-EDD5-42CE-99BB-FF978D1E5F9A}" type="presParOf" srcId="{BF27AD40-2E07-4C2C-8603-2DCC5243149F}" destId="{D114A262-1110-439C-A0C1-0335D1D131E0}" srcOrd="7" destOrd="0" presId="urn:microsoft.com/office/officeart/2005/8/layout/list1"/>
    <dgm:cxn modelId="{9DE7A43A-C0B4-45D0-87F7-3871AF1157A8}" type="presParOf" srcId="{BF27AD40-2E07-4C2C-8603-2DCC5243149F}" destId="{59BDA3BE-CE51-43AF-963A-228A20B4192C}" srcOrd="8" destOrd="0" presId="urn:microsoft.com/office/officeart/2005/8/layout/list1"/>
    <dgm:cxn modelId="{99D6E31B-6ADD-451A-A202-008033EA1322}" type="presParOf" srcId="{59BDA3BE-CE51-43AF-963A-228A20B4192C}" destId="{25A5DB87-4B73-4207-9EEC-84A85907DBE9}" srcOrd="0" destOrd="0" presId="urn:microsoft.com/office/officeart/2005/8/layout/list1"/>
    <dgm:cxn modelId="{9EFA08B7-7CEC-4C41-A5E2-7A59E4F2B0EF}" type="presParOf" srcId="{59BDA3BE-CE51-43AF-963A-228A20B4192C}" destId="{F6C04A0F-6B2B-4469-8CB8-ED630307C4A1}" srcOrd="1" destOrd="0" presId="urn:microsoft.com/office/officeart/2005/8/layout/list1"/>
    <dgm:cxn modelId="{B08E3765-F977-4C6E-8AE9-E21C4E7AA22B}" type="presParOf" srcId="{BF27AD40-2E07-4C2C-8603-2DCC5243149F}" destId="{061DF8A7-6AFB-4F1F-AE1A-B2FD4BC9F32E}" srcOrd="9" destOrd="0" presId="urn:microsoft.com/office/officeart/2005/8/layout/list1"/>
    <dgm:cxn modelId="{D64DAFF6-E929-4B5D-BDCB-E18A105C26C7}" type="presParOf" srcId="{BF27AD40-2E07-4C2C-8603-2DCC5243149F}" destId="{55540E2B-918E-4690-B31B-08ED2BF44CC9}" srcOrd="10" destOrd="0" presId="urn:microsoft.com/office/officeart/2005/8/layout/list1"/>
    <dgm:cxn modelId="{44B0F501-E27C-4B2C-BD61-263358E48566}" type="presParOf" srcId="{BF27AD40-2E07-4C2C-8603-2DCC5243149F}" destId="{CA4658E3-C594-4FA1-9158-2F828140F6F4}" srcOrd="11" destOrd="0" presId="urn:microsoft.com/office/officeart/2005/8/layout/list1"/>
    <dgm:cxn modelId="{3258A866-09C2-44C9-BDD7-2527CAC478A8}" type="presParOf" srcId="{BF27AD40-2E07-4C2C-8603-2DCC5243149F}" destId="{380FD143-5BBD-4D52-A495-516B782E9726}" srcOrd="12" destOrd="0" presId="urn:microsoft.com/office/officeart/2005/8/layout/list1"/>
    <dgm:cxn modelId="{C573011F-C781-491A-ADAF-18E0EDC7E2C4}" type="presParOf" srcId="{380FD143-5BBD-4D52-A495-516B782E9726}" destId="{3E44AD2D-4F29-412B-AA22-679DB356330C}" srcOrd="0" destOrd="0" presId="urn:microsoft.com/office/officeart/2005/8/layout/list1"/>
    <dgm:cxn modelId="{63131791-75B0-45C7-AB59-2F724EF844D8}" type="presParOf" srcId="{380FD143-5BBD-4D52-A495-516B782E9726}" destId="{B3CF2E82-EC3D-4CD8-9FF6-7A24126EB337}" srcOrd="1" destOrd="0" presId="urn:microsoft.com/office/officeart/2005/8/layout/list1"/>
    <dgm:cxn modelId="{7743AA0B-DB67-4088-AE81-765009354C92}" type="presParOf" srcId="{BF27AD40-2E07-4C2C-8603-2DCC5243149F}" destId="{5B0B799E-3F88-4BBA-B305-D8898CEB0916}" srcOrd="13" destOrd="0" presId="urn:microsoft.com/office/officeart/2005/8/layout/list1"/>
    <dgm:cxn modelId="{9C9AB132-AF0E-4119-94F7-231A2CCEEB13}" type="presParOf" srcId="{BF27AD40-2E07-4C2C-8603-2DCC5243149F}" destId="{7881A1C9-0B83-4528-9EF0-DC7F7A970F99}" srcOrd="14" destOrd="0" presId="urn:microsoft.com/office/officeart/2005/8/layout/list1"/>
    <dgm:cxn modelId="{8A52E941-72E7-4FAE-8FA0-597CDE1A9400}" type="presParOf" srcId="{BF27AD40-2E07-4C2C-8603-2DCC5243149F}" destId="{255C55A4-A675-4577-9728-68E2266DDA80}" srcOrd="15" destOrd="0" presId="urn:microsoft.com/office/officeart/2005/8/layout/list1"/>
    <dgm:cxn modelId="{18BF4736-0F7E-47C6-B55B-7B668D576BB8}" type="presParOf" srcId="{BF27AD40-2E07-4C2C-8603-2DCC5243149F}" destId="{2C28D97F-E53D-4A75-90C1-947AA19EA000}" srcOrd="16" destOrd="0" presId="urn:microsoft.com/office/officeart/2005/8/layout/list1"/>
    <dgm:cxn modelId="{259922C4-5A56-40DD-88A7-2839515FF293}" type="presParOf" srcId="{2C28D97F-E53D-4A75-90C1-947AA19EA000}" destId="{ABF3496B-FE54-44B4-A2EA-4164D62AA605}" srcOrd="0" destOrd="0" presId="urn:microsoft.com/office/officeart/2005/8/layout/list1"/>
    <dgm:cxn modelId="{42C5B5AB-AF44-4054-877B-D72F3DD0A8CB}" type="presParOf" srcId="{2C28D97F-E53D-4A75-90C1-947AA19EA000}" destId="{6CCF3FC8-B493-43E4-BA04-52EA9BB15D96}" srcOrd="1" destOrd="0" presId="urn:microsoft.com/office/officeart/2005/8/layout/list1"/>
    <dgm:cxn modelId="{D5806D05-E742-491D-8E20-4E93F1D13C36}" type="presParOf" srcId="{BF27AD40-2E07-4C2C-8603-2DCC5243149F}" destId="{8B3B5E0F-4727-4104-8C1C-EC159F7D7CB1}" srcOrd="17" destOrd="0" presId="urn:microsoft.com/office/officeart/2005/8/layout/list1"/>
    <dgm:cxn modelId="{D1239E71-92B4-4C72-B86C-655511C2173C}" type="presParOf" srcId="{BF27AD40-2E07-4C2C-8603-2DCC5243149F}" destId="{35D98AB3-EF45-471E-8891-5A5A218A9C89}" srcOrd="18" destOrd="0" presId="urn:microsoft.com/office/officeart/2005/8/layout/list1"/>
    <dgm:cxn modelId="{DFE2DBA9-F6D9-44E0-9B86-F6B1C83E40D3}" type="presParOf" srcId="{BF27AD40-2E07-4C2C-8603-2DCC5243149F}" destId="{805A47E4-6D9F-4D22-8969-13F585D0BE1A}" srcOrd="19" destOrd="0" presId="urn:microsoft.com/office/officeart/2005/8/layout/list1"/>
    <dgm:cxn modelId="{8D7B44F6-C735-457C-BDAF-168F8B8F0AAF}" type="presParOf" srcId="{BF27AD40-2E07-4C2C-8603-2DCC5243149F}" destId="{877EE133-FB3E-4B36-9E2F-638A0237DD19}" srcOrd="20" destOrd="0" presId="urn:microsoft.com/office/officeart/2005/8/layout/list1"/>
    <dgm:cxn modelId="{7E535BEA-E376-49B0-9817-EC578A1BA749}" type="presParOf" srcId="{877EE133-FB3E-4B36-9E2F-638A0237DD19}" destId="{9B8D9411-1642-4274-BA12-EFF5955CE4B1}" srcOrd="0" destOrd="0" presId="urn:microsoft.com/office/officeart/2005/8/layout/list1"/>
    <dgm:cxn modelId="{AC00F97B-076D-4B75-A710-E8701930FCE9}" type="presParOf" srcId="{877EE133-FB3E-4B36-9E2F-638A0237DD19}" destId="{CEFA628A-FAF8-48F7-B284-30CC827BCB1D}" srcOrd="1" destOrd="0" presId="urn:microsoft.com/office/officeart/2005/8/layout/list1"/>
    <dgm:cxn modelId="{57B17D7E-3D9A-4985-B77A-8ED3E58EB603}" type="presParOf" srcId="{BF27AD40-2E07-4C2C-8603-2DCC5243149F}" destId="{51640BAE-A42A-49A2-93E9-DC64F5DCEC3D}" srcOrd="21" destOrd="0" presId="urn:microsoft.com/office/officeart/2005/8/layout/list1"/>
    <dgm:cxn modelId="{ECFA2B05-6DC7-4205-A698-3B39671C7BA8}" type="presParOf" srcId="{BF27AD40-2E07-4C2C-8603-2DCC5243149F}" destId="{B8916194-43AA-46D7-AB44-7B680C6E98A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D9EA8-862D-46C6-BC66-045E83896906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971F0-FD1A-4500-9873-736618C48FF4}">
      <dgm:prSet phldrT="[Text]" custT="1"/>
      <dgm:spPr/>
      <dgm:t>
        <a:bodyPr/>
        <a:lstStyle/>
        <a:p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اسم المعهد، المكان، تاريخ، ساعة البدء والانتهاء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54A2318-D6B8-4207-B729-C75A135E6513}" type="parTrans" cxnId="{2EFC8DFC-5AF3-40BC-B0BD-8E339F0F91E3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1B90FA6-63BB-46B7-A143-75121841E736}" type="sibTrans" cxnId="{2EFC8DFC-5AF3-40BC-B0BD-8E339F0F91E3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07B8487-21AF-47A6-988B-BB0E305C8D55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قائمة الحضور والغياب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39CC27-7D22-45CF-AD3B-0917FCB285CF}" type="parTrans" cxnId="{B1BE499A-4168-4099-89B6-1E1239BF2E82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ABCDE7A-1164-4EF8-B3B6-CCE58BB985F0}" type="sibTrans" cxnId="{B1BE499A-4168-4099-89B6-1E1239BF2E82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9948D28-9CDA-429D-94D1-E9866E999837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الهدف من الاجتماع وبنود جدول الأعمال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8EDC060-6CD2-432C-9A5E-212B78E61205}" type="parTrans" cxnId="{7ABDC00C-55B9-4BC6-AE91-CC567693ADC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0EE02F-F2A7-427E-BE06-C5B061B7E6D6}" type="sibTrans" cxnId="{7ABDC00C-55B9-4BC6-AE91-CC567693ADC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29CF635-38AA-4C16-807A-981280FB5823}">
      <dgm:prSet phldrT="[Text]" custT="1"/>
      <dgm:spPr/>
      <dgm:t>
        <a:bodyPr/>
        <a:lstStyle/>
        <a:p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ملخص النقاشات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AB279AA-FCC4-4B82-AB54-009B44E21FE2}" type="parTrans" cxnId="{B6832CC0-927D-49BC-A6EE-CB49AFF6D037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A7DC840-13AB-4543-9C45-76906F160CF4}" type="sibTrans" cxnId="{B6832CC0-927D-49BC-A6EE-CB49AFF6D037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F9E8049-90C6-4A39-AC4C-16FBC21FD026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القرارات والتوصيات وتحديد المسؤوليات والفترة الزمنية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EAD98AC-678C-4B13-84A0-54B85A666916}" type="parTrans" cxnId="{2B19A6B8-AD18-4C59-BBA7-161AD760B6E7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9345BA8-337F-4733-80DF-A99853A45F69}" type="sibTrans" cxnId="{2B19A6B8-AD18-4C59-BBA7-161AD760B6E7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E04681C-40C7-46F3-B526-7E9FA6651BC8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المستندات المطلوب </a:t>
          </a:r>
          <a:r>
            <a:rPr lang="ar-LB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ارفاقها 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702900D-4493-4DFB-AC6D-E65137577935}" type="parTrans" cxnId="{3B8494BD-5192-4371-852A-DBBB25AEAB51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75EF9AD-02E2-4BEC-AAA7-F72B80315F06}" type="sibTrans" cxnId="{3B8494BD-5192-4371-852A-DBBB25AEAB51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4271E1-01C8-440D-85D6-1FA5B30F1F26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موعد ومكان الاجتماع القادم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621374E-92B0-4B43-AA64-D3AFD9F601A6}" type="parTrans" cxnId="{88E75F2C-C15D-4943-9D06-7245FD519AF9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003C6DC-9981-4F91-AE18-98FFF4E4DAA9}" type="sibTrans" cxnId="{88E75F2C-C15D-4943-9D06-7245FD519AF9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50F95F3-A0A7-4385-B13E-7B2E41CB33E2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التوقيعات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8F8E53C-11CB-4DBF-AD30-F0AB1486D6F4}" type="parTrans" cxnId="{7AE884E4-1462-4BE1-AAFB-7ED563F9EF9D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C43C3AE-62B5-41F6-BDA1-E1EF07F6FE09}" type="sibTrans" cxnId="{7AE884E4-1462-4BE1-AAFB-7ED563F9EF9D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90C1D37-7AAE-4470-8539-CE18A82FE067}">
      <dgm:prSet custT="1"/>
      <dgm:spPr/>
      <dgm:t>
        <a:bodyPr/>
        <a:lstStyle/>
        <a:p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الاعلانات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4244CB-4001-4F6F-9A6B-E41874E24C94}" type="parTrans" cxnId="{1DB6807C-DA06-43ED-865E-76AC33B68A22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2323A0-FA19-4A4A-8FBA-D5A3C624ED3C}" type="sibTrans" cxnId="{1DB6807C-DA06-43ED-865E-76AC33B68A22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8F47A65-4411-4761-8A9E-28709C65604B}" type="pres">
      <dgm:prSet presAssocID="{96DD9EA8-862D-46C6-BC66-045E83896906}" presName="diagram" presStyleCnt="0">
        <dgm:presLayoutVars>
          <dgm:dir val="rev"/>
          <dgm:resizeHandles/>
        </dgm:presLayoutVars>
      </dgm:prSet>
      <dgm:spPr/>
    </dgm:pt>
    <dgm:pt modelId="{2A411A79-E576-4FA2-B067-3FDA5CAB69A9}" type="pres">
      <dgm:prSet presAssocID="{408971F0-FD1A-4500-9873-736618C48FF4}" presName="firstNode" presStyleLbl="node1" presStyleIdx="0" presStyleCnt="9" custScaleX="266907">
        <dgm:presLayoutVars>
          <dgm:bulletEnabled val="1"/>
        </dgm:presLayoutVars>
      </dgm:prSet>
      <dgm:spPr/>
    </dgm:pt>
    <dgm:pt modelId="{8B4000C1-8173-4F5D-93BA-08DD5920F341}" type="pres">
      <dgm:prSet presAssocID="{E1B90FA6-63BB-46B7-A143-75121841E736}" presName="sibTrans" presStyleLbl="sibTrans2D1" presStyleIdx="0" presStyleCnt="8"/>
      <dgm:spPr/>
    </dgm:pt>
    <dgm:pt modelId="{D9809F2B-85B4-4393-B0E1-3BEB5B61EA96}" type="pres">
      <dgm:prSet presAssocID="{A07B8487-21AF-47A6-988B-BB0E305C8D55}" presName="middleNode" presStyleCnt="0"/>
      <dgm:spPr/>
    </dgm:pt>
    <dgm:pt modelId="{37BDBB26-5C7C-4217-B20A-426B98FF808F}" type="pres">
      <dgm:prSet presAssocID="{A07B8487-21AF-47A6-988B-BB0E305C8D55}" presName="padding" presStyleLbl="node1" presStyleIdx="0" presStyleCnt="9"/>
      <dgm:spPr/>
    </dgm:pt>
    <dgm:pt modelId="{A9F41A9E-47EB-43D9-88CE-9B5E6B7D5F90}" type="pres">
      <dgm:prSet presAssocID="{A07B8487-21AF-47A6-988B-BB0E305C8D55}" presName="shape" presStyleLbl="node1" presStyleIdx="1" presStyleCnt="9" custScaleX="290293" custScaleY="130348">
        <dgm:presLayoutVars>
          <dgm:bulletEnabled val="1"/>
        </dgm:presLayoutVars>
      </dgm:prSet>
      <dgm:spPr/>
    </dgm:pt>
    <dgm:pt modelId="{1A0ADB1B-96FE-4119-86C5-2D4A0357A5D9}" type="pres">
      <dgm:prSet presAssocID="{4ABCDE7A-1164-4EF8-B3B6-CCE58BB985F0}" presName="sibTrans" presStyleLbl="sibTrans2D1" presStyleIdx="1" presStyleCnt="8"/>
      <dgm:spPr/>
    </dgm:pt>
    <dgm:pt modelId="{C8C13DF3-1ED8-4840-9AA3-880D05F5A4CC}" type="pres">
      <dgm:prSet presAssocID="{A9948D28-9CDA-429D-94D1-E9866E999837}" presName="middleNode" presStyleCnt="0"/>
      <dgm:spPr/>
    </dgm:pt>
    <dgm:pt modelId="{F23140AD-EEDB-4366-AA16-C82B7926BD21}" type="pres">
      <dgm:prSet presAssocID="{A9948D28-9CDA-429D-94D1-E9866E999837}" presName="padding" presStyleLbl="node1" presStyleIdx="1" presStyleCnt="9"/>
      <dgm:spPr/>
    </dgm:pt>
    <dgm:pt modelId="{C72118D1-3653-41E1-A041-603EBD970A5F}" type="pres">
      <dgm:prSet presAssocID="{A9948D28-9CDA-429D-94D1-E9866E999837}" presName="shape" presStyleLbl="node1" presStyleIdx="2" presStyleCnt="9" custScaleX="275672" custScaleY="150325">
        <dgm:presLayoutVars>
          <dgm:bulletEnabled val="1"/>
        </dgm:presLayoutVars>
      </dgm:prSet>
      <dgm:spPr/>
    </dgm:pt>
    <dgm:pt modelId="{CFC5D712-C4ED-46B4-9CC3-A4C9B6F0FC1A}" type="pres">
      <dgm:prSet presAssocID="{BB0EE02F-F2A7-427E-BE06-C5B061B7E6D6}" presName="sibTrans" presStyleLbl="sibTrans2D1" presStyleIdx="2" presStyleCnt="8"/>
      <dgm:spPr/>
    </dgm:pt>
    <dgm:pt modelId="{BB0F8107-2968-454B-8AB6-248E045B7C00}" type="pres">
      <dgm:prSet presAssocID="{C29CF635-38AA-4C16-807A-981280FB5823}" presName="middleNode" presStyleCnt="0"/>
      <dgm:spPr/>
    </dgm:pt>
    <dgm:pt modelId="{AFA31FD6-3042-4B4B-A53A-5284C7C6FB31}" type="pres">
      <dgm:prSet presAssocID="{C29CF635-38AA-4C16-807A-981280FB5823}" presName="padding" presStyleLbl="node1" presStyleIdx="2" presStyleCnt="9"/>
      <dgm:spPr/>
    </dgm:pt>
    <dgm:pt modelId="{F25E5D20-F058-40B6-8DAB-BC1699096313}" type="pres">
      <dgm:prSet presAssocID="{C29CF635-38AA-4C16-807A-981280FB5823}" presName="shape" presStyleLbl="node1" presStyleIdx="3" presStyleCnt="9" custScaleX="287070">
        <dgm:presLayoutVars>
          <dgm:bulletEnabled val="1"/>
        </dgm:presLayoutVars>
      </dgm:prSet>
      <dgm:spPr/>
    </dgm:pt>
    <dgm:pt modelId="{025919B7-485C-456A-A7FC-CA1A56FB3E80}" type="pres">
      <dgm:prSet presAssocID="{BA7DC840-13AB-4543-9C45-76906F160CF4}" presName="sibTrans" presStyleLbl="sibTrans2D1" presStyleIdx="3" presStyleCnt="8"/>
      <dgm:spPr/>
    </dgm:pt>
    <dgm:pt modelId="{64DB97C7-6C75-4227-869A-78DD380CA98C}" type="pres">
      <dgm:prSet presAssocID="{1F9E8049-90C6-4A39-AC4C-16FBC21FD026}" presName="middleNode" presStyleCnt="0"/>
      <dgm:spPr/>
    </dgm:pt>
    <dgm:pt modelId="{FAF5C1E7-699D-4E3C-827A-905BD93AAD49}" type="pres">
      <dgm:prSet presAssocID="{1F9E8049-90C6-4A39-AC4C-16FBC21FD026}" presName="padding" presStyleLbl="node1" presStyleIdx="3" presStyleCnt="9"/>
      <dgm:spPr/>
    </dgm:pt>
    <dgm:pt modelId="{1483A7E9-A041-4B06-A9C7-44C25270846B}" type="pres">
      <dgm:prSet presAssocID="{1F9E8049-90C6-4A39-AC4C-16FBC21FD026}" presName="shape" presStyleLbl="node1" presStyleIdx="4" presStyleCnt="9" custScaleX="336041" custScaleY="173048">
        <dgm:presLayoutVars>
          <dgm:bulletEnabled val="1"/>
        </dgm:presLayoutVars>
      </dgm:prSet>
      <dgm:spPr/>
    </dgm:pt>
    <dgm:pt modelId="{D3ABAEEC-C2AB-4604-A6C8-2E9AB0EF4296}" type="pres">
      <dgm:prSet presAssocID="{09345BA8-337F-4733-80DF-A99853A45F69}" presName="sibTrans" presStyleLbl="sibTrans2D1" presStyleIdx="4" presStyleCnt="8"/>
      <dgm:spPr/>
    </dgm:pt>
    <dgm:pt modelId="{895399F9-2DA2-4663-8604-FFF172D17B80}" type="pres">
      <dgm:prSet presAssocID="{0E04681C-40C7-46F3-B526-7E9FA6651BC8}" presName="middleNode" presStyleCnt="0"/>
      <dgm:spPr/>
    </dgm:pt>
    <dgm:pt modelId="{15E0897C-2D9C-43F4-9D07-3D03623BFCBF}" type="pres">
      <dgm:prSet presAssocID="{0E04681C-40C7-46F3-B526-7E9FA6651BC8}" presName="padding" presStyleLbl="node1" presStyleIdx="4" presStyleCnt="9"/>
      <dgm:spPr/>
    </dgm:pt>
    <dgm:pt modelId="{EC9BD027-10DA-4FD1-94E5-400FE4C7405F}" type="pres">
      <dgm:prSet presAssocID="{0E04681C-40C7-46F3-B526-7E9FA6651BC8}" presName="shape" presStyleLbl="node1" presStyleIdx="5" presStyleCnt="9" custScaleX="313604" custScaleY="133006">
        <dgm:presLayoutVars>
          <dgm:bulletEnabled val="1"/>
        </dgm:presLayoutVars>
      </dgm:prSet>
      <dgm:spPr/>
    </dgm:pt>
    <dgm:pt modelId="{48EAAFDE-A74A-4E79-B87F-B496888C9DE1}" type="pres">
      <dgm:prSet presAssocID="{575EF9AD-02E2-4BEC-AAA7-F72B80315F06}" presName="sibTrans" presStyleLbl="sibTrans2D1" presStyleIdx="5" presStyleCnt="8"/>
      <dgm:spPr/>
    </dgm:pt>
    <dgm:pt modelId="{8A0430BA-34F1-44A7-ADD2-558DD89A8081}" type="pres">
      <dgm:prSet presAssocID="{690C1D37-7AAE-4470-8539-CE18A82FE067}" presName="middleNode" presStyleCnt="0"/>
      <dgm:spPr/>
    </dgm:pt>
    <dgm:pt modelId="{E61269FB-6C3C-4CC0-A2A2-992E817A0FB8}" type="pres">
      <dgm:prSet presAssocID="{690C1D37-7AAE-4470-8539-CE18A82FE067}" presName="padding" presStyleLbl="node1" presStyleIdx="5" presStyleCnt="9"/>
      <dgm:spPr/>
    </dgm:pt>
    <dgm:pt modelId="{FC95CC24-8CB8-4F30-B275-AE47B890A762}" type="pres">
      <dgm:prSet presAssocID="{690C1D37-7AAE-4470-8539-CE18A82FE067}" presName="shape" presStyleLbl="node1" presStyleIdx="6" presStyleCnt="9" custScaleX="186768">
        <dgm:presLayoutVars>
          <dgm:bulletEnabled val="1"/>
        </dgm:presLayoutVars>
      </dgm:prSet>
      <dgm:spPr/>
    </dgm:pt>
    <dgm:pt modelId="{D57556EB-C134-472E-AC73-9712338A03C6}" type="pres">
      <dgm:prSet presAssocID="{772323A0-FA19-4A4A-8FBA-D5A3C624ED3C}" presName="sibTrans" presStyleLbl="sibTrans2D1" presStyleIdx="6" presStyleCnt="8"/>
      <dgm:spPr/>
    </dgm:pt>
    <dgm:pt modelId="{DDC98670-2998-421B-8F20-6B1B751A1DA6}" type="pres">
      <dgm:prSet presAssocID="{FD4271E1-01C8-440D-85D6-1FA5B30F1F26}" presName="middleNode" presStyleCnt="0"/>
      <dgm:spPr/>
    </dgm:pt>
    <dgm:pt modelId="{301A2405-4908-4A42-A7DA-51ED51D41B00}" type="pres">
      <dgm:prSet presAssocID="{FD4271E1-01C8-440D-85D6-1FA5B30F1F26}" presName="padding" presStyleLbl="node1" presStyleIdx="6" presStyleCnt="9"/>
      <dgm:spPr/>
    </dgm:pt>
    <dgm:pt modelId="{D2EECBCE-9DDB-4A1E-9C1B-29BB10FE8EDE}" type="pres">
      <dgm:prSet presAssocID="{FD4271E1-01C8-440D-85D6-1FA5B30F1F26}" presName="shape" presStyleLbl="node1" presStyleIdx="7" presStyleCnt="9" custScaleX="276929">
        <dgm:presLayoutVars>
          <dgm:bulletEnabled val="1"/>
        </dgm:presLayoutVars>
      </dgm:prSet>
      <dgm:spPr/>
    </dgm:pt>
    <dgm:pt modelId="{86F8A881-8423-4EA3-B079-95F587A5E93D}" type="pres">
      <dgm:prSet presAssocID="{8003C6DC-9981-4F91-AE18-98FFF4E4DAA9}" presName="sibTrans" presStyleLbl="sibTrans2D1" presStyleIdx="7" presStyleCnt="8"/>
      <dgm:spPr/>
    </dgm:pt>
    <dgm:pt modelId="{4E7BC0A5-C4B9-4CBC-894F-5CE6E60A2E1A}" type="pres">
      <dgm:prSet presAssocID="{250F95F3-A0A7-4385-B13E-7B2E41CB33E2}" presName="lastNode" presStyleLbl="node1" presStyleIdx="8" presStyleCnt="9" custScaleX="119317" custLinFactNeighborX="-1045">
        <dgm:presLayoutVars>
          <dgm:bulletEnabled val="1"/>
        </dgm:presLayoutVars>
      </dgm:prSet>
      <dgm:spPr/>
    </dgm:pt>
  </dgm:ptLst>
  <dgm:cxnLst>
    <dgm:cxn modelId="{2BB2AE03-3E18-4D42-8C26-C635B8DE7477}" type="presOf" srcId="{690C1D37-7AAE-4470-8539-CE18A82FE067}" destId="{FC95CC24-8CB8-4F30-B275-AE47B890A762}" srcOrd="0" destOrd="0" presId="urn:microsoft.com/office/officeart/2005/8/layout/bProcess2"/>
    <dgm:cxn modelId="{7ABDC00C-55B9-4BC6-AE91-CC567693ADCF}" srcId="{96DD9EA8-862D-46C6-BC66-045E83896906}" destId="{A9948D28-9CDA-429D-94D1-E9866E999837}" srcOrd="2" destOrd="0" parTransId="{F8EDC060-6CD2-432C-9A5E-212B78E61205}" sibTransId="{BB0EE02F-F2A7-427E-BE06-C5B061B7E6D6}"/>
    <dgm:cxn modelId="{603C7F11-9CD7-4333-88A5-14A2BDF8E545}" type="presOf" srcId="{96DD9EA8-862D-46C6-BC66-045E83896906}" destId="{C8F47A65-4411-4761-8A9E-28709C65604B}" srcOrd="0" destOrd="0" presId="urn:microsoft.com/office/officeart/2005/8/layout/bProcess2"/>
    <dgm:cxn modelId="{133B311C-3C4B-4781-82F0-44EA61E5A88E}" type="presOf" srcId="{A9948D28-9CDA-429D-94D1-E9866E999837}" destId="{C72118D1-3653-41E1-A041-603EBD970A5F}" srcOrd="0" destOrd="0" presId="urn:microsoft.com/office/officeart/2005/8/layout/bProcess2"/>
    <dgm:cxn modelId="{B8EC421F-4DC2-4192-9395-7ACF1D21484F}" type="presOf" srcId="{0E04681C-40C7-46F3-B526-7E9FA6651BC8}" destId="{EC9BD027-10DA-4FD1-94E5-400FE4C7405F}" srcOrd="0" destOrd="0" presId="urn:microsoft.com/office/officeart/2005/8/layout/bProcess2"/>
    <dgm:cxn modelId="{E443CE28-0C6F-4DDF-A97F-678C2F07F5C1}" type="presOf" srcId="{C29CF635-38AA-4C16-807A-981280FB5823}" destId="{F25E5D20-F058-40B6-8DAB-BC1699096313}" srcOrd="0" destOrd="0" presId="urn:microsoft.com/office/officeart/2005/8/layout/bProcess2"/>
    <dgm:cxn modelId="{88E75F2C-C15D-4943-9D06-7245FD519AF9}" srcId="{96DD9EA8-862D-46C6-BC66-045E83896906}" destId="{FD4271E1-01C8-440D-85D6-1FA5B30F1F26}" srcOrd="7" destOrd="0" parTransId="{4621374E-92B0-4B43-AA64-D3AFD9F601A6}" sibTransId="{8003C6DC-9981-4F91-AE18-98FFF4E4DAA9}"/>
    <dgm:cxn modelId="{756A2636-3A92-4553-8FC8-3FAECB153973}" type="presOf" srcId="{250F95F3-A0A7-4385-B13E-7B2E41CB33E2}" destId="{4E7BC0A5-C4B9-4CBC-894F-5CE6E60A2E1A}" srcOrd="0" destOrd="0" presId="urn:microsoft.com/office/officeart/2005/8/layout/bProcess2"/>
    <dgm:cxn modelId="{F922FB76-6198-41D6-BD4B-2167FF1E91DF}" type="presOf" srcId="{E1B90FA6-63BB-46B7-A143-75121841E736}" destId="{8B4000C1-8173-4F5D-93BA-08DD5920F341}" srcOrd="0" destOrd="0" presId="urn:microsoft.com/office/officeart/2005/8/layout/bProcess2"/>
    <dgm:cxn modelId="{EE656A5A-4C92-449F-8BBC-4383716D9D5D}" type="presOf" srcId="{8003C6DC-9981-4F91-AE18-98FFF4E4DAA9}" destId="{86F8A881-8423-4EA3-B079-95F587A5E93D}" srcOrd="0" destOrd="0" presId="urn:microsoft.com/office/officeart/2005/8/layout/bProcess2"/>
    <dgm:cxn modelId="{1DB6807C-DA06-43ED-865E-76AC33B68A22}" srcId="{96DD9EA8-862D-46C6-BC66-045E83896906}" destId="{690C1D37-7AAE-4470-8539-CE18A82FE067}" srcOrd="6" destOrd="0" parTransId="{384244CB-4001-4F6F-9A6B-E41874E24C94}" sibTransId="{772323A0-FA19-4A4A-8FBA-D5A3C624ED3C}"/>
    <dgm:cxn modelId="{F7566980-0E52-4DBA-B2D9-9830DFC5A05D}" type="presOf" srcId="{575EF9AD-02E2-4BEC-AAA7-F72B80315F06}" destId="{48EAAFDE-A74A-4E79-B87F-B496888C9DE1}" srcOrd="0" destOrd="0" presId="urn:microsoft.com/office/officeart/2005/8/layout/bProcess2"/>
    <dgm:cxn modelId="{A3CE0A8B-9D2F-493C-AC9E-4E8ACE5E0FA9}" type="presOf" srcId="{FD4271E1-01C8-440D-85D6-1FA5B30F1F26}" destId="{D2EECBCE-9DDB-4A1E-9C1B-29BB10FE8EDE}" srcOrd="0" destOrd="0" presId="urn:microsoft.com/office/officeart/2005/8/layout/bProcess2"/>
    <dgm:cxn modelId="{B2410B94-B315-47E3-A136-032AA1D22748}" type="presOf" srcId="{772323A0-FA19-4A4A-8FBA-D5A3C624ED3C}" destId="{D57556EB-C134-472E-AC73-9712338A03C6}" srcOrd="0" destOrd="0" presId="urn:microsoft.com/office/officeart/2005/8/layout/bProcess2"/>
    <dgm:cxn modelId="{E2996E94-D6DD-4FCC-8559-074B820CDC0E}" type="presOf" srcId="{408971F0-FD1A-4500-9873-736618C48FF4}" destId="{2A411A79-E576-4FA2-B067-3FDA5CAB69A9}" srcOrd="0" destOrd="0" presId="urn:microsoft.com/office/officeart/2005/8/layout/bProcess2"/>
    <dgm:cxn modelId="{B1BE499A-4168-4099-89B6-1E1239BF2E82}" srcId="{96DD9EA8-862D-46C6-BC66-045E83896906}" destId="{A07B8487-21AF-47A6-988B-BB0E305C8D55}" srcOrd="1" destOrd="0" parTransId="{7739CC27-7D22-45CF-AD3B-0917FCB285CF}" sibTransId="{4ABCDE7A-1164-4EF8-B3B6-CCE58BB985F0}"/>
    <dgm:cxn modelId="{D38B4EB6-3647-4C8C-8A59-25246F2AF1C1}" type="presOf" srcId="{BA7DC840-13AB-4543-9C45-76906F160CF4}" destId="{025919B7-485C-456A-A7FC-CA1A56FB3E80}" srcOrd="0" destOrd="0" presId="urn:microsoft.com/office/officeart/2005/8/layout/bProcess2"/>
    <dgm:cxn modelId="{2B19A6B8-AD18-4C59-BBA7-161AD760B6E7}" srcId="{96DD9EA8-862D-46C6-BC66-045E83896906}" destId="{1F9E8049-90C6-4A39-AC4C-16FBC21FD026}" srcOrd="4" destOrd="0" parTransId="{9EAD98AC-678C-4B13-84A0-54B85A666916}" sibTransId="{09345BA8-337F-4733-80DF-A99853A45F69}"/>
    <dgm:cxn modelId="{51C3A4BC-5FB9-4138-A236-CFC06482D9E9}" type="presOf" srcId="{09345BA8-337F-4733-80DF-A99853A45F69}" destId="{D3ABAEEC-C2AB-4604-A6C8-2E9AB0EF4296}" srcOrd="0" destOrd="0" presId="urn:microsoft.com/office/officeart/2005/8/layout/bProcess2"/>
    <dgm:cxn modelId="{3B8494BD-5192-4371-852A-DBBB25AEAB51}" srcId="{96DD9EA8-862D-46C6-BC66-045E83896906}" destId="{0E04681C-40C7-46F3-B526-7E9FA6651BC8}" srcOrd="5" destOrd="0" parTransId="{A702900D-4493-4DFB-AC6D-E65137577935}" sibTransId="{575EF9AD-02E2-4BEC-AAA7-F72B80315F06}"/>
    <dgm:cxn modelId="{B6832CC0-927D-49BC-A6EE-CB49AFF6D037}" srcId="{96DD9EA8-862D-46C6-BC66-045E83896906}" destId="{C29CF635-38AA-4C16-807A-981280FB5823}" srcOrd="3" destOrd="0" parTransId="{EAB279AA-FCC4-4B82-AB54-009B44E21FE2}" sibTransId="{BA7DC840-13AB-4543-9C45-76906F160CF4}"/>
    <dgm:cxn modelId="{A31801DC-F557-411A-B57F-D0D4B3AD93D4}" type="presOf" srcId="{4ABCDE7A-1164-4EF8-B3B6-CCE58BB985F0}" destId="{1A0ADB1B-96FE-4119-86C5-2D4A0357A5D9}" srcOrd="0" destOrd="0" presId="urn:microsoft.com/office/officeart/2005/8/layout/bProcess2"/>
    <dgm:cxn modelId="{7AE884E4-1462-4BE1-AAFB-7ED563F9EF9D}" srcId="{96DD9EA8-862D-46C6-BC66-045E83896906}" destId="{250F95F3-A0A7-4385-B13E-7B2E41CB33E2}" srcOrd="8" destOrd="0" parTransId="{18F8E53C-11CB-4DBF-AD30-F0AB1486D6F4}" sibTransId="{6C43C3AE-62B5-41F6-BDA1-E1EF07F6FE09}"/>
    <dgm:cxn modelId="{F04AA0E8-52EA-47E3-B93B-4B40BDF9A66A}" type="presOf" srcId="{BB0EE02F-F2A7-427E-BE06-C5B061B7E6D6}" destId="{CFC5D712-C4ED-46B4-9CC3-A4C9B6F0FC1A}" srcOrd="0" destOrd="0" presId="urn:microsoft.com/office/officeart/2005/8/layout/bProcess2"/>
    <dgm:cxn modelId="{B45A03EC-9C4F-4B8C-92BF-41664FD1FED8}" type="presOf" srcId="{1F9E8049-90C6-4A39-AC4C-16FBC21FD026}" destId="{1483A7E9-A041-4B06-A9C7-44C25270846B}" srcOrd="0" destOrd="0" presId="urn:microsoft.com/office/officeart/2005/8/layout/bProcess2"/>
    <dgm:cxn modelId="{9F1FA2F7-4BD5-47DB-BB18-83B6611ABC57}" type="presOf" srcId="{A07B8487-21AF-47A6-988B-BB0E305C8D55}" destId="{A9F41A9E-47EB-43D9-88CE-9B5E6B7D5F90}" srcOrd="0" destOrd="0" presId="urn:microsoft.com/office/officeart/2005/8/layout/bProcess2"/>
    <dgm:cxn modelId="{2EFC8DFC-5AF3-40BC-B0BD-8E339F0F91E3}" srcId="{96DD9EA8-862D-46C6-BC66-045E83896906}" destId="{408971F0-FD1A-4500-9873-736618C48FF4}" srcOrd="0" destOrd="0" parTransId="{E54A2318-D6B8-4207-B729-C75A135E6513}" sibTransId="{E1B90FA6-63BB-46B7-A143-75121841E736}"/>
    <dgm:cxn modelId="{5C44F1AA-536B-4D0E-8F8C-1D79737E4327}" type="presParOf" srcId="{C8F47A65-4411-4761-8A9E-28709C65604B}" destId="{2A411A79-E576-4FA2-B067-3FDA5CAB69A9}" srcOrd="0" destOrd="0" presId="urn:microsoft.com/office/officeart/2005/8/layout/bProcess2"/>
    <dgm:cxn modelId="{BBF07774-D7AC-4687-97B2-00C3042C434A}" type="presParOf" srcId="{C8F47A65-4411-4761-8A9E-28709C65604B}" destId="{8B4000C1-8173-4F5D-93BA-08DD5920F341}" srcOrd="1" destOrd="0" presId="urn:microsoft.com/office/officeart/2005/8/layout/bProcess2"/>
    <dgm:cxn modelId="{8964F340-1B44-4870-81C2-E2AAD868F45D}" type="presParOf" srcId="{C8F47A65-4411-4761-8A9E-28709C65604B}" destId="{D9809F2B-85B4-4393-B0E1-3BEB5B61EA96}" srcOrd="2" destOrd="0" presId="urn:microsoft.com/office/officeart/2005/8/layout/bProcess2"/>
    <dgm:cxn modelId="{F32011AE-5A88-4350-BA2C-838BC8B47BED}" type="presParOf" srcId="{D9809F2B-85B4-4393-B0E1-3BEB5B61EA96}" destId="{37BDBB26-5C7C-4217-B20A-426B98FF808F}" srcOrd="0" destOrd="0" presId="urn:microsoft.com/office/officeart/2005/8/layout/bProcess2"/>
    <dgm:cxn modelId="{E2D8D694-E0A8-4FFA-88B5-D993D1CF2B5A}" type="presParOf" srcId="{D9809F2B-85B4-4393-B0E1-3BEB5B61EA96}" destId="{A9F41A9E-47EB-43D9-88CE-9B5E6B7D5F90}" srcOrd="1" destOrd="0" presId="urn:microsoft.com/office/officeart/2005/8/layout/bProcess2"/>
    <dgm:cxn modelId="{F2CDB76F-15FC-488E-8EFF-24BE263E687C}" type="presParOf" srcId="{C8F47A65-4411-4761-8A9E-28709C65604B}" destId="{1A0ADB1B-96FE-4119-86C5-2D4A0357A5D9}" srcOrd="3" destOrd="0" presId="urn:microsoft.com/office/officeart/2005/8/layout/bProcess2"/>
    <dgm:cxn modelId="{FAD7137B-689B-4817-B0CC-FB2F1E416977}" type="presParOf" srcId="{C8F47A65-4411-4761-8A9E-28709C65604B}" destId="{C8C13DF3-1ED8-4840-9AA3-880D05F5A4CC}" srcOrd="4" destOrd="0" presId="urn:microsoft.com/office/officeart/2005/8/layout/bProcess2"/>
    <dgm:cxn modelId="{99FD6991-BDFB-4BF2-ACBD-BF7D6A184B7D}" type="presParOf" srcId="{C8C13DF3-1ED8-4840-9AA3-880D05F5A4CC}" destId="{F23140AD-EEDB-4366-AA16-C82B7926BD21}" srcOrd="0" destOrd="0" presId="urn:microsoft.com/office/officeart/2005/8/layout/bProcess2"/>
    <dgm:cxn modelId="{6A110D49-040D-4092-82A2-562EC66F41B0}" type="presParOf" srcId="{C8C13DF3-1ED8-4840-9AA3-880D05F5A4CC}" destId="{C72118D1-3653-41E1-A041-603EBD970A5F}" srcOrd="1" destOrd="0" presId="urn:microsoft.com/office/officeart/2005/8/layout/bProcess2"/>
    <dgm:cxn modelId="{7E6196D8-8038-4E58-9BBD-DF8B2681455E}" type="presParOf" srcId="{C8F47A65-4411-4761-8A9E-28709C65604B}" destId="{CFC5D712-C4ED-46B4-9CC3-A4C9B6F0FC1A}" srcOrd="5" destOrd="0" presId="urn:microsoft.com/office/officeart/2005/8/layout/bProcess2"/>
    <dgm:cxn modelId="{E4A478E7-9355-423C-8C75-00C303A0712F}" type="presParOf" srcId="{C8F47A65-4411-4761-8A9E-28709C65604B}" destId="{BB0F8107-2968-454B-8AB6-248E045B7C00}" srcOrd="6" destOrd="0" presId="urn:microsoft.com/office/officeart/2005/8/layout/bProcess2"/>
    <dgm:cxn modelId="{6493E1DA-36D6-4057-86B6-A6C1EF072156}" type="presParOf" srcId="{BB0F8107-2968-454B-8AB6-248E045B7C00}" destId="{AFA31FD6-3042-4B4B-A53A-5284C7C6FB31}" srcOrd="0" destOrd="0" presId="urn:microsoft.com/office/officeart/2005/8/layout/bProcess2"/>
    <dgm:cxn modelId="{85D3F198-9253-444D-BEB1-0563B697F1BE}" type="presParOf" srcId="{BB0F8107-2968-454B-8AB6-248E045B7C00}" destId="{F25E5D20-F058-40B6-8DAB-BC1699096313}" srcOrd="1" destOrd="0" presId="urn:microsoft.com/office/officeart/2005/8/layout/bProcess2"/>
    <dgm:cxn modelId="{70CE6B78-027D-4650-B171-B36A4928533B}" type="presParOf" srcId="{C8F47A65-4411-4761-8A9E-28709C65604B}" destId="{025919B7-485C-456A-A7FC-CA1A56FB3E80}" srcOrd="7" destOrd="0" presId="urn:microsoft.com/office/officeart/2005/8/layout/bProcess2"/>
    <dgm:cxn modelId="{253B23A5-09D8-40EB-BF15-9E073FE2C7AC}" type="presParOf" srcId="{C8F47A65-4411-4761-8A9E-28709C65604B}" destId="{64DB97C7-6C75-4227-869A-78DD380CA98C}" srcOrd="8" destOrd="0" presId="urn:microsoft.com/office/officeart/2005/8/layout/bProcess2"/>
    <dgm:cxn modelId="{A2E1E2DC-E831-4DB3-9B2E-E44C463E1572}" type="presParOf" srcId="{64DB97C7-6C75-4227-869A-78DD380CA98C}" destId="{FAF5C1E7-699D-4E3C-827A-905BD93AAD49}" srcOrd="0" destOrd="0" presId="urn:microsoft.com/office/officeart/2005/8/layout/bProcess2"/>
    <dgm:cxn modelId="{695C4EAE-16E1-4F6E-8EA8-EB84AEBEE51C}" type="presParOf" srcId="{64DB97C7-6C75-4227-869A-78DD380CA98C}" destId="{1483A7E9-A041-4B06-A9C7-44C25270846B}" srcOrd="1" destOrd="0" presId="urn:microsoft.com/office/officeart/2005/8/layout/bProcess2"/>
    <dgm:cxn modelId="{1C22E7E9-E50B-45C8-8AB9-DE0769AC624A}" type="presParOf" srcId="{C8F47A65-4411-4761-8A9E-28709C65604B}" destId="{D3ABAEEC-C2AB-4604-A6C8-2E9AB0EF4296}" srcOrd="9" destOrd="0" presId="urn:microsoft.com/office/officeart/2005/8/layout/bProcess2"/>
    <dgm:cxn modelId="{852C1609-4447-4987-8B17-ECBFCC2B82E1}" type="presParOf" srcId="{C8F47A65-4411-4761-8A9E-28709C65604B}" destId="{895399F9-2DA2-4663-8604-FFF172D17B80}" srcOrd="10" destOrd="0" presId="urn:microsoft.com/office/officeart/2005/8/layout/bProcess2"/>
    <dgm:cxn modelId="{F01DB954-6DCD-47A0-98FB-2179A4B591E7}" type="presParOf" srcId="{895399F9-2DA2-4663-8604-FFF172D17B80}" destId="{15E0897C-2D9C-43F4-9D07-3D03623BFCBF}" srcOrd="0" destOrd="0" presId="urn:microsoft.com/office/officeart/2005/8/layout/bProcess2"/>
    <dgm:cxn modelId="{AF4616AB-E328-43EE-8C6F-DC49B439616D}" type="presParOf" srcId="{895399F9-2DA2-4663-8604-FFF172D17B80}" destId="{EC9BD027-10DA-4FD1-94E5-400FE4C7405F}" srcOrd="1" destOrd="0" presId="urn:microsoft.com/office/officeart/2005/8/layout/bProcess2"/>
    <dgm:cxn modelId="{ED7294A1-98CC-4036-B3B2-59DF271809DF}" type="presParOf" srcId="{C8F47A65-4411-4761-8A9E-28709C65604B}" destId="{48EAAFDE-A74A-4E79-B87F-B496888C9DE1}" srcOrd="11" destOrd="0" presId="urn:microsoft.com/office/officeart/2005/8/layout/bProcess2"/>
    <dgm:cxn modelId="{BC2A04CD-273A-4FF9-BB36-C4AB5E3099AD}" type="presParOf" srcId="{C8F47A65-4411-4761-8A9E-28709C65604B}" destId="{8A0430BA-34F1-44A7-ADD2-558DD89A8081}" srcOrd="12" destOrd="0" presId="urn:microsoft.com/office/officeart/2005/8/layout/bProcess2"/>
    <dgm:cxn modelId="{2B7BEF88-B37D-4B52-AD84-54BEBBED490A}" type="presParOf" srcId="{8A0430BA-34F1-44A7-ADD2-558DD89A8081}" destId="{E61269FB-6C3C-4CC0-A2A2-992E817A0FB8}" srcOrd="0" destOrd="0" presId="urn:microsoft.com/office/officeart/2005/8/layout/bProcess2"/>
    <dgm:cxn modelId="{5EB7AF55-29FD-4E2E-8D73-870C1CEFB340}" type="presParOf" srcId="{8A0430BA-34F1-44A7-ADD2-558DD89A8081}" destId="{FC95CC24-8CB8-4F30-B275-AE47B890A762}" srcOrd="1" destOrd="0" presId="urn:microsoft.com/office/officeart/2005/8/layout/bProcess2"/>
    <dgm:cxn modelId="{7188BA2D-FCBA-405E-8F75-B50C89688311}" type="presParOf" srcId="{C8F47A65-4411-4761-8A9E-28709C65604B}" destId="{D57556EB-C134-472E-AC73-9712338A03C6}" srcOrd="13" destOrd="0" presId="urn:microsoft.com/office/officeart/2005/8/layout/bProcess2"/>
    <dgm:cxn modelId="{A9369C75-15E8-4CF6-9E16-7174E1E7CB35}" type="presParOf" srcId="{C8F47A65-4411-4761-8A9E-28709C65604B}" destId="{DDC98670-2998-421B-8F20-6B1B751A1DA6}" srcOrd="14" destOrd="0" presId="urn:microsoft.com/office/officeart/2005/8/layout/bProcess2"/>
    <dgm:cxn modelId="{8F145B59-30B0-4009-A0E7-2E20509322AB}" type="presParOf" srcId="{DDC98670-2998-421B-8F20-6B1B751A1DA6}" destId="{301A2405-4908-4A42-A7DA-51ED51D41B00}" srcOrd="0" destOrd="0" presId="urn:microsoft.com/office/officeart/2005/8/layout/bProcess2"/>
    <dgm:cxn modelId="{C7E82D98-BEBE-4201-B0F8-FEA42557888F}" type="presParOf" srcId="{DDC98670-2998-421B-8F20-6B1B751A1DA6}" destId="{D2EECBCE-9DDB-4A1E-9C1B-29BB10FE8EDE}" srcOrd="1" destOrd="0" presId="urn:microsoft.com/office/officeart/2005/8/layout/bProcess2"/>
    <dgm:cxn modelId="{CF380293-A752-4B0D-A27F-942C6A6D6FBA}" type="presParOf" srcId="{C8F47A65-4411-4761-8A9E-28709C65604B}" destId="{86F8A881-8423-4EA3-B079-95F587A5E93D}" srcOrd="15" destOrd="0" presId="urn:microsoft.com/office/officeart/2005/8/layout/bProcess2"/>
    <dgm:cxn modelId="{5FE441BC-2DC1-4321-A075-43BAA270D3B6}" type="presParOf" srcId="{C8F47A65-4411-4761-8A9E-28709C65604B}" destId="{4E7BC0A5-C4B9-4CBC-894F-5CE6E60A2E1A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D9EA8-862D-46C6-BC66-045E83896906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971F0-FD1A-4500-9873-736618C48FF4}">
      <dgm:prSet phldrT="[Text]" custT="1"/>
      <dgm:spPr/>
      <dgm:t>
        <a:bodyPr/>
        <a:lstStyle/>
        <a:p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استخدم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قالب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محضر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54A2318-D6B8-4207-B729-C75A135E6513}" type="parTrans" cxnId="{2EFC8DFC-5AF3-40BC-B0BD-8E339F0F91E3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1B90FA6-63BB-46B7-A143-75121841E736}" type="sibTrans" cxnId="{2EFC8DFC-5AF3-40BC-B0BD-8E339F0F91E3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07B8487-21AF-47A6-988B-BB0E305C8D55}">
      <dgm:prSet phldrT="[Text]" custT="1"/>
      <dgm:spPr/>
      <dgm:t>
        <a:bodyPr/>
        <a:lstStyle/>
        <a:p>
          <a:pPr rtl="1"/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تحقق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من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الحضور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39CC27-7D22-45CF-AD3B-0917FCB285CF}" type="parTrans" cxnId="{B1BE499A-4168-4099-89B6-1E1239BF2E82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ABCDE7A-1164-4EF8-B3B6-CCE58BB985F0}" type="sibTrans" cxnId="{B1BE499A-4168-4099-89B6-1E1239BF2E82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9948D28-9CDA-429D-94D1-E9866E999837}">
      <dgm:prSet phldrT="[Text]" custT="1"/>
      <dgm:spPr/>
      <dgm:t>
        <a:bodyPr/>
        <a:lstStyle/>
        <a:p>
          <a:pPr rtl="1"/>
          <a:r>
            <a:rPr lang="ar-LB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نقاط</a:t>
          </a:r>
          <a:r>
            <a: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r>
            <a: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السابق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8EDC060-6CD2-432C-9A5E-212B78E61205}" type="parTrans" cxnId="{7ABDC00C-55B9-4BC6-AE91-CC567693ADCF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0EE02F-F2A7-427E-BE06-C5B061B7E6D6}" type="sibTrans" cxnId="{7ABDC00C-55B9-4BC6-AE91-CC567693ADCF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29CF635-38AA-4C16-807A-981280FB5823}">
      <dgm:prSet phldrT="[Text]" custT="1"/>
      <dgm:spPr/>
      <dgm:t>
        <a:bodyPr/>
        <a:lstStyle/>
        <a:p>
          <a:pPr rtl="1"/>
          <a:r>
            <a:rPr kumimoji="0" lang="ar-LB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ناقش حسب ترتيب جدول الأعمال والوقت المحدد لكل بند</a:t>
          </a:r>
          <a:endParaRPr lang="en-US" sz="18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AB279AA-FCC4-4B82-AB54-009B44E21FE2}" type="parTrans" cxnId="{B6832CC0-927D-49BC-A6EE-CB49AFF6D03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A7DC840-13AB-4543-9C45-76906F160CF4}" type="sibTrans" cxnId="{B6832CC0-927D-49BC-A6EE-CB49AFF6D03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F9E8049-90C6-4A39-AC4C-16FBC21FD026}">
      <dgm:prSet phldrT="[Text]" custT="1"/>
      <dgm:spPr/>
      <dgm:t>
        <a:bodyPr/>
        <a:lstStyle/>
        <a:p>
          <a:pPr rtl="1"/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دو</a:t>
          </a:r>
          <a:r>
            <a:rPr kumimoji="0" lang="ar-LB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ّ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ملاحظات</a:t>
          </a:r>
          <a:r>
            <a:rPr kumimoji="0" lang="ar-LB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مباشرة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حول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النشاطات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والقرارات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EAD98AC-678C-4B13-84A0-54B85A666916}" type="parTrans" cxnId="{2B19A6B8-AD18-4C59-BBA7-161AD760B6E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9345BA8-337F-4733-80DF-A99853A45F69}" type="sibTrans" cxnId="{2B19A6B8-AD18-4C59-BBA7-161AD760B6E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E04681C-40C7-46F3-B526-7E9FA6651BC8}">
      <dgm:prSet phldrT="[Text]" custT="1"/>
      <dgm:spPr/>
      <dgm:t>
        <a:bodyPr/>
        <a:lstStyle/>
        <a:p>
          <a:r>
            <a:rPr kumimoji="0" lang="en-US" altLang="en-US" sz="1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لا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تكتب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كل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شيء</a:t>
          </a:r>
          <a:r>
            <a:rPr lang="ar-LB" altLang="en-US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، دوّن النقاط المهمة لا تنس التسجيل</a:t>
          </a:r>
          <a:endParaRPr lang="en-US" sz="18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702900D-4493-4DFB-AC6D-E65137577935}" type="parTrans" cxnId="{3B8494BD-5192-4371-852A-DBBB25AEAB51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75EF9AD-02E2-4BEC-AAA7-F72B80315F06}" type="sibTrans" cxnId="{3B8494BD-5192-4371-852A-DBBB25AEAB51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4271E1-01C8-440D-85D6-1FA5B30F1F26}">
      <dgm:prSet phldrT="[Text]" custT="1"/>
      <dgm:spPr/>
      <dgm:t>
        <a:bodyPr/>
        <a:lstStyle/>
        <a:p>
          <a:pPr rtl="1"/>
          <a:r>
            <a:rPr kumimoji="0" lang="ar-LB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رقّم الصفحات لضمان التسلسل 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621374E-92B0-4B43-AA64-D3AFD9F601A6}" type="parTrans" cxnId="{88E75F2C-C15D-4943-9D06-7245FD519AF9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003C6DC-9981-4F91-AE18-98FFF4E4DAA9}" type="sibTrans" cxnId="{88E75F2C-C15D-4943-9D06-7245FD519AF9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50F95F3-A0A7-4385-B13E-7B2E41CB33E2}">
      <dgm:prSet phldrT="[Text]" custT="1"/>
      <dgm:spPr/>
      <dgm:t>
        <a:bodyPr/>
        <a:lstStyle/>
        <a:p>
          <a:pPr rtl="1"/>
          <a:r>
            <a:rPr kumimoji="0" lang="ar-LB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راجع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مع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الحضور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في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نهاية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r>
            <a:rPr kumimoji="0" lang="ar-LB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ar-LB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التوقيعات)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8F8E53C-11CB-4DBF-AD30-F0AB1486D6F4}" type="parTrans" cxnId="{7AE884E4-1462-4BE1-AAFB-7ED563F9EF9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C43C3AE-62B5-41F6-BDA1-E1EF07F6FE09}" type="sibTrans" cxnId="{7AE884E4-1462-4BE1-AAFB-7ED563F9EF9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90C1D37-7AAE-4470-8539-CE18A82FE067}">
      <dgm:prSet custT="1"/>
      <dgm:spPr/>
      <dgm:t>
        <a:bodyPr/>
        <a:lstStyle/>
        <a:p>
          <a:r>
            <a:rPr lang="ar-LB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راجع ال</a:t>
          </a:r>
          <a:r>
            <a:rPr lang="en-US" altLang="en-US" sz="2000" b="1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ملاحظات</a:t>
          </a:r>
          <a:r>
            <a:rPr lang="en-US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وصحح</a:t>
          </a:r>
          <a:r>
            <a:rPr lang="en-US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أي</a:t>
          </a:r>
          <a:r>
            <a:rPr lang="en-US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أخطاء</a:t>
          </a:r>
          <a:r>
            <a:rPr lang="en-US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إملائية</a:t>
          </a:r>
          <a:r>
            <a:rPr lang="en-US" alt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84244CB-4001-4F6F-9A6B-E41874E24C94}" type="parTrans" cxnId="{1DB6807C-DA06-43ED-865E-76AC33B68A22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2323A0-FA19-4A4A-8FBA-D5A3C624ED3C}" type="sibTrans" cxnId="{1DB6807C-DA06-43ED-865E-76AC33B68A22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8F47A65-4411-4761-8A9E-28709C65604B}" type="pres">
      <dgm:prSet presAssocID="{96DD9EA8-862D-46C6-BC66-045E83896906}" presName="diagram" presStyleCnt="0">
        <dgm:presLayoutVars>
          <dgm:dir val="rev"/>
          <dgm:resizeHandles/>
        </dgm:presLayoutVars>
      </dgm:prSet>
      <dgm:spPr/>
    </dgm:pt>
    <dgm:pt modelId="{2A411A79-E576-4FA2-B067-3FDA5CAB69A9}" type="pres">
      <dgm:prSet presAssocID="{408971F0-FD1A-4500-9873-736618C48FF4}" presName="firstNode" presStyleLbl="node1" presStyleIdx="0" presStyleCnt="9" custScaleX="266907">
        <dgm:presLayoutVars>
          <dgm:bulletEnabled val="1"/>
        </dgm:presLayoutVars>
      </dgm:prSet>
      <dgm:spPr/>
    </dgm:pt>
    <dgm:pt modelId="{8B4000C1-8173-4F5D-93BA-08DD5920F341}" type="pres">
      <dgm:prSet presAssocID="{E1B90FA6-63BB-46B7-A143-75121841E736}" presName="sibTrans" presStyleLbl="sibTrans2D1" presStyleIdx="0" presStyleCnt="8"/>
      <dgm:spPr/>
    </dgm:pt>
    <dgm:pt modelId="{D9809F2B-85B4-4393-B0E1-3BEB5B61EA96}" type="pres">
      <dgm:prSet presAssocID="{A07B8487-21AF-47A6-988B-BB0E305C8D55}" presName="middleNode" presStyleCnt="0"/>
      <dgm:spPr/>
    </dgm:pt>
    <dgm:pt modelId="{37BDBB26-5C7C-4217-B20A-426B98FF808F}" type="pres">
      <dgm:prSet presAssocID="{A07B8487-21AF-47A6-988B-BB0E305C8D55}" presName="padding" presStyleLbl="node1" presStyleIdx="0" presStyleCnt="9"/>
      <dgm:spPr/>
    </dgm:pt>
    <dgm:pt modelId="{A9F41A9E-47EB-43D9-88CE-9B5E6B7D5F90}" type="pres">
      <dgm:prSet presAssocID="{A07B8487-21AF-47A6-988B-BB0E305C8D55}" presName="shape" presStyleLbl="node1" presStyleIdx="1" presStyleCnt="9" custScaleX="290293" custScaleY="130348">
        <dgm:presLayoutVars>
          <dgm:bulletEnabled val="1"/>
        </dgm:presLayoutVars>
      </dgm:prSet>
      <dgm:spPr/>
    </dgm:pt>
    <dgm:pt modelId="{1A0ADB1B-96FE-4119-86C5-2D4A0357A5D9}" type="pres">
      <dgm:prSet presAssocID="{4ABCDE7A-1164-4EF8-B3B6-CCE58BB985F0}" presName="sibTrans" presStyleLbl="sibTrans2D1" presStyleIdx="1" presStyleCnt="8"/>
      <dgm:spPr/>
    </dgm:pt>
    <dgm:pt modelId="{C8C13DF3-1ED8-4840-9AA3-880D05F5A4CC}" type="pres">
      <dgm:prSet presAssocID="{A9948D28-9CDA-429D-94D1-E9866E999837}" presName="middleNode" presStyleCnt="0"/>
      <dgm:spPr/>
    </dgm:pt>
    <dgm:pt modelId="{F23140AD-EEDB-4366-AA16-C82B7926BD21}" type="pres">
      <dgm:prSet presAssocID="{A9948D28-9CDA-429D-94D1-E9866E999837}" presName="padding" presStyleLbl="node1" presStyleIdx="1" presStyleCnt="9"/>
      <dgm:spPr/>
    </dgm:pt>
    <dgm:pt modelId="{C72118D1-3653-41E1-A041-603EBD970A5F}" type="pres">
      <dgm:prSet presAssocID="{A9948D28-9CDA-429D-94D1-E9866E999837}" presName="shape" presStyleLbl="node1" presStyleIdx="2" presStyleCnt="9" custScaleX="275672" custScaleY="150325">
        <dgm:presLayoutVars>
          <dgm:bulletEnabled val="1"/>
        </dgm:presLayoutVars>
      </dgm:prSet>
      <dgm:spPr/>
    </dgm:pt>
    <dgm:pt modelId="{CFC5D712-C4ED-46B4-9CC3-A4C9B6F0FC1A}" type="pres">
      <dgm:prSet presAssocID="{BB0EE02F-F2A7-427E-BE06-C5B061B7E6D6}" presName="sibTrans" presStyleLbl="sibTrans2D1" presStyleIdx="2" presStyleCnt="8"/>
      <dgm:spPr/>
    </dgm:pt>
    <dgm:pt modelId="{BB0F8107-2968-454B-8AB6-248E045B7C00}" type="pres">
      <dgm:prSet presAssocID="{C29CF635-38AA-4C16-807A-981280FB5823}" presName="middleNode" presStyleCnt="0"/>
      <dgm:spPr/>
    </dgm:pt>
    <dgm:pt modelId="{AFA31FD6-3042-4B4B-A53A-5284C7C6FB31}" type="pres">
      <dgm:prSet presAssocID="{C29CF635-38AA-4C16-807A-981280FB5823}" presName="padding" presStyleLbl="node1" presStyleIdx="2" presStyleCnt="9"/>
      <dgm:spPr/>
    </dgm:pt>
    <dgm:pt modelId="{F25E5D20-F058-40B6-8DAB-BC1699096313}" type="pres">
      <dgm:prSet presAssocID="{C29CF635-38AA-4C16-807A-981280FB5823}" presName="shape" presStyleLbl="node1" presStyleIdx="3" presStyleCnt="9" custScaleX="287070" custScaleY="184372">
        <dgm:presLayoutVars>
          <dgm:bulletEnabled val="1"/>
        </dgm:presLayoutVars>
      </dgm:prSet>
      <dgm:spPr/>
    </dgm:pt>
    <dgm:pt modelId="{025919B7-485C-456A-A7FC-CA1A56FB3E80}" type="pres">
      <dgm:prSet presAssocID="{BA7DC840-13AB-4543-9C45-76906F160CF4}" presName="sibTrans" presStyleLbl="sibTrans2D1" presStyleIdx="3" presStyleCnt="8"/>
      <dgm:spPr/>
    </dgm:pt>
    <dgm:pt modelId="{64DB97C7-6C75-4227-869A-78DD380CA98C}" type="pres">
      <dgm:prSet presAssocID="{1F9E8049-90C6-4A39-AC4C-16FBC21FD026}" presName="middleNode" presStyleCnt="0"/>
      <dgm:spPr/>
    </dgm:pt>
    <dgm:pt modelId="{FAF5C1E7-699D-4E3C-827A-905BD93AAD49}" type="pres">
      <dgm:prSet presAssocID="{1F9E8049-90C6-4A39-AC4C-16FBC21FD026}" presName="padding" presStyleLbl="node1" presStyleIdx="3" presStyleCnt="9"/>
      <dgm:spPr/>
    </dgm:pt>
    <dgm:pt modelId="{1483A7E9-A041-4B06-A9C7-44C25270846B}" type="pres">
      <dgm:prSet presAssocID="{1F9E8049-90C6-4A39-AC4C-16FBC21FD026}" presName="shape" presStyleLbl="node1" presStyleIdx="4" presStyleCnt="9" custScaleX="336041" custScaleY="173048">
        <dgm:presLayoutVars>
          <dgm:bulletEnabled val="1"/>
        </dgm:presLayoutVars>
      </dgm:prSet>
      <dgm:spPr/>
    </dgm:pt>
    <dgm:pt modelId="{D3ABAEEC-C2AB-4604-A6C8-2E9AB0EF4296}" type="pres">
      <dgm:prSet presAssocID="{09345BA8-337F-4733-80DF-A99853A45F69}" presName="sibTrans" presStyleLbl="sibTrans2D1" presStyleIdx="4" presStyleCnt="8"/>
      <dgm:spPr/>
    </dgm:pt>
    <dgm:pt modelId="{895399F9-2DA2-4663-8604-FFF172D17B80}" type="pres">
      <dgm:prSet presAssocID="{0E04681C-40C7-46F3-B526-7E9FA6651BC8}" presName="middleNode" presStyleCnt="0"/>
      <dgm:spPr/>
    </dgm:pt>
    <dgm:pt modelId="{15E0897C-2D9C-43F4-9D07-3D03623BFCBF}" type="pres">
      <dgm:prSet presAssocID="{0E04681C-40C7-46F3-B526-7E9FA6651BC8}" presName="padding" presStyleLbl="node1" presStyleIdx="4" presStyleCnt="9"/>
      <dgm:spPr/>
    </dgm:pt>
    <dgm:pt modelId="{EC9BD027-10DA-4FD1-94E5-400FE4C7405F}" type="pres">
      <dgm:prSet presAssocID="{0E04681C-40C7-46F3-B526-7E9FA6651BC8}" presName="shape" presStyleLbl="node1" presStyleIdx="5" presStyleCnt="9" custScaleX="313604" custScaleY="133006">
        <dgm:presLayoutVars>
          <dgm:bulletEnabled val="1"/>
        </dgm:presLayoutVars>
      </dgm:prSet>
      <dgm:spPr/>
    </dgm:pt>
    <dgm:pt modelId="{48EAAFDE-A74A-4E79-B87F-B496888C9DE1}" type="pres">
      <dgm:prSet presAssocID="{575EF9AD-02E2-4BEC-AAA7-F72B80315F06}" presName="sibTrans" presStyleLbl="sibTrans2D1" presStyleIdx="5" presStyleCnt="8"/>
      <dgm:spPr/>
    </dgm:pt>
    <dgm:pt modelId="{8A0430BA-34F1-44A7-ADD2-558DD89A8081}" type="pres">
      <dgm:prSet presAssocID="{690C1D37-7AAE-4470-8539-CE18A82FE067}" presName="middleNode" presStyleCnt="0"/>
      <dgm:spPr/>
    </dgm:pt>
    <dgm:pt modelId="{E61269FB-6C3C-4CC0-A2A2-992E817A0FB8}" type="pres">
      <dgm:prSet presAssocID="{690C1D37-7AAE-4470-8539-CE18A82FE067}" presName="padding" presStyleLbl="node1" presStyleIdx="5" presStyleCnt="9"/>
      <dgm:spPr/>
    </dgm:pt>
    <dgm:pt modelId="{FC95CC24-8CB8-4F30-B275-AE47B890A762}" type="pres">
      <dgm:prSet presAssocID="{690C1D37-7AAE-4470-8539-CE18A82FE067}" presName="shape" presStyleLbl="node1" presStyleIdx="6" presStyleCnt="9" custScaleX="345755" custScaleY="142041">
        <dgm:presLayoutVars>
          <dgm:bulletEnabled val="1"/>
        </dgm:presLayoutVars>
      </dgm:prSet>
      <dgm:spPr/>
    </dgm:pt>
    <dgm:pt modelId="{D57556EB-C134-472E-AC73-9712338A03C6}" type="pres">
      <dgm:prSet presAssocID="{772323A0-FA19-4A4A-8FBA-D5A3C624ED3C}" presName="sibTrans" presStyleLbl="sibTrans2D1" presStyleIdx="6" presStyleCnt="8"/>
      <dgm:spPr/>
    </dgm:pt>
    <dgm:pt modelId="{DDC98670-2998-421B-8F20-6B1B751A1DA6}" type="pres">
      <dgm:prSet presAssocID="{FD4271E1-01C8-440D-85D6-1FA5B30F1F26}" presName="middleNode" presStyleCnt="0"/>
      <dgm:spPr/>
    </dgm:pt>
    <dgm:pt modelId="{301A2405-4908-4A42-A7DA-51ED51D41B00}" type="pres">
      <dgm:prSet presAssocID="{FD4271E1-01C8-440D-85D6-1FA5B30F1F26}" presName="padding" presStyleLbl="node1" presStyleIdx="6" presStyleCnt="9"/>
      <dgm:spPr/>
    </dgm:pt>
    <dgm:pt modelId="{D2EECBCE-9DDB-4A1E-9C1B-29BB10FE8EDE}" type="pres">
      <dgm:prSet presAssocID="{FD4271E1-01C8-440D-85D6-1FA5B30F1F26}" presName="shape" presStyleLbl="node1" presStyleIdx="7" presStyleCnt="9" custScaleX="276929" custScaleY="133264">
        <dgm:presLayoutVars>
          <dgm:bulletEnabled val="1"/>
        </dgm:presLayoutVars>
      </dgm:prSet>
      <dgm:spPr/>
    </dgm:pt>
    <dgm:pt modelId="{86F8A881-8423-4EA3-B079-95F587A5E93D}" type="pres">
      <dgm:prSet presAssocID="{8003C6DC-9981-4F91-AE18-98FFF4E4DAA9}" presName="sibTrans" presStyleLbl="sibTrans2D1" presStyleIdx="7" presStyleCnt="8"/>
      <dgm:spPr/>
    </dgm:pt>
    <dgm:pt modelId="{4E7BC0A5-C4B9-4CBC-894F-5CE6E60A2E1A}" type="pres">
      <dgm:prSet presAssocID="{250F95F3-A0A7-4385-B13E-7B2E41CB33E2}" presName="lastNode" presStyleLbl="node1" presStyleIdx="8" presStyleCnt="9" custScaleX="177432" custScaleY="124169" custLinFactNeighborX="-1045">
        <dgm:presLayoutVars>
          <dgm:bulletEnabled val="1"/>
        </dgm:presLayoutVars>
      </dgm:prSet>
      <dgm:spPr/>
    </dgm:pt>
  </dgm:ptLst>
  <dgm:cxnLst>
    <dgm:cxn modelId="{2BB2AE03-3E18-4D42-8C26-C635B8DE7477}" type="presOf" srcId="{690C1D37-7AAE-4470-8539-CE18A82FE067}" destId="{FC95CC24-8CB8-4F30-B275-AE47B890A762}" srcOrd="0" destOrd="0" presId="urn:microsoft.com/office/officeart/2005/8/layout/bProcess2"/>
    <dgm:cxn modelId="{7ABDC00C-55B9-4BC6-AE91-CC567693ADCF}" srcId="{96DD9EA8-862D-46C6-BC66-045E83896906}" destId="{A9948D28-9CDA-429D-94D1-E9866E999837}" srcOrd="2" destOrd="0" parTransId="{F8EDC060-6CD2-432C-9A5E-212B78E61205}" sibTransId="{BB0EE02F-F2A7-427E-BE06-C5B061B7E6D6}"/>
    <dgm:cxn modelId="{603C7F11-9CD7-4333-88A5-14A2BDF8E545}" type="presOf" srcId="{96DD9EA8-862D-46C6-BC66-045E83896906}" destId="{C8F47A65-4411-4761-8A9E-28709C65604B}" srcOrd="0" destOrd="0" presId="urn:microsoft.com/office/officeart/2005/8/layout/bProcess2"/>
    <dgm:cxn modelId="{133B311C-3C4B-4781-82F0-44EA61E5A88E}" type="presOf" srcId="{A9948D28-9CDA-429D-94D1-E9866E999837}" destId="{C72118D1-3653-41E1-A041-603EBD970A5F}" srcOrd="0" destOrd="0" presId="urn:microsoft.com/office/officeart/2005/8/layout/bProcess2"/>
    <dgm:cxn modelId="{B8EC421F-4DC2-4192-9395-7ACF1D21484F}" type="presOf" srcId="{0E04681C-40C7-46F3-B526-7E9FA6651BC8}" destId="{EC9BD027-10DA-4FD1-94E5-400FE4C7405F}" srcOrd="0" destOrd="0" presId="urn:microsoft.com/office/officeart/2005/8/layout/bProcess2"/>
    <dgm:cxn modelId="{E443CE28-0C6F-4DDF-A97F-678C2F07F5C1}" type="presOf" srcId="{C29CF635-38AA-4C16-807A-981280FB5823}" destId="{F25E5D20-F058-40B6-8DAB-BC1699096313}" srcOrd="0" destOrd="0" presId="urn:microsoft.com/office/officeart/2005/8/layout/bProcess2"/>
    <dgm:cxn modelId="{88E75F2C-C15D-4943-9D06-7245FD519AF9}" srcId="{96DD9EA8-862D-46C6-BC66-045E83896906}" destId="{FD4271E1-01C8-440D-85D6-1FA5B30F1F26}" srcOrd="7" destOrd="0" parTransId="{4621374E-92B0-4B43-AA64-D3AFD9F601A6}" sibTransId="{8003C6DC-9981-4F91-AE18-98FFF4E4DAA9}"/>
    <dgm:cxn modelId="{756A2636-3A92-4553-8FC8-3FAECB153973}" type="presOf" srcId="{250F95F3-A0A7-4385-B13E-7B2E41CB33E2}" destId="{4E7BC0A5-C4B9-4CBC-894F-5CE6E60A2E1A}" srcOrd="0" destOrd="0" presId="urn:microsoft.com/office/officeart/2005/8/layout/bProcess2"/>
    <dgm:cxn modelId="{F922FB76-6198-41D6-BD4B-2167FF1E91DF}" type="presOf" srcId="{E1B90FA6-63BB-46B7-A143-75121841E736}" destId="{8B4000C1-8173-4F5D-93BA-08DD5920F341}" srcOrd="0" destOrd="0" presId="urn:microsoft.com/office/officeart/2005/8/layout/bProcess2"/>
    <dgm:cxn modelId="{EE656A5A-4C92-449F-8BBC-4383716D9D5D}" type="presOf" srcId="{8003C6DC-9981-4F91-AE18-98FFF4E4DAA9}" destId="{86F8A881-8423-4EA3-B079-95F587A5E93D}" srcOrd="0" destOrd="0" presId="urn:microsoft.com/office/officeart/2005/8/layout/bProcess2"/>
    <dgm:cxn modelId="{1DB6807C-DA06-43ED-865E-76AC33B68A22}" srcId="{96DD9EA8-862D-46C6-BC66-045E83896906}" destId="{690C1D37-7AAE-4470-8539-CE18A82FE067}" srcOrd="6" destOrd="0" parTransId="{384244CB-4001-4F6F-9A6B-E41874E24C94}" sibTransId="{772323A0-FA19-4A4A-8FBA-D5A3C624ED3C}"/>
    <dgm:cxn modelId="{F7566980-0E52-4DBA-B2D9-9830DFC5A05D}" type="presOf" srcId="{575EF9AD-02E2-4BEC-AAA7-F72B80315F06}" destId="{48EAAFDE-A74A-4E79-B87F-B496888C9DE1}" srcOrd="0" destOrd="0" presId="urn:microsoft.com/office/officeart/2005/8/layout/bProcess2"/>
    <dgm:cxn modelId="{A3CE0A8B-9D2F-493C-AC9E-4E8ACE5E0FA9}" type="presOf" srcId="{FD4271E1-01C8-440D-85D6-1FA5B30F1F26}" destId="{D2EECBCE-9DDB-4A1E-9C1B-29BB10FE8EDE}" srcOrd="0" destOrd="0" presId="urn:microsoft.com/office/officeart/2005/8/layout/bProcess2"/>
    <dgm:cxn modelId="{B2410B94-B315-47E3-A136-032AA1D22748}" type="presOf" srcId="{772323A0-FA19-4A4A-8FBA-D5A3C624ED3C}" destId="{D57556EB-C134-472E-AC73-9712338A03C6}" srcOrd="0" destOrd="0" presId="urn:microsoft.com/office/officeart/2005/8/layout/bProcess2"/>
    <dgm:cxn modelId="{E2996E94-D6DD-4FCC-8559-074B820CDC0E}" type="presOf" srcId="{408971F0-FD1A-4500-9873-736618C48FF4}" destId="{2A411A79-E576-4FA2-B067-3FDA5CAB69A9}" srcOrd="0" destOrd="0" presId="urn:microsoft.com/office/officeart/2005/8/layout/bProcess2"/>
    <dgm:cxn modelId="{B1BE499A-4168-4099-89B6-1E1239BF2E82}" srcId="{96DD9EA8-862D-46C6-BC66-045E83896906}" destId="{A07B8487-21AF-47A6-988B-BB0E305C8D55}" srcOrd="1" destOrd="0" parTransId="{7739CC27-7D22-45CF-AD3B-0917FCB285CF}" sibTransId="{4ABCDE7A-1164-4EF8-B3B6-CCE58BB985F0}"/>
    <dgm:cxn modelId="{D38B4EB6-3647-4C8C-8A59-25246F2AF1C1}" type="presOf" srcId="{BA7DC840-13AB-4543-9C45-76906F160CF4}" destId="{025919B7-485C-456A-A7FC-CA1A56FB3E80}" srcOrd="0" destOrd="0" presId="urn:microsoft.com/office/officeart/2005/8/layout/bProcess2"/>
    <dgm:cxn modelId="{2B19A6B8-AD18-4C59-BBA7-161AD760B6E7}" srcId="{96DD9EA8-862D-46C6-BC66-045E83896906}" destId="{1F9E8049-90C6-4A39-AC4C-16FBC21FD026}" srcOrd="4" destOrd="0" parTransId="{9EAD98AC-678C-4B13-84A0-54B85A666916}" sibTransId="{09345BA8-337F-4733-80DF-A99853A45F69}"/>
    <dgm:cxn modelId="{51C3A4BC-5FB9-4138-A236-CFC06482D9E9}" type="presOf" srcId="{09345BA8-337F-4733-80DF-A99853A45F69}" destId="{D3ABAEEC-C2AB-4604-A6C8-2E9AB0EF4296}" srcOrd="0" destOrd="0" presId="urn:microsoft.com/office/officeart/2005/8/layout/bProcess2"/>
    <dgm:cxn modelId="{3B8494BD-5192-4371-852A-DBBB25AEAB51}" srcId="{96DD9EA8-862D-46C6-BC66-045E83896906}" destId="{0E04681C-40C7-46F3-B526-7E9FA6651BC8}" srcOrd="5" destOrd="0" parTransId="{A702900D-4493-4DFB-AC6D-E65137577935}" sibTransId="{575EF9AD-02E2-4BEC-AAA7-F72B80315F06}"/>
    <dgm:cxn modelId="{B6832CC0-927D-49BC-A6EE-CB49AFF6D037}" srcId="{96DD9EA8-862D-46C6-BC66-045E83896906}" destId="{C29CF635-38AA-4C16-807A-981280FB5823}" srcOrd="3" destOrd="0" parTransId="{EAB279AA-FCC4-4B82-AB54-009B44E21FE2}" sibTransId="{BA7DC840-13AB-4543-9C45-76906F160CF4}"/>
    <dgm:cxn modelId="{A31801DC-F557-411A-B57F-D0D4B3AD93D4}" type="presOf" srcId="{4ABCDE7A-1164-4EF8-B3B6-CCE58BB985F0}" destId="{1A0ADB1B-96FE-4119-86C5-2D4A0357A5D9}" srcOrd="0" destOrd="0" presId="urn:microsoft.com/office/officeart/2005/8/layout/bProcess2"/>
    <dgm:cxn modelId="{7AE884E4-1462-4BE1-AAFB-7ED563F9EF9D}" srcId="{96DD9EA8-862D-46C6-BC66-045E83896906}" destId="{250F95F3-A0A7-4385-B13E-7B2E41CB33E2}" srcOrd="8" destOrd="0" parTransId="{18F8E53C-11CB-4DBF-AD30-F0AB1486D6F4}" sibTransId="{6C43C3AE-62B5-41F6-BDA1-E1EF07F6FE09}"/>
    <dgm:cxn modelId="{F04AA0E8-52EA-47E3-B93B-4B40BDF9A66A}" type="presOf" srcId="{BB0EE02F-F2A7-427E-BE06-C5B061B7E6D6}" destId="{CFC5D712-C4ED-46B4-9CC3-A4C9B6F0FC1A}" srcOrd="0" destOrd="0" presId="urn:microsoft.com/office/officeart/2005/8/layout/bProcess2"/>
    <dgm:cxn modelId="{B45A03EC-9C4F-4B8C-92BF-41664FD1FED8}" type="presOf" srcId="{1F9E8049-90C6-4A39-AC4C-16FBC21FD026}" destId="{1483A7E9-A041-4B06-A9C7-44C25270846B}" srcOrd="0" destOrd="0" presId="urn:microsoft.com/office/officeart/2005/8/layout/bProcess2"/>
    <dgm:cxn modelId="{9F1FA2F7-4BD5-47DB-BB18-83B6611ABC57}" type="presOf" srcId="{A07B8487-21AF-47A6-988B-BB0E305C8D55}" destId="{A9F41A9E-47EB-43D9-88CE-9B5E6B7D5F90}" srcOrd="0" destOrd="0" presId="urn:microsoft.com/office/officeart/2005/8/layout/bProcess2"/>
    <dgm:cxn modelId="{2EFC8DFC-5AF3-40BC-B0BD-8E339F0F91E3}" srcId="{96DD9EA8-862D-46C6-BC66-045E83896906}" destId="{408971F0-FD1A-4500-9873-736618C48FF4}" srcOrd="0" destOrd="0" parTransId="{E54A2318-D6B8-4207-B729-C75A135E6513}" sibTransId="{E1B90FA6-63BB-46B7-A143-75121841E736}"/>
    <dgm:cxn modelId="{5C44F1AA-536B-4D0E-8F8C-1D79737E4327}" type="presParOf" srcId="{C8F47A65-4411-4761-8A9E-28709C65604B}" destId="{2A411A79-E576-4FA2-B067-3FDA5CAB69A9}" srcOrd="0" destOrd="0" presId="urn:microsoft.com/office/officeart/2005/8/layout/bProcess2"/>
    <dgm:cxn modelId="{BBF07774-D7AC-4687-97B2-00C3042C434A}" type="presParOf" srcId="{C8F47A65-4411-4761-8A9E-28709C65604B}" destId="{8B4000C1-8173-4F5D-93BA-08DD5920F341}" srcOrd="1" destOrd="0" presId="urn:microsoft.com/office/officeart/2005/8/layout/bProcess2"/>
    <dgm:cxn modelId="{8964F340-1B44-4870-81C2-E2AAD868F45D}" type="presParOf" srcId="{C8F47A65-4411-4761-8A9E-28709C65604B}" destId="{D9809F2B-85B4-4393-B0E1-3BEB5B61EA96}" srcOrd="2" destOrd="0" presId="urn:microsoft.com/office/officeart/2005/8/layout/bProcess2"/>
    <dgm:cxn modelId="{F32011AE-5A88-4350-BA2C-838BC8B47BED}" type="presParOf" srcId="{D9809F2B-85B4-4393-B0E1-3BEB5B61EA96}" destId="{37BDBB26-5C7C-4217-B20A-426B98FF808F}" srcOrd="0" destOrd="0" presId="urn:microsoft.com/office/officeart/2005/8/layout/bProcess2"/>
    <dgm:cxn modelId="{E2D8D694-E0A8-4FFA-88B5-D993D1CF2B5A}" type="presParOf" srcId="{D9809F2B-85B4-4393-B0E1-3BEB5B61EA96}" destId="{A9F41A9E-47EB-43D9-88CE-9B5E6B7D5F90}" srcOrd="1" destOrd="0" presId="urn:microsoft.com/office/officeart/2005/8/layout/bProcess2"/>
    <dgm:cxn modelId="{F2CDB76F-15FC-488E-8EFF-24BE263E687C}" type="presParOf" srcId="{C8F47A65-4411-4761-8A9E-28709C65604B}" destId="{1A0ADB1B-96FE-4119-86C5-2D4A0357A5D9}" srcOrd="3" destOrd="0" presId="urn:microsoft.com/office/officeart/2005/8/layout/bProcess2"/>
    <dgm:cxn modelId="{FAD7137B-689B-4817-B0CC-FB2F1E416977}" type="presParOf" srcId="{C8F47A65-4411-4761-8A9E-28709C65604B}" destId="{C8C13DF3-1ED8-4840-9AA3-880D05F5A4CC}" srcOrd="4" destOrd="0" presId="urn:microsoft.com/office/officeart/2005/8/layout/bProcess2"/>
    <dgm:cxn modelId="{99FD6991-BDFB-4BF2-ACBD-BF7D6A184B7D}" type="presParOf" srcId="{C8C13DF3-1ED8-4840-9AA3-880D05F5A4CC}" destId="{F23140AD-EEDB-4366-AA16-C82B7926BD21}" srcOrd="0" destOrd="0" presId="urn:microsoft.com/office/officeart/2005/8/layout/bProcess2"/>
    <dgm:cxn modelId="{6A110D49-040D-4092-82A2-562EC66F41B0}" type="presParOf" srcId="{C8C13DF3-1ED8-4840-9AA3-880D05F5A4CC}" destId="{C72118D1-3653-41E1-A041-603EBD970A5F}" srcOrd="1" destOrd="0" presId="urn:microsoft.com/office/officeart/2005/8/layout/bProcess2"/>
    <dgm:cxn modelId="{7E6196D8-8038-4E58-9BBD-DF8B2681455E}" type="presParOf" srcId="{C8F47A65-4411-4761-8A9E-28709C65604B}" destId="{CFC5D712-C4ED-46B4-9CC3-A4C9B6F0FC1A}" srcOrd="5" destOrd="0" presId="urn:microsoft.com/office/officeart/2005/8/layout/bProcess2"/>
    <dgm:cxn modelId="{E4A478E7-9355-423C-8C75-00C303A0712F}" type="presParOf" srcId="{C8F47A65-4411-4761-8A9E-28709C65604B}" destId="{BB0F8107-2968-454B-8AB6-248E045B7C00}" srcOrd="6" destOrd="0" presId="urn:microsoft.com/office/officeart/2005/8/layout/bProcess2"/>
    <dgm:cxn modelId="{6493E1DA-36D6-4057-86B6-A6C1EF072156}" type="presParOf" srcId="{BB0F8107-2968-454B-8AB6-248E045B7C00}" destId="{AFA31FD6-3042-4B4B-A53A-5284C7C6FB31}" srcOrd="0" destOrd="0" presId="urn:microsoft.com/office/officeart/2005/8/layout/bProcess2"/>
    <dgm:cxn modelId="{85D3F198-9253-444D-BEB1-0563B697F1BE}" type="presParOf" srcId="{BB0F8107-2968-454B-8AB6-248E045B7C00}" destId="{F25E5D20-F058-40B6-8DAB-BC1699096313}" srcOrd="1" destOrd="0" presId="urn:microsoft.com/office/officeart/2005/8/layout/bProcess2"/>
    <dgm:cxn modelId="{70CE6B78-027D-4650-B171-B36A4928533B}" type="presParOf" srcId="{C8F47A65-4411-4761-8A9E-28709C65604B}" destId="{025919B7-485C-456A-A7FC-CA1A56FB3E80}" srcOrd="7" destOrd="0" presId="urn:microsoft.com/office/officeart/2005/8/layout/bProcess2"/>
    <dgm:cxn modelId="{253B23A5-09D8-40EB-BF15-9E073FE2C7AC}" type="presParOf" srcId="{C8F47A65-4411-4761-8A9E-28709C65604B}" destId="{64DB97C7-6C75-4227-869A-78DD380CA98C}" srcOrd="8" destOrd="0" presId="urn:microsoft.com/office/officeart/2005/8/layout/bProcess2"/>
    <dgm:cxn modelId="{A2E1E2DC-E831-4DB3-9B2E-E44C463E1572}" type="presParOf" srcId="{64DB97C7-6C75-4227-869A-78DD380CA98C}" destId="{FAF5C1E7-699D-4E3C-827A-905BD93AAD49}" srcOrd="0" destOrd="0" presId="urn:microsoft.com/office/officeart/2005/8/layout/bProcess2"/>
    <dgm:cxn modelId="{695C4EAE-16E1-4F6E-8EA8-EB84AEBEE51C}" type="presParOf" srcId="{64DB97C7-6C75-4227-869A-78DD380CA98C}" destId="{1483A7E9-A041-4B06-A9C7-44C25270846B}" srcOrd="1" destOrd="0" presId="urn:microsoft.com/office/officeart/2005/8/layout/bProcess2"/>
    <dgm:cxn modelId="{1C22E7E9-E50B-45C8-8AB9-DE0769AC624A}" type="presParOf" srcId="{C8F47A65-4411-4761-8A9E-28709C65604B}" destId="{D3ABAEEC-C2AB-4604-A6C8-2E9AB0EF4296}" srcOrd="9" destOrd="0" presId="urn:microsoft.com/office/officeart/2005/8/layout/bProcess2"/>
    <dgm:cxn modelId="{852C1609-4447-4987-8B17-ECBFCC2B82E1}" type="presParOf" srcId="{C8F47A65-4411-4761-8A9E-28709C65604B}" destId="{895399F9-2DA2-4663-8604-FFF172D17B80}" srcOrd="10" destOrd="0" presId="urn:microsoft.com/office/officeart/2005/8/layout/bProcess2"/>
    <dgm:cxn modelId="{F01DB954-6DCD-47A0-98FB-2179A4B591E7}" type="presParOf" srcId="{895399F9-2DA2-4663-8604-FFF172D17B80}" destId="{15E0897C-2D9C-43F4-9D07-3D03623BFCBF}" srcOrd="0" destOrd="0" presId="urn:microsoft.com/office/officeart/2005/8/layout/bProcess2"/>
    <dgm:cxn modelId="{AF4616AB-E328-43EE-8C6F-DC49B439616D}" type="presParOf" srcId="{895399F9-2DA2-4663-8604-FFF172D17B80}" destId="{EC9BD027-10DA-4FD1-94E5-400FE4C7405F}" srcOrd="1" destOrd="0" presId="urn:microsoft.com/office/officeart/2005/8/layout/bProcess2"/>
    <dgm:cxn modelId="{ED7294A1-98CC-4036-B3B2-59DF271809DF}" type="presParOf" srcId="{C8F47A65-4411-4761-8A9E-28709C65604B}" destId="{48EAAFDE-A74A-4E79-B87F-B496888C9DE1}" srcOrd="11" destOrd="0" presId="urn:microsoft.com/office/officeart/2005/8/layout/bProcess2"/>
    <dgm:cxn modelId="{BC2A04CD-273A-4FF9-BB36-C4AB5E3099AD}" type="presParOf" srcId="{C8F47A65-4411-4761-8A9E-28709C65604B}" destId="{8A0430BA-34F1-44A7-ADD2-558DD89A8081}" srcOrd="12" destOrd="0" presId="urn:microsoft.com/office/officeart/2005/8/layout/bProcess2"/>
    <dgm:cxn modelId="{2B7BEF88-B37D-4B52-AD84-54BEBBED490A}" type="presParOf" srcId="{8A0430BA-34F1-44A7-ADD2-558DD89A8081}" destId="{E61269FB-6C3C-4CC0-A2A2-992E817A0FB8}" srcOrd="0" destOrd="0" presId="urn:microsoft.com/office/officeart/2005/8/layout/bProcess2"/>
    <dgm:cxn modelId="{5EB7AF55-29FD-4E2E-8D73-870C1CEFB340}" type="presParOf" srcId="{8A0430BA-34F1-44A7-ADD2-558DD89A8081}" destId="{FC95CC24-8CB8-4F30-B275-AE47B890A762}" srcOrd="1" destOrd="0" presId="urn:microsoft.com/office/officeart/2005/8/layout/bProcess2"/>
    <dgm:cxn modelId="{7188BA2D-FCBA-405E-8F75-B50C89688311}" type="presParOf" srcId="{C8F47A65-4411-4761-8A9E-28709C65604B}" destId="{D57556EB-C134-472E-AC73-9712338A03C6}" srcOrd="13" destOrd="0" presId="urn:microsoft.com/office/officeart/2005/8/layout/bProcess2"/>
    <dgm:cxn modelId="{A9369C75-15E8-4CF6-9E16-7174E1E7CB35}" type="presParOf" srcId="{C8F47A65-4411-4761-8A9E-28709C65604B}" destId="{DDC98670-2998-421B-8F20-6B1B751A1DA6}" srcOrd="14" destOrd="0" presId="urn:microsoft.com/office/officeart/2005/8/layout/bProcess2"/>
    <dgm:cxn modelId="{8F145B59-30B0-4009-A0E7-2E20509322AB}" type="presParOf" srcId="{DDC98670-2998-421B-8F20-6B1B751A1DA6}" destId="{301A2405-4908-4A42-A7DA-51ED51D41B00}" srcOrd="0" destOrd="0" presId="urn:microsoft.com/office/officeart/2005/8/layout/bProcess2"/>
    <dgm:cxn modelId="{C7E82D98-BEBE-4201-B0F8-FEA42557888F}" type="presParOf" srcId="{DDC98670-2998-421B-8F20-6B1B751A1DA6}" destId="{D2EECBCE-9DDB-4A1E-9C1B-29BB10FE8EDE}" srcOrd="1" destOrd="0" presId="urn:microsoft.com/office/officeart/2005/8/layout/bProcess2"/>
    <dgm:cxn modelId="{CF380293-A752-4B0D-A27F-942C6A6D6FBA}" type="presParOf" srcId="{C8F47A65-4411-4761-8A9E-28709C65604B}" destId="{86F8A881-8423-4EA3-B079-95F587A5E93D}" srcOrd="15" destOrd="0" presId="urn:microsoft.com/office/officeart/2005/8/layout/bProcess2"/>
    <dgm:cxn modelId="{5FE441BC-2DC1-4321-A075-43BAA270D3B6}" type="presParOf" srcId="{C8F47A65-4411-4761-8A9E-28709C65604B}" destId="{4E7BC0A5-C4B9-4CBC-894F-5CE6E60A2E1A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93CC9F-BFB1-4D23-9411-D7ECEBCA8F36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E11EB3-06B5-4F73-AE50-5BCA5E428E73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توثيق النشاطات والقرارات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54755B1-FCEE-421C-B0EC-BA6A547FF154}" type="parTrans" cxnId="{DAAB3C50-E40B-4E96-AECB-AF5BE051543F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3229D33-0D5C-4B1D-8F2D-CC5323B7FA78}" type="sibTrans" cxnId="{DAAB3C50-E40B-4E96-AECB-AF5BE051543F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B9F3114-54C7-4A0F-AD1D-6070E8D0B9CD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تحديد المسؤوليات 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5D08659-4F2B-4727-932A-3727E6B5E2C8}" type="parTrans" cxnId="{0E333D4E-4A69-4E5E-A2DF-061D435FCF90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9799699-ED13-428C-9738-786C0CD60592}" type="sibTrans" cxnId="{0E333D4E-4A69-4E5E-A2DF-061D435FCF90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95F78D-5DC3-4704-BCB9-2BE1761D7276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وضع خطة للمتابعة مع تحديد الفترة الزمنية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A57E2FD-D12B-40E1-9BE1-7B89C5C3348C}" type="parTrans" cxnId="{B6FF3739-5352-4CFE-B3FF-DA7AA7A54CCA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499411F-00A8-4BA1-BA3F-B6B6EAD8283C}" type="sibTrans" cxnId="{B6FF3739-5352-4CFE-B3FF-DA7AA7A54CCA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585DBA6-AFA9-49F1-B3C5-C79E46206B01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توزيع المحضر على الجميع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E8EC801-D5D5-4913-980A-6EDB7B5355F0}" type="parTrans" cxnId="{8ABF6D5F-D62D-4321-B3A8-7A24A7613D03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B943B43-3595-46F1-AD74-5A67CD042DC9}" type="sibTrans" cxnId="{8ABF6D5F-D62D-4321-B3A8-7A24A7613D03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7D15C0D-C6BD-49ED-8995-A061C6F7AAE3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دورية لخطة المتابعة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04AA067-393D-470F-8745-3E31A7FEB501}" type="parTrans" cxnId="{90CEC26C-32E2-4898-B13D-0A9D1758DA4B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F1008D8-E1EC-4188-B854-922F9FA1B192}" type="sibTrans" cxnId="{90CEC26C-32E2-4898-B13D-0A9D1758DA4B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6837773-E0DF-42F7-8A6E-BF9DE85AC1F2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تقرير تقدم العمل مع إيجاد حلول للعوائق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C745386-21B0-48A0-B071-4F3B4BF52EDA}" type="parTrans" cxnId="{61EF962F-88FA-4790-816B-C9DE49B94B43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881E51F-ABD2-40CE-A10D-E776FC802F90}" type="sibTrans" cxnId="{61EF962F-88FA-4790-816B-C9DE49B94B43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066A15D-CB15-4C80-BECC-5ECAD95B478B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تحديث محضر الاجتماع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B640B39-7C42-4B03-A647-9F2D247042E1}" type="parTrans" cxnId="{2DCBEF29-5BB2-42D5-B7EE-E13A2D35F7F5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CFF610B-CD31-4D90-AC1C-2D65A3542527}" type="sibTrans" cxnId="{2DCBEF29-5BB2-42D5-B7EE-E13A2D35F7F5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75C8C6B-0C80-44AD-8ED9-A59360668070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الاستفادة من التغذية الراجعة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9ED0E1F-3A2F-4F28-B75A-DC269030B612}" type="parTrans" cxnId="{B2D52C05-F97F-453A-BBA2-7002475A82B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7C2BD16-D6E9-469F-A127-DCEAFB75F66A}" type="sibTrans" cxnId="{B2D52C05-F97F-453A-BBA2-7002475A82B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47EC2BF-CA79-4799-AF1A-3767D31D8F69}">
      <dgm:prSet phldrT="[Text]" custT="1"/>
      <dgm:spPr/>
      <dgm:t>
        <a:bodyPr/>
        <a:lstStyle/>
        <a:p>
          <a:r>
            <a: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اعداد تقرير نهائي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7BE8680-F14B-4887-8523-39253DD05531}" type="parTrans" cxnId="{4F854FB1-3583-4BF9-A2A1-F4B9A7BCAA7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0F94597-853F-4A1D-A6F8-6784AE9FB354}" type="sibTrans" cxnId="{4F854FB1-3583-4BF9-A2A1-F4B9A7BCAA7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BC2176-85A6-4CF1-8357-1C646814ACF0}" type="pres">
      <dgm:prSet presAssocID="{6993CC9F-BFB1-4D23-9411-D7ECEBCA8F36}" presName="Name0" presStyleCnt="0">
        <dgm:presLayoutVars>
          <dgm:dir/>
          <dgm:resizeHandles/>
        </dgm:presLayoutVars>
      </dgm:prSet>
      <dgm:spPr/>
    </dgm:pt>
    <dgm:pt modelId="{57EED0CA-5BDF-457C-8E8D-6816BB66D6BA}" type="pres">
      <dgm:prSet presAssocID="{C2E11EB3-06B5-4F73-AE50-5BCA5E428E73}" presName="compNode" presStyleCnt="0"/>
      <dgm:spPr/>
    </dgm:pt>
    <dgm:pt modelId="{91AFAA04-186A-44E9-86F7-FD7171408B83}" type="pres">
      <dgm:prSet presAssocID="{C2E11EB3-06B5-4F73-AE50-5BCA5E428E73}" presName="dummyConnPt" presStyleCnt="0"/>
      <dgm:spPr/>
    </dgm:pt>
    <dgm:pt modelId="{A29E0ADA-B8C8-4A8A-9C65-B8A73B898413}" type="pres">
      <dgm:prSet presAssocID="{C2E11EB3-06B5-4F73-AE50-5BCA5E428E73}" presName="node" presStyleLbl="node1" presStyleIdx="0" presStyleCnt="9" custScaleX="138460">
        <dgm:presLayoutVars>
          <dgm:bulletEnabled val="1"/>
        </dgm:presLayoutVars>
      </dgm:prSet>
      <dgm:spPr/>
    </dgm:pt>
    <dgm:pt modelId="{D05EED0F-2321-44F4-B0B6-CB59D18D3373}" type="pres">
      <dgm:prSet presAssocID="{23229D33-0D5C-4B1D-8F2D-CC5323B7FA78}" presName="sibTrans" presStyleLbl="bgSibTrans2D1" presStyleIdx="0" presStyleCnt="8"/>
      <dgm:spPr/>
    </dgm:pt>
    <dgm:pt modelId="{3FF93096-C004-41B3-B59E-AFF177A63266}" type="pres">
      <dgm:prSet presAssocID="{2B9F3114-54C7-4A0F-AD1D-6070E8D0B9CD}" presName="compNode" presStyleCnt="0"/>
      <dgm:spPr/>
    </dgm:pt>
    <dgm:pt modelId="{C5A25791-17CA-4CC0-AEE2-3F50CEA03DC6}" type="pres">
      <dgm:prSet presAssocID="{2B9F3114-54C7-4A0F-AD1D-6070E8D0B9CD}" presName="dummyConnPt" presStyleCnt="0"/>
      <dgm:spPr/>
    </dgm:pt>
    <dgm:pt modelId="{67B7725E-3693-46F2-A26F-85D7EFFDFA53}" type="pres">
      <dgm:prSet presAssocID="{2B9F3114-54C7-4A0F-AD1D-6070E8D0B9CD}" presName="node" presStyleLbl="node1" presStyleIdx="1" presStyleCnt="9" custScaleX="138460">
        <dgm:presLayoutVars>
          <dgm:bulletEnabled val="1"/>
        </dgm:presLayoutVars>
      </dgm:prSet>
      <dgm:spPr/>
    </dgm:pt>
    <dgm:pt modelId="{E2DEF9D6-4E2D-4FDE-B9DE-D7B956C4C83B}" type="pres">
      <dgm:prSet presAssocID="{49799699-ED13-428C-9738-786C0CD60592}" presName="sibTrans" presStyleLbl="bgSibTrans2D1" presStyleIdx="1" presStyleCnt="8"/>
      <dgm:spPr/>
    </dgm:pt>
    <dgm:pt modelId="{CFCE54FE-721C-4D80-B5A4-D14627CF33B5}" type="pres">
      <dgm:prSet presAssocID="{FD95F78D-5DC3-4704-BCB9-2BE1761D7276}" presName="compNode" presStyleCnt="0"/>
      <dgm:spPr/>
    </dgm:pt>
    <dgm:pt modelId="{C8E777B0-A100-48A1-8130-29D9295E79E3}" type="pres">
      <dgm:prSet presAssocID="{FD95F78D-5DC3-4704-BCB9-2BE1761D7276}" presName="dummyConnPt" presStyleCnt="0"/>
      <dgm:spPr/>
    </dgm:pt>
    <dgm:pt modelId="{C0AF773C-DAE7-4366-9767-435616CD5285}" type="pres">
      <dgm:prSet presAssocID="{FD95F78D-5DC3-4704-BCB9-2BE1761D7276}" presName="node" presStyleLbl="node1" presStyleIdx="2" presStyleCnt="9" custScaleX="138460">
        <dgm:presLayoutVars>
          <dgm:bulletEnabled val="1"/>
        </dgm:presLayoutVars>
      </dgm:prSet>
      <dgm:spPr/>
    </dgm:pt>
    <dgm:pt modelId="{6C0F514D-9B11-46A6-AACB-C8A9AE05E197}" type="pres">
      <dgm:prSet presAssocID="{7499411F-00A8-4BA1-BA3F-B6B6EAD8283C}" presName="sibTrans" presStyleLbl="bgSibTrans2D1" presStyleIdx="2" presStyleCnt="8"/>
      <dgm:spPr/>
    </dgm:pt>
    <dgm:pt modelId="{359D1F28-1E36-4D48-AC37-9F92ECB4A4D7}" type="pres">
      <dgm:prSet presAssocID="{8585DBA6-AFA9-49F1-B3C5-C79E46206B01}" presName="compNode" presStyleCnt="0"/>
      <dgm:spPr/>
    </dgm:pt>
    <dgm:pt modelId="{8F8E68F3-35BB-42C7-AD83-DD6B594F5784}" type="pres">
      <dgm:prSet presAssocID="{8585DBA6-AFA9-49F1-B3C5-C79E46206B01}" presName="dummyConnPt" presStyleCnt="0"/>
      <dgm:spPr/>
    </dgm:pt>
    <dgm:pt modelId="{6D6D3A32-8455-4AD9-9AE4-81B220E0AACE}" type="pres">
      <dgm:prSet presAssocID="{8585DBA6-AFA9-49F1-B3C5-C79E46206B01}" presName="node" presStyleLbl="node1" presStyleIdx="3" presStyleCnt="9" custScaleX="136460">
        <dgm:presLayoutVars>
          <dgm:bulletEnabled val="1"/>
        </dgm:presLayoutVars>
      </dgm:prSet>
      <dgm:spPr/>
    </dgm:pt>
    <dgm:pt modelId="{05D01515-9418-4EA5-9E0C-B55A90DFB1C3}" type="pres">
      <dgm:prSet presAssocID="{5B943B43-3595-46F1-AD74-5A67CD042DC9}" presName="sibTrans" presStyleLbl="bgSibTrans2D1" presStyleIdx="3" presStyleCnt="8"/>
      <dgm:spPr/>
    </dgm:pt>
    <dgm:pt modelId="{30D80260-7A75-4818-B2AF-DC74C2EDF380}" type="pres">
      <dgm:prSet presAssocID="{E7D15C0D-C6BD-49ED-8995-A061C6F7AAE3}" presName="compNode" presStyleCnt="0"/>
      <dgm:spPr/>
    </dgm:pt>
    <dgm:pt modelId="{8205AFF0-4432-4462-B4E3-B6AF16932213}" type="pres">
      <dgm:prSet presAssocID="{E7D15C0D-C6BD-49ED-8995-A061C6F7AAE3}" presName="dummyConnPt" presStyleCnt="0"/>
      <dgm:spPr/>
    </dgm:pt>
    <dgm:pt modelId="{2796BE09-DBFA-4D81-AC81-A3A33D1BB2D4}" type="pres">
      <dgm:prSet presAssocID="{E7D15C0D-C6BD-49ED-8995-A061C6F7AAE3}" presName="node" presStyleLbl="node1" presStyleIdx="4" presStyleCnt="9" custScaleX="139462">
        <dgm:presLayoutVars>
          <dgm:bulletEnabled val="1"/>
        </dgm:presLayoutVars>
      </dgm:prSet>
      <dgm:spPr/>
    </dgm:pt>
    <dgm:pt modelId="{57874C90-9E4E-49DA-AA0D-1B926E0984F4}" type="pres">
      <dgm:prSet presAssocID="{4F1008D8-E1EC-4188-B854-922F9FA1B192}" presName="sibTrans" presStyleLbl="bgSibTrans2D1" presStyleIdx="4" presStyleCnt="8"/>
      <dgm:spPr/>
    </dgm:pt>
    <dgm:pt modelId="{D2EF680D-86FB-46CF-862F-06DEA86E2DCB}" type="pres">
      <dgm:prSet presAssocID="{66837773-E0DF-42F7-8A6E-BF9DE85AC1F2}" presName="compNode" presStyleCnt="0"/>
      <dgm:spPr/>
    </dgm:pt>
    <dgm:pt modelId="{9F0C63EA-DA7B-432E-87FC-D98609D5D993}" type="pres">
      <dgm:prSet presAssocID="{66837773-E0DF-42F7-8A6E-BF9DE85AC1F2}" presName="dummyConnPt" presStyleCnt="0"/>
      <dgm:spPr/>
    </dgm:pt>
    <dgm:pt modelId="{46FE6726-9623-4524-9CB5-1B656916212D}" type="pres">
      <dgm:prSet presAssocID="{66837773-E0DF-42F7-8A6E-BF9DE85AC1F2}" presName="node" presStyleLbl="node1" presStyleIdx="5" presStyleCnt="9" custScaleX="137961">
        <dgm:presLayoutVars>
          <dgm:bulletEnabled val="1"/>
        </dgm:presLayoutVars>
      </dgm:prSet>
      <dgm:spPr/>
    </dgm:pt>
    <dgm:pt modelId="{3E5E23FC-3A7C-4EFA-8893-0F3039593831}" type="pres">
      <dgm:prSet presAssocID="{B881E51F-ABD2-40CE-A10D-E776FC802F90}" presName="sibTrans" presStyleLbl="bgSibTrans2D1" presStyleIdx="5" presStyleCnt="8"/>
      <dgm:spPr/>
    </dgm:pt>
    <dgm:pt modelId="{031B92F0-C0E7-405B-870C-39DEDF0398B0}" type="pres">
      <dgm:prSet presAssocID="{A066A15D-CB15-4C80-BECC-5ECAD95B478B}" presName="compNode" presStyleCnt="0"/>
      <dgm:spPr/>
    </dgm:pt>
    <dgm:pt modelId="{E8C5C197-EF48-4804-B841-162BA89FDD1D}" type="pres">
      <dgm:prSet presAssocID="{A066A15D-CB15-4C80-BECC-5ECAD95B478B}" presName="dummyConnPt" presStyleCnt="0"/>
      <dgm:spPr/>
    </dgm:pt>
    <dgm:pt modelId="{BFDB3B27-4343-46C7-A113-BE623833F1E5}" type="pres">
      <dgm:prSet presAssocID="{A066A15D-CB15-4C80-BECC-5ECAD95B478B}" presName="node" presStyleLbl="node1" presStyleIdx="6" presStyleCnt="9" custScaleX="137198">
        <dgm:presLayoutVars>
          <dgm:bulletEnabled val="1"/>
        </dgm:presLayoutVars>
      </dgm:prSet>
      <dgm:spPr/>
    </dgm:pt>
    <dgm:pt modelId="{5CD7157F-5B86-409A-9940-4AE2B85E76FA}" type="pres">
      <dgm:prSet presAssocID="{8CFF610B-CD31-4D90-AC1C-2D65A3542527}" presName="sibTrans" presStyleLbl="bgSibTrans2D1" presStyleIdx="6" presStyleCnt="8"/>
      <dgm:spPr/>
    </dgm:pt>
    <dgm:pt modelId="{0908E270-C5D0-4AF5-8E99-6406BD9BC380}" type="pres">
      <dgm:prSet presAssocID="{375C8C6B-0C80-44AD-8ED9-A59360668070}" presName="compNode" presStyleCnt="0"/>
      <dgm:spPr/>
    </dgm:pt>
    <dgm:pt modelId="{F1468930-F055-44DC-86E3-FF97A3F8AA06}" type="pres">
      <dgm:prSet presAssocID="{375C8C6B-0C80-44AD-8ED9-A59360668070}" presName="dummyConnPt" presStyleCnt="0"/>
      <dgm:spPr/>
    </dgm:pt>
    <dgm:pt modelId="{8F66AA63-64F6-46DE-88B9-BCC1FB4A92CC}" type="pres">
      <dgm:prSet presAssocID="{375C8C6B-0C80-44AD-8ED9-A59360668070}" presName="node" presStyleLbl="node1" presStyleIdx="7" presStyleCnt="9" custScaleX="140200">
        <dgm:presLayoutVars>
          <dgm:bulletEnabled val="1"/>
        </dgm:presLayoutVars>
      </dgm:prSet>
      <dgm:spPr/>
    </dgm:pt>
    <dgm:pt modelId="{54572C02-3361-412E-ADF4-0D9B6A325E25}" type="pres">
      <dgm:prSet presAssocID="{47C2BD16-D6E9-469F-A127-DCEAFB75F66A}" presName="sibTrans" presStyleLbl="bgSibTrans2D1" presStyleIdx="7" presStyleCnt="8"/>
      <dgm:spPr/>
    </dgm:pt>
    <dgm:pt modelId="{4B0C8111-CE26-49B3-8EC9-7ED316612D8C}" type="pres">
      <dgm:prSet presAssocID="{F47EC2BF-CA79-4799-AF1A-3767D31D8F69}" presName="compNode" presStyleCnt="0"/>
      <dgm:spPr/>
    </dgm:pt>
    <dgm:pt modelId="{E953E59D-DC40-4C9A-AC73-6D4DFA4AA756}" type="pres">
      <dgm:prSet presAssocID="{F47EC2BF-CA79-4799-AF1A-3767D31D8F69}" presName="dummyConnPt" presStyleCnt="0"/>
      <dgm:spPr/>
    </dgm:pt>
    <dgm:pt modelId="{5C0FCD56-AAA9-4A87-85B5-A84F05B2255A}" type="pres">
      <dgm:prSet presAssocID="{F47EC2BF-CA79-4799-AF1A-3767D31D8F69}" presName="node" presStyleLbl="node1" presStyleIdx="8" presStyleCnt="9" custScaleX="138699">
        <dgm:presLayoutVars>
          <dgm:bulletEnabled val="1"/>
        </dgm:presLayoutVars>
      </dgm:prSet>
      <dgm:spPr/>
    </dgm:pt>
  </dgm:ptLst>
  <dgm:cxnLst>
    <dgm:cxn modelId="{F8A38C00-408A-48E7-92D4-9FBAEA4D566E}" type="presOf" srcId="{2B9F3114-54C7-4A0F-AD1D-6070E8D0B9CD}" destId="{67B7725E-3693-46F2-A26F-85D7EFFDFA53}" srcOrd="0" destOrd="0" presId="urn:microsoft.com/office/officeart/2005/8/layout/bProcess4"/>
    <dgm:cxn modelId="{B2D52C05-F97F-453A-BBA2-7002475A82B9}" srcId="{6993CC9F-BFB1-4D23-9411-D7ECEBCA8F36}" destId="{375C8C6B-0C80-44AD-8ED9-A59360668070}" srcOrd="7" destOrd="0" parTransId="{B9ED0E1F-3A2F-4F28-B75A-DC269030B612}" sibTransId="{47C2BD16-D6E9-469F-A127-DCEAFB75F66A}"/>
    <dgm:cxn modelId="{2DCBEF29-5BB2-42D5-B7EE-E13A2D35F7F5}" srcId="{6993CC9F-BFB1-4D23-9411-D7ECEBCA8F36}" destId="{A066A15D-CB15-4C80-BECC-5ECAD95B478B}" srcOrd="6" destOrd="0" parTransId="{FB640B39-7C42-4B03-A647-9F2D247042E1}" sibTransId="{8CFF610B-CD31-4D90-AC1C-2D65A3542527}"/>
    <dgm:cxn modelId="{61EF962F-88FA-4790-816B-C9DE49B94B43}" srcId="{6993CC9F-BFB1-4D23-9411-D7ECEBCA8F36}" destId="{66837773-E0DF-42F7-8A6E-BF9DE85AC1F2}" srcOrd="5" destOrd="0" parTransId="{6C745386-21B0-48A0-B071-4F3B4BF52EDA}" sibTransId="{B881E51F-ABD2-40CE-A10D-E776FC802F90}"/>
    <dgm:cxn modelId="{0363C834-BA4F-4582-A553-D2D4F4D5CC88}" type="presOf" srcId="{49799699-ED13-428C-9738-786C0CD60592}" destId="{E2DEF9D6-4E2D-4FDE-B9DE-D7B956C4C83B}" srcOrd="0" destOrd="0" presId="urn:microsoft.com/office/officeart/2005/8/layout/bProcess4"/>
    <dgm:cxn modelId="{B6FF3739-5352-4CFE-B3FF-DA7AA7A54CCA}" srcId="{6993CC9F-BFB1-4D23-9411-D7ECEBCA8F36}" destId="{FD95F78D-5DC3-4704-BCB9-2BE1761D7276}" srcOrd="2" destOrd="0" parTransId="{8A57E2FD-D12B-40E1-9BE1-7B89C5C3348C}" sibTransId="{7499411F-00A8-4BA1-BA3F-B6B6EAD8283C}"/>
    <dgm:cxn modelId="{0005185D-D163-45C6-9251-DC09357BF818}" type="presOf" srcId="{6993CC9F-BFB1-4D23-9411-D7ECEBCA8F36}" destId="{2FBC2176-85A6-4CF1-8357-1C646814ACF0}" srcOrd="0" destOrd="0" presId="urn:microsoft.com/office/officeart/2005/8/layout/bProcess4"/>
    <dgm:cxn modelId="{8ABF6D5F-D62D-4321-B3A8-7A24A7613D03}" srcId="{6993CC9F-BFB1-4D23-9411-D7ECEBCA8F36}" destId="{8585DBA6-AFA9-49F1-B3C5-C79E46206B01}" srcOrd="3" destOrd="0" parTransId="{AE8EC801-D5D5-4913-980A-6EDB7B5355F0}" sibTransId="{5B943B43-3595-46F1-AD74-5A67CD042DC9}"/>
    <dgm:cxn modelId="{32E11844-7E6D-4A85-8FAD-FA1B45626B3D}" type="presOf" srcId="{8585DBA6-AFA9-49F1-B3C5-C79E46206B01}" destId="{6D6D3A32-8455-4AD9-9AE4-81B220E0AACE}" srcOrd="0" destOrd="0" presId="urn:microsoft.com/office/officeart/2005/8/layout/bProcess4"/>
    <dgm:cxn modelId="{A0146B45-660B-4025-9F31-BB1C119F8943}" type="presOf" srcId="{E7D15C0D-C6BD-49ED-8995-A061C6F7AAE3}" destId="{2796BE09-DBFA-4D81-AC81-A3A33D1BB2D4}" srcOrd="0" destOrd="0" presId="urn:microsoft.com/office/officeart/2005/8/layout/bProcess4"/>
    <dgm:cxn modelId="{719FA347-73C5-4320-8D69-26390CB91325}" type="presOf" srcId="{FD95F78D-5DC3-4704-BCB9-2BE1761D7276}" destId="{C0AF773C-DAE7-4366-9767-435616CD5285}" srcOrd="0" destOrd="0" presId="urn:microsoft.com/office/officeart/2005/8/layout/bProcess4"/>
    <dgm:cxn modelId="{5895AA48-6331-4B96-92FC-0E8A03F5590A}" type="presOf" srcId="{A066A15D-CB15-4C80-BECC-5ECAD95B478B}" destId="{BFDB3B27-4343-46C7-A113-BE623833F1E5}" srcOrd="0" destOrd="0" presId="urn:microsoft.com/office/officeart/2005/8/layout/bProcess4"/>
    <dgm:cxn modelId="{A3E4784B-642F-4128-B7E9-23A299D512FA}" type="presOf" srcId="{8CFF610B-CD31-4D90-AC1C-2D65A3542527}" destId="{5CD7157F-5B86-409A-9940-4AE2B85E76FA}" srcOrd="0" destOrd="0" presId="urn:microsoft.com/office/officeart/2005/8/layout/bProcess4"/>
    <dgm:cxn modelId="{90CEC26C-32E2-4898-B13D-0A9D1758DA4B}" srcId="{6993CC9F-BFB1-4D23-9411-D7ECEBCA8F36}" destId="{E7D15C0D-C6BD-49ED-8995-A061C6F7AAE3}" srcOrd="4" destOrd="0" parTransId="{B04AA067-393D-470F-8745-3E31A7FEB501}" sibTransId="{4F1008D8-E1EC-4188-B854-922F9FA1B192}"/>
    <dgm:cxn modelId="{0E333D4E-4A69-4E5E-A2DF-061D435FCF90}" srcId="{6993CC9F-BFB1-4D23-9411-D7ECEBCA8F36}" destId="{2B9F3114-54C7-4A0F-AD1D-6070E8D0B9CD}" srcOrd="1" destOrd="0" parTransId="{C5D08659-4F2B-4727-932A-3727E6B5E2C8}" sibTransId="{49799699-ED13-428C-9738-786C0CD60592}"/>
    <dgm:cxn modelId="{DAAB3C50-E40B-4E96-AECB-AF5BE051543F}" srcId="{6993CC9F-BFB1-4D23-9411-D7ECEBCA8F36}" destId="{C2E11EB3-06B5-4F73-AE50-5BCA5E428E73}" srcOrd="0" destOrd="0" parTransId="{D54755B1-FCEE-421C-B0EC-BA6A547FF154}" sibTransId="{23229D33-0D5C-4B1D-8F2D-CC5323B7FA78}"/>
    <dgm:cxn modelId="{C75F687C-A2E3-4597-B2AF-C46F1D2F107A}" type="presOf" srcId="{23229D33-0D5C-4B1D-8F2D-CC5323B7FA78}" destId="{D05EED0F-2321-44F4-B0B6-CB59D18D3373}" srcOrd="0" destOrd="0" presId="urn:microsoft.com/office/officeart/2005/8/layout/bProcess4"/>
    <dgm:cxn modelId="{AF986C81-076C-4A37-A6F0-6B018E41B63D}" type="presOf" srcId="{B881E51F-ABD2-40CE-A10D-E776FC802F90}" destId="{3E5E23FC-3A7C-4EFA-8893-0F3039593831}" srcOrd="0" destOrd="0" presId="urn:microsoft.com/office/officeart/2005/8/layout/bProcess4"/>
    <dgm:cxn modelId="{9D5B6D8B-60AC-46C1-A9EF-5563882A23FF}" type="presOf" srcId="{4F1008D8-E1EC-4188-B854-922F9FA1B192}" destId="{57874C90-9E4E-49DA-AA0D-1B926E0984F4}" srcOrd="0" destOrd="0" presId="urn:microsoft.com/office/officeart/2005/8/layout/bProcess4"/>
    <dgm:cxn modelId="{79FF5693-85E6-4CEF-BCEF-EBC0288E712F}" type="presOf" srcId="{F47EC2BF-CA79-4799-AF1A-3767D31D8F69}" destId="{5C0FCD56-AAA9-4A87-85B5-A84F05B2255A}" srcOrd="0" destOrd="0" presId="urn:microsoft.com/office/officeart/2005/8/layout/bProcess4"/>
    <dgm:cxn modelId="{85465DAA-E0D5-41F2-9A38-4A14CB6D4887}" type="presOf" srcId="{7499411F-00A8-4BA1-BA3F-B6B6EAD8283C}" destId="{6C0F514D-9B11-46A6-AACB-C8A9AE05E197}" srcOrd="0" destOrd="0" presId="urn:microsoft.com/office/officeart/2005/8/layout/bProcess4"/>
    <dgm:cxn modelId="{4F854FB1-3583-4BF9-A2A1-F4B9A7BCAA79}" srcId="{6993CC9F-BFB1-4D23-9411-D7ECEBCA8F36}" destId="{F47EC2BF-CA79-4799-AF1A-3767D31D8F69}" srcOrd="8" destOrd="0" parTransId="{D7BE8680-F14B-4887-8523-39253DD05531}" sibTransId="{80F94597-853F-4A1D-A6F8-6784AE9FB354}"/>
    <dgm:cxn modelId="{7E2166B3-B3BC-4197-8074-9CC50FB9C310}" type="presOf" srcId="{66837773-E0DF-42F7-8A6E-BF9DE85AC1F2}" destId="{46FE6726-9623-4524-9CB5-1B656916212D}" srcOrd="0" destOrd="0" presId="urn:microsoft.com/office/officeart/2005/8/layout/bProcess4"/>
    <dgm:cxn modelId="{4182E6B5-115F-4710-86C0-9B6A6C3F0A9B}" type="presOf" srcId="{47C2BD16-D6E9-469F-A127-DCEAFB75F66A}" destId="{54572C02-3361-412E-ADF4-0D9B6A325E25}" srcOrd="0" destOrd="0" presId="urn:microsoft.com/office/officeart/2005/8/layout/bProcess4"/>
    <dgm:cxn modelId="{B98F20B7-E367-4CF7-9D4C-2E502CEE0D7B}" type="presOf" srcId="{5B943B43-3595-46F1-AD74-5A67CD042DC9}" destId="{05D01515-9418-4EA5-9E0C-B55A90DFB1C3}" srcOrd="0" destOrd="0" presId="urn:microsoft.com/office/officeart/2005/8/layout/bProcess4"/>
    <dgm:cxn modelId="{CB8B2DBF-C06F-40D1-A0E8-F110532B9795}" type="presOf" srcId="{C2E11EB3-06B5-4F73-AE50-5BCA5E428E73}" destId="{A29E0ADA-B8C8-4A8A-9C65-B8A73B898413}" srcOrd="0" destOrd="0" presId="urn:microsoft.com/office/officeart/2005/8/layout/bProcess4"/>
    <dgm:cxn modelId="{12759EF4-C0A0-44AA-98FC-7D7333111045}" type="presOf" srcId="{375C8C6B-0C80-44AD-8ED9-A59360668070}" destId="{8F66AA63-64F6-46DE-88B9-BCC1FB4A92CC}" srcOrd="0" destOrd="0" presId="urn:microsoft.com/office/officeart/2005/8/layout/bProcess4"/>
    <dgm:cxn modelId="{F4727F6A-1FB3-43FB-BBCD-8B5A63DEFA48}" type="presParOf" srcId="{2FBC2176-85A6-4CF1-8357-1C646814ACF0}" destId="{57EED0CA-5BDF-457C-8E8D-6816BB66D6BA}" srcOrd="0" destOrd="0" presId="urn:microsoft.com/office/officeart/2005/8/layout/bProcess4"/>
    <dgm:cxn modelId="{F306D03A-E811-4844-ACB6-DD85764AFA27}" type="presParOf" srcId="{57EED0CA-5BDF-457C-8E8D-6816BB66D6BA}" destId="{91AFAA04-186A-44E9-86F7-FD7171408B83}" srcOrd="0" destOrd="0" presId="urn:microsoft.com/office/officeart/2005/8/layout/bProcess4"/>
    <dgm:cxn modelId="{2EB5A988-E8B7-4D74-BD57-D961202A5E6B}" type="presParOf" srcId="{57EED0CA-5BDF-457C-8E8D-6816BB66D6BA}" destId="{A29E0ADA-B8C8-4A8A-9C65-B8A73B898413}" srcOrd="1" destOrd="0" presId="urn:microsoft.com/office/officeart/2005/8/layout/bProcess4"/>
    <dgm:cxn modelId="{F78C4948-9B6E-4410-894A-D02511DDDB97}" type="presParOf" srcId="{2FBC2176-85A6-4CF1-8357-1C646814ACF0}" destId="{D05EED0F-2321-44F4-B0B6-CB59D18D3373}" srcOrd="1" destOrd="0" presId="urn:microsoft.com/office/officeart/2005/8/layout/bProcess4"/>
    <dgm:cxn modelId="{ECF5DB69-18F0-45BC-9625-31D843D0C90A}" type="presParOf" srcId="{2FBC2176-85A6-4CF1-8357-1C646814ACF0}" destId="{3FF93096-C004-41B3-B59E-AFF177A63266}" srcOrd="2" destOrd="0" presId="urn:microsoft.com/office/officeart/2005/8/layout/bProcess4"/>
    <dgm:cxn modelId="{16E872CD-D55F-4C6E-AB2C-D929158D2376}" type="presParOf" srcId="{3FF93096-C004-41B3-B59E-AFF177A63266}" destId="{C5A25791-17CA-4CC0-AEE2-3F50CEA03DC6}" srcOrd="0" destOrd="0" presId="urn:microsoft.com/office/officeart/2005/8/layout/bProcess4"/>
    <dgm:cxn modelId="{1FF2CC47-72AE-4EAA-A8B5-325F975D681E}" type="presParOf" srcId="{3FF93096-C004-41B3-B59E-AFF177A63266}" destId="{67B7725E-3693-46F2-A26F-85D7EFFDFA53}" srcOrd="1" destOrd="0" presId="urn:microsoft.com/office/officeart/2005/8/layout/bProcess4"/>
    <dgm:cxn modelId="{0166720F-9C87-44DF-9940-490FE9E9C4F2}" type="presParOf" srcId="{2FBC2176-85A6-4CF1-8357-1C646814ACF0}" destId="{E2DEF9D6-4E2D-4FDE-B9DE-D7B956C4C83B}" srcOrd="3" destOrd="0" presId="urn:microsoft.com/office/officeart/2005/8/layout/bProcess4"/>
    <dgm:cxn modelId="{E40F6952-A708-4D68-95B4-FA34B40DB950}" type="presParOf" srcId="{2FBC2176-85A6-4CF1-8357-1C646814ACF0}" destId="{CFCE54FE-721C-4D80-B5A4-D14627CF33B5}" srcOrd="4" destOrd="0" presId="urn:microsoft.com/office/officeart/2005/8/layout/bProcess4"/>
    <dgm:cxn modelId="{9DD002AE-5155-48A7-B530-193AE8956087}" type="presParOf" srcId="{CFCE54FE-721C-4D80-B5A4-D14627CF33B5}" destId="{C8E777B0-A100-48A1-8130-29D9295E79E3}" srcOrd="0" destOrd="0" presId="urn:microsoft.com/office/officeart/2005/8/layout/bProcess4"/>
    <dgm:cxn modelId="{1FBC2842-7172-41C9-A9D1-9772A527799F}" type="presParOf" srcId="{CFCE54FE-721C-4D80-B5A4-D14627CF33B5}" destId="{C0AF773C-DAE7-4366-9767-435616CD5285}" srcOrd="1" destOrd="0" presId="urn:microsoft.com/office/officeart/2005/8/layout/bProcess4"/>
    <dgm:cxn modelId="{7E61392B-961C-40EC-903C-0F06B38654CC}" type="presParOf" srcId="{2FBC2176-85A6-4CF1-8357-1C646814ACF0}" destId="{6C0F514D-9B11-46A6-AACB-C8A9AE05E197}" srcOrd="5" destOrd="0" presId="urn:microsoft.com/office/officeart/2005/8/layout/bProcess4"/>
    <dgm:cxn modelId="{871920C4-5D44-42E0-96CD-22E71ABB5076}" type="presParOf" srcId="{2FBC2176-85A6-4CF1-8357-1C646814ACF0}" destId="{359D1F28-1E36-4D48-AC37-9F92ECB4A4D7}" srcOrd="6" destOrd="0" presId="urn:microsoft.com/office/officeart/2005/8/layout/bProcess4"/>
    <dgm:cxn modelId="{681A6B79-3F01-46B9-8977-61D8CA6597EC}" type="presParOf" srcId="{359D1F28-1E36-4D48-AC37-9F92ECB4A4D7}" destId="{8F8E68F3-35BB-42C7-AD83-DD6B594F5784}" srcOrd="0" destOrd="0" presId="urn:microsoft.com/office/officeart/2005/8/layout/bProcess4"/>
    <dgm:cxn modelId="{9633C56B-1A97-408C-A190-2674E890D215}" type="presParOf" srcId="{359D1F28-1E36-4D48-AC37-9F92ECB4A4D7}" destId="{6D6D3A32-8455-4AD9-9AE4-81B220E0AACE}" srcOrd="1" destOrd="0" presId="urn:microsoft.com/office/officeart/2005/8/layout/bProcess4"/>
    <dgm:cxn modelId="{BB28DF13-45E4-4CB4-9226-CAC26EAF7691}" type="presParOf" srcId="{2FBC2176-85A6-4CF1-8357-1C646814ACF0}" destId="{05D01515-9418-4EA5-9E0C-B55A90DFB1C3}" srcOrd="7" destOrd="0" presId="urn:microsoft.com/office/officeart/2005/8/layout/bProcess4"/>
    <dgm:cxn modelId="{5D6971EB-84AF-43C9-95B8-7A55EA7B73C0}" type="presParOf" srcId="{2FBC2176-85A6-4CF1-8357-1C646814ACF0}" destId="{30D80260-7A75-4818-B2AF-DC74C2EDF380}" srcOrd="8" destOrd="0" presId="urn:microsoft.com/office/officeart/2005/8/layout/bProcess4"/>
    <dgm:cxn modelId="{BA84F385-CAE9-4ECD-8B64-4F4ACDCCD312}" type="presParOf" srcId="{30D80260-7A75-4818-B2AF-DC74C2EDF380}" destId="{8205AFF0-4432-4462-B4E3-B6AF16932213}" srcOrd="0" destOrd="0" presId="urn:microsoft.com/office/officeart/2005/8/layout/bProcess4"/>
    <dgm:cxn modelId="{32AF99DF-0239-491A-98C0-2B52C9ECE72C}" type="presParOf" srcId="{30D80260-7A75-4818-B2AF-DC74C2EDF380}" destId="{2796BE09-DBFA-4D81-AC81-A3A33D1BB2D4}" srcOrd="1" destOrd="0" presId="urn:microsoft.com/office/officeart/2005/8/layout/bProcess4"/>
    <dgm:cxn modelId="{3F3EA513-4B99-4A47-BAB8-897D0E03CF14}" type="presParOf" srcId="{2FBC2176-85A6-4CF1-8357-1C646814ACF0}" destId="{57874C90-9E4E-49DA-AA0D-1B926E0984F4}" srcOrd="9" destOrd="0" presId="urn:microsoft.com/office/officeart/2005/8/layout/bProcess4"/>
    <dgm:cxn modelId="{51817610-72DF-4557-95CC-A9EB018DB963}" type="presParOf" srcId="{2FBC2176-85A6-4CF1-8357-1C646814ACF0}" destId="{D2EF680D-86FB-46CF-862F-06DEA86E2DCB}" srcOrd="10" destOrd="0" presId="urn:microsoft.com/office/officeart/2005/8/layout/bProcess4"/>
    <dgm:cxn modelId="{74ACA0BD-23AD-4058-B3D8-2720AF296AAB}" type="presParOf" srcId="{D2EF680D-86FB-46CF-862F-06DEA86E2DCB}" destId="{9F0C63EA-DA7B-432E-87FC-D98609D5D993}" srcOrd="0" destOrd="0" presId="urn:microsoft.com/office/officeart/2005/8/layout/bProcess4"/>
    <dgm:cxn modelId="{73EC58C6-634D-4904-A5EF-1A81D5036039}" type="presParOf" srcId="{D2EF680D-86FB-46CF-862F-06DEA86E2DCB}" destId="{46FE6726-9623-4524-9CB5-1B656916212D}" srcOrd="1" destOrd="0" presId="urn:microsoft.com/office/officeart/2005/8/layout/bProcess4"/>
    <dgm:cxn modelId="{F2B5A00F-8115-440C-ADF7-C76BB2D4E7D7}" type="presParOf" srcId="{2FBC2176-85A6-4CF1-8357-1C646814ACF0}" destId="{3E5E23FC-3A7C-4EFA-8893-0F3039593831}" srcOrd="11" destOrd="0" presId="urn:microsoft.com/office/officeart/2005/8/layout/bProcess4"/>
    <dgm:cxn modelId="{F17C37A7-59CC-4FCE-B97A-8A756E1E0982}" type="presParOf" srcId="{2FBC2176-85A6-4CF1-8357-1C646814ACF0}" destId="{031B92F0-C0E7-405B-870C-39DEDF0398B0}" srcOrd="12" destOrd="0" presId="urn:microsoft.com/office/officeart/2005/8/layout/bProcess4"/>
    <dgm:cxn modelId="{C0E4A25C-257F-4F04-B69D-4A16CB96C60A}" type="presParOf" srcId="{031B92F0-C0E7-405B-870C-39DEDF0398B0}" destId="{E8C5C197-EF48-4804-B841-162BA89FDD1D}" srcOrd="0" destOrd="0" presId="urn:microsoft.com/office/officeart/2005/8/layout/bProcess4"/>
    <dgm:cxn modelId="{A21B85C6-81CD-4C53-A505-F4539F7ABCD9}" type="presParOf" srcId="{031B92F0-C0E7-405B-870C-39DEDF0398B0}" destId="{BFDB3B27-4343-46C7-A113-BE623833F1E5}" srcOrd="1" destOrd="0" presId="urn:microsoft.com/office/officeart/2005/8/layout/bProcess4"/>
    <dgm:cxn modelId="{6CF5496E-B786-4E79-BFBF-88E9F19BDE1C}" type="presParOf" srcId="{2FBC2176-85A6-4CF1-8357-1C646814ACF0}" destId="{5CD7157F-5B86-409A-9940-4AE2B85E76FA}" srcOrd="13" destOrd="0" presId="urn:microsoft.com/office/officeart/2005/8/layout/bProcess4"/>
    <dgm:cxn modelId="{28EE6CBC-7E3D-42CF-BF61-505B38655807}" type="presParOf" srcId="{2FBC2176-85A6-4CF1-8357-1C646814ACF0}" destId="{0908E270-C5D0-4AF5-8E99-6406BD9BC380}" srcOrd="14" destOrd="0" presId="urn:microsoft.com/office/officeart/2005/8/layout/bProcess4"/>
    <dgm:cxn modelId="{F01A72CD-151C-4158-82F7-BB09337ACA26}" type="presParOf" srcId="{0908E270-C5D0-4AF5-8E99-6406BD9BC380}" destId="{F1468930-F055-44DC-86E3-FF97A3F8AA06}" srcOrd="0" destOrd="0" presId="urn:microsoft.com/office/officeart/2005/8/layout/bProcess4"/>
    <dgm:cxn modelId="{6501D644-A89B-4B91-983B-999360FFF332}" type="presParOf" srcId="{0908E270-C5D0-4AF5-8E99-6406BD9BC380}" destId="{8F66AA63-64F6-46DE-88B9-BCC1FB4A92CC}" srcOrd="1" destOrd="0" presId="urn:microsoft.com/office/officeart/2005/8/layout/bProcess4"/>
    <dgm:cxn modelId="{30A3E9C1-9149-4821-8253-910AF78077C3}" type="presParOf" srcId="{2FBC2176-85A6-4CF1-8357-1C646814ACF0}" destId="{54572C02-3361-412E-ADF4-0D9B6A325E25}" srcOrd="15" destOrd="0" presId="urn:microsoft.com/office/officeart/2005/8/layout/bProcess4"/>
    <dgm:cxn modelId="{3B56A357-191B-4149-972D-AC1F0AC88906}" type="presParOf" srcId="{2FBC2176-85A6-4CF1-8357-1C646814ACF0}" destId="{4B0C8111-CE26-49B3-8EC9-7ED316612D8C}" srcOrd="16" destOrd="0" presId="urn:microsoft.com/office/officeart/2005/8/layout/bProcess4"/>
    <dgm:cxn modelId="{5D648910-47EC-417D-A56B-91BCB6CD7758}" type="presParOf" srcId="{4B0C8111-CE26-49B3-8EC9-7ED316612D8C}" destId="{E953E59D-DC40-4C9A-AC73-6D4DFA4AA756}" srcOrd="0" destOrd="0" presId="urn:microsoft.com/office/officeart/2005/8/layout/bProcess4"/>
    <dgm:cxn modelId="{69543B70-161A-44A1-B683-B954C1EAC683}" type="presParOf" srcId="{4B0C8111-CE26-49B3-8EC9-7ED316612D8C}" destId="{5C0FCD56-AAA9-4A87-85B5-A84F05B2255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7650CD-C1C4-47E9-A10C-AFEEF792118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F1D95A-0CE5-48FA-B5AC-E511CC7B30BC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استكمال محضر الاجتماع بدقة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25DC4BE-A628-4592-A827-00C98E8C4FB6}" type="parTrans" cxnId="{DC14989F-0B9E-48C2-A8A8-8FB7F4974DC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202E6B6-51DE-4A9C-B86F-D45EE3603784}" type="sibTrans" cxnId="{DC14989F-0B9E-48C2-A8A8-8FB7F4974DC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1E8BFB-02AF-4F89-AF7A-77E604E90A2F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ar-S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</a:t>
          </a:r>
          <a:r>
            <a:rPr lang="ar-L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رئيس المجلس الاستشاري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71ED575-4CFC-44B2-9FD6-F8E4D5E8E64B}" type="parTrans" cxnId="{611CCC83-9AA3-4D8D-84FA-A3E6DBDD2139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9E1FF91-B846-4FEA-B971-51DE186F6C43}" type="sibTrans" cxnId="{611CCC83-9AA3-4D8D-84FA-A3E6DBDD2139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1139B4-C76D-455A-B956-279C69F3B7D3}">
      <dgm:prSet phldrT="[Text]" custT="1"/>
      <dgm:spPr/>
      <dgm:t>
        <a:bodyPr/>
        <a:lstStyle/>
        <a:p>
          <a:pPr rtl="1">
            <a:buFont typeface="+mj-lt"/>
            <a:buNone/>
          </a:pPr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إعداد النسخة النهائية 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حفظ المحضر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تحويل المحضر إلى </a:t>
          </a:r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Pdf</a:t>
          </a:r>
        </a:p>
      </dgm:t>
    </dgm:pt>
    <dgm:pt modelId="{48498FD1-DF24-4A43-BA28-B6C10F527BB5}" type="parTrans" cxnId="{4BD2AC67-C422-4FBE-9F46-FA4CEEBFC0DA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DEA278D-0363-4B05-A926-65DEA640A46B}" type="sibTrans" cxnId="{4BD2AC67-C422-4FBE-9F46-FA4CEEBFC0DA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F216AA1-9FD5-4519-882A-CD094196180E}">
      <dgm:prSet phldrT="[Text]" custT="1"/>
      <dgm:spPr/>
      <dgm:t>
        <a:bodyPr/>
        <a:lstStyle/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كتابة رسالة تغطية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إرسال المحضر </a:t>
          </a:r>
          <a:r>
            <a: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e-mail</a:t>
          </a:r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و تأكيد الاستلام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rtl="1"/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الأرشفة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E562EF3-CBB3-4FDA-BA3F-DF9B3D3EFCC7}" type="parTrans" cxnId="{0FA0B208-8F3B-42A8-80DE-3492349006EE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E43583F-A52C-42C7-AE7C-C62FE4A8B75E}" type="sibTrans" cxnId="{0FA0B208-8F3B-42A8-80DE-3492349006EE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865AC05-BFDB-4291-AA69-FE2DAD6AD7BD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ar-S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متابعة</a:t>
          </a:r>
          <a:r>
            <a:rPr lang="ar-L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تنفيذ</a:t>
          </a:r>
          <a:r>
            <a:rPr lang="ar-S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القرارات والتوصيات</a:t>
          </a:r>
        </a:p>
        <a:p>
          <a:pPr>
            <a:buFont typeface="+mj-lt"/>
            <a:buNone/>
          </a:pPr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ارفاق الوثائق والمستندات ونتائج الأعمال والتوصيات</a:t>
          </a:r>
          <a:r>
            <a:rPr lang="ar-L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8CF1BE9-A03B-4655-8FAB-AD30773198F0}" type="parTrans" cxnId="{55EB704F-29C6-4579-992C-38BF43000541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5B92CF8-B3F5-4F34-95FC-65650D5CB105}" type="sibTrans" cxnId="{55EB704F-29C6-4579-992C-38BF43000541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4DAF360-8F89-4870-831C-E781AD68BAB7}">
      <dgm:prSet custT="1"/>
      <dgm:spPr/>
      <dgm:t>
        <a:bodyPr/>
        <a:lstStyle/>
        <a:p>
          <a:r>
            <a:rPr lang="ar-L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توقيع المحضر من قبل رئيس المجلس وجميع الأعضاء </a:t>
          </a:r>
          <a:endParaRPr lang="en-US" sz="20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1A2FF5-CF74-4880-B31F-D9133C85E2D1}" type="parTrans" cxnId="{B97C14EB-8A2C-4887-8B03-C57B1FACAC2D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EE73DEB-0430-46A4-BA33-B2D4D57C52AD}" type="sibTrans" cxnId="{B97C14EB-8A2C-4887-8B03-C57B1FACAC2D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D65D42-62F4-4C6F-934B-D780B5079723}" type="pres">
      <dgm:prSet presAssocID="{357650CD-C1C4-47E9-A10C-AFEEF792118E}" presName="Name0" presStyleCnt="0">
        <dgm:presLayoutVars>
          <dgm:dir/>
          <dgm:resizeHandles/>
        </dgm:presLayoutVars>
      </dgm:prSet>
      <dgm:spPr/>
    </dgm:pt>
    <dgm:pt modelId="{E889284F-FB25-4027-8604-7346A1873A77}" type="pres">
      <dgm:prSet presAssocID="{C9F1D95A-0CE5-48FA-B5AC-E511CC7B30BC}" presName="compNode" presStyleCnt="0"/>
      <dgm:spPr/>
    </dgm:pt>
    <dgm:pt modelId="{9D76E14D-9310-4694-9776-CFA9A6E761F7}" type="pres">
      <dgm:prSet presAssocID="{C9F1D95A-0CE5-48FA-B5AC-E511CC7B30BC}" presName="dummyConnPt" presStyleCnt="0"/>
      <dgm:spPr/>
    </dgm:pt>
    <dgm:pt modelId="{F51E6808-7161-4C37-98AA-591E9208401B}" type="pres">
      <dgm:prSet presAssocID="{C9F1D95A-0CE5-48FA-B5AC-E511CC7B30BC}" presName="node" presStyleLbl="node1" presStyleIdx="0" presStyleCnt="6" custScaleX="195815">
        <dgm:presLayoutVars>
          <dgm:bulletEnabled val="1"/>
        </dgm:presLayoutVars>
      </dgm:prSet>
      <dgm:spPr/>
    </dgm:pt>
    <dgm:pt modelId="{A9A57A1B-605D-4A1A-B08C-664AA2E7EEA9}" type="pres">
      <dgm:prSet presAssocID="{9202E6B6-51DE-4A9C-B86F-D45EE3603784}" presName="sibTrans" presStyleLbl="bgSibTrans2D1" presStyleIdx="0" presStyleCnt="5"/>
      <dgm:spPr/>
    </dgm:pt>
    <dgm:pt modelId="{7D38BC4B-ACBA-43D3-816D-81E5971A37E5}" type="pres">
      <dgm:prSet presAssocID="{951E8BFB-02AF-4F89-AF7A-77E604E90A2F}" presName="compNode" presStyleCnt="0"/>
      <dgm:spPr/>
    </dgm:pt>
    <dgm:pt modelId="{33157DCA-23F8-4408-8B5C-B5EA907E9B69}" type="pres">
      <dgm:prSet presAssocID="{951E8BFB-02AF-4F89-AF7A-77E604E90A2F}" presName="dummyConnPt" presStyleCnt="0"/>
      <dgm:spPr/>
    </dgm:pt>
    <dgm:pt modelId="{A559309F-A9B6-425E-8CE4-FC9B90E3960D}" type="pres">
      <dgm:prSet presAssocID="{951E8BFB-02AF-4F89-AF7A-77E604E90A2F}" presName="node" presStyleLbl="node1" presStyleIdx="1" presStyleCnt="6" custScaleX="190298">
        <dgm:presLayoutVars>
          <dgm:bulletEnabled val="1"/>
        </dgm:presLayoutVars>
      </dgm:prSet>
      <dgm:spPr/>
    </dgm:pt>
    <dgm:pt modelId="{D825226A-74B7-498C-B173-2EB09353094E}" type="pres">
      <dgm:prSet presAssocID="{29E1FF91-B846-4FEA-B971-51DE186F6C43}" presName="sibTrans" presStyleLbl="bgSibTrans2D1" presStyleIdx="1" presStyleCnt="5"/>
      <dgm:spPr/>
    </dgm:pt>
    <dgm:pt modelId="{0C6C0605-D80D-4C29-821F-E7D2687AA5A3}" type="pres">
      <dgm:prSet presAssocID="{94DAF360-8F89-4870-831C-E781AD68BAB7}" presName="compNode" presStyleCnt="0"/>
      <dgm:spPr/>
    </dgm:pt>
    <dgm:pt modelId="{74206C41-DDF6-425F-A60C-9F742D08F50F}" type="pres">
      <dgm:prSet presAssocID="{94DAF360-8F89-4870-831C-E781AD68BAB7}" presName="dummyConnPt" presStyleCnt="0"/>
      <dgm:spPr/>
    </dgm:pt>
    <dgm:pt modelId="{CBE197E1-4CC9-42EE-BEC3-CBEFC2B57002}" type="pres">
      <dgm:prSet presAssocID="{94DAF360-8F89-4870-831C-E781AD68BAB7}" presName="node" presStyleLbl="node1" presStyleIdx="2" presStyleCnt="6" custScaleX="188798">
        <dgm:presLayoutVars>
          <dgm:bulletEnabled val="1"/>
        </dgm:presLayoutVars>
      </dgm:prSet>
      <dgm:spPr/>
    </dgm:pt>
    <dgm:pt modelId="{4C3C450B-4643-4398-B1EF-F9B899275E23}" type="pres">
      <dgm:prSet presAssocID="{7EE73DEB-0430-46A4-BA33-B2D4D57C52AD}" presName="sibTrans" presStyleLbl="bgSibTrans2D1" presStyleIdx="2" presStyleCnt="5"/>
      <dgm:spPr/>
    </dgm:pt>
    <dgm:pt modelId="{E4CB6F5F-C8A4-4A01-B048-D906C58C308D}" type="pres">
      <dgm:prSet presAssocID="{301139B4-C76D-455A-B956-279C69F3B7D3}" presName="compNode" presStyleCnt="0"/>
      <dgm:spPr/>
    </dgm:pt>
    <dgm:pt modelId="{237AF196-2707-4438-84C0-32C0354A1979}" type="pres">
      <dgm:prSet presAssocID="{301139B4-C76D-455A-B956-279C69F3B7D3}" presName="dummyConnPt" presStyleCnt="0"/>
      <dgm:spPr/>
    </dgm:pt>
    <dgm:pt modelId="{AB0C95B0-1555-41A8-96FE-C5846BBD1D53}" type="pres">
      <dgm:prSet presAssocID="{301139B4-C76D-455A-B956-279C69F3B7D3}" presName="node" presStyleLbl="node1" presStyleIdx="3" presStyleCnt="6" custScaleX="191549">
        <dgm:presLayoutVars>
          <dgm:bulletEnabled val="1"/>
        </dgm:presLayoutVars>
      </dgm:prSet>
      <dgm:spPr/>
    </dgm:pt>
    <dgm:pt modelId="{F5CD1F56-EA2F-4E6A-B7F3-30AD3FC69BFD}" type="pres">
      <dgm:prSet presAssocID="{CDEA278D-0363-4B05-A926-65DEA640A46B}" presName="sibTrans" presStyleLbl="bgSibTrans2D1" presStyleIdx="3" presStyleCnt="5"/>
      <dgm:spPr/>
    </dgm:pt>
    <dgm:pt modelId="{35F13DEF-29E3-4020-AF10-014349E5BF10}" type="pres">
      <dgm:prSet presAssocID="{3F216AA1-9FD5-4519-882A-CD094196180E}" presName="compNode" presStyleCnt="0"/>
      <dgm:spPr/>
    </dgm:pt>
    <dgm:pt modelId="{6EC19881-0276-4254-8E27-5656F388B066}" type="pres">
      <dgm:prSet presAssocID="{3F216AA1-9FD5-4519-882A-CD094196180E}" presName="dummyConnPt" presStyleCnt="0"/>
      <dgm:spPr/>
    </dgm:pt>
    <dgm:pt modelId="{E5861777-3FFC-4097-B934-858AD7898FCC}" type="pres">
      <dgm:prSet presAssocID="{3F216AA1-9FD5-4519-882A-CD094196180E}" presName="node" presStyleLbl="node1" presStyleIdx="4" presStyleCnt="6" custScaleX="210160">
        <dgm:presLayoutVars>
          <dgm:bulletEnabled val="1"/>
        </dgm:presLayoutVars>
      </dgm:prSet>
      <dgm:spPr/>
    </dgm:pt>
    <dgm:pt modelId="{DD4E53AF-DEB3-4C88-803C-DAFF59F226F5}" type="pres">
      <dgm:prSet presAssocID="{7E43583F-A52C-42C7-AE7C-C62FE4A8B75E}" presName="sibTrans" presStyleLbl="bgSibTrans2D1" presStyleIdx="4" presStyleCnt="5"/>
      <dgm:spPr/>
    </dgm:pt>
    <dgm:pt modelId="{1362A197-4149-466B-82A5-039178B3FB73}" type="pres">
      <dgm:prSet presAssocID="{B865AC05-BFDB-4291-AA69-FE2DAD6AD7BD}" presName="compNode" presStyleCnt="0"/>
      <dgm:spPr/>
    </dgm:pt>
    <dgm:pt modelId="{FBD550F8-9510-4A6E-9A46-EA7D8A7D3803}" type="pres">
      <dgm:prSet presAssocID="{B865AC05-BFDB-4291-AA69-FE2DAD6AD7BD}" presName="dummyConnPt" presStyleCnt="0"/>
      <dgm:spPr/>
    </dgm:pt>
    <dgm:pt modelId="{AB56B13E-C7B2-4CCC-A788-DDDFCD3E04D9}" type="pres">
      <dgm:prSet presAssocID="{B865AC05-BFDB-4291-AA69-FE2DAD6AD7BD}" presName="node" presStyleLbl="node1" presStyleIdx="5" presStyleCnt="6" custScaleX="191036">
        <dgm:presLayoutVars>
          <dgm:bulletEnabled val="1"/>
        </dgm:presLayoutVars>
      </dgm:prSet>
      <dgm:spPr/>
    </dgm:pt>
  </dgm:ptLst>
  <dgm:cxnLst>
    <dgm:cxn modelId="{0FA0B208-8F3B-42A8-80DE-3492349006EE}" srcId="{357650CD-C1C4-47E9-A10C-AFEEF792118E}" destId="{3F216AA1-9FD5-4519-882A-CD094196180E}" srcOrd="4" destOrd="0" parTransId="{7E562EF3-CBB3-4FDA-BA3F-DF9B3D3EFCC7}" sibTransId="{7E43583F-A52C-42C7-AE7C-C62FE4A8B75E}"/>
    <dgm:cxn modelId="{80F2F41E-CD2C-482C-894A-E4038707DDA9}" type="presOf" srcId="{C9F1D95A-0CE5-48FA-B5AC-E511CC7B30BC}" destId="{F51E6808-7161-4C37-98AA-591E9208401B}" srcOrd="0" destOrd="0" presId="urn:microsoft.com/office/officeart/2005/8/layout/bProcess4"/>
    <dgm:cxn modelId="{955B5321-7DC7-493B-A41E-D7DEA4BD0E9C}" type="presOf" srcId="{3F216AA1-9FD5-4519-882A-CD094196180E}" destId="{E5861777-3FFC-4097-B934-858AD7898FCC}" srcOrd="0" destOrd="0" presId="urn:microsoft.com/office/officeart/2005/8/layout/bProcess4"/>
    <dgm:cxn modelId="{B1731924-8AA7-4832-BCD9-E334952596DD}" type="presOf" srcId="{7EE73DEB-0430-46A4-BA33-B2D4D57C52AD}" destId="{4C3C450B-4643-4398-B1EF-F9B899275E23}" srcOrd="0" destOrd="0" presId="urn:microsoft.com/office/officeart/2005/8/layout/bProcess4"/>
    <dgm:cxn modelId="{12A74D29-FC0F-4C90-89EF-D62F43DBB1C3}" type="presOf" srcId="{301139B4-C76D-455A-B956-279C69F3B7D3}" destId="{AB0C95B0-1555-41A8-96FE-C5846BBD1D53}" srcOrd="0" destOrd="0" presId="urn:microsoft.com/office/officeart/2005/8/layout/bProcess4"/>
    <dgm:cxn modelId="{B4B26935-44A5-4F4D-9BB5-5C2110BC9871}" type="presOf" srcId="{951E8BFB-02AF-4F89-AF7A-77E604E90A2F}" destId="{A559309F-A9B6-425E-8CE4-FC9B90E3960D}" srcOrd="0" destOrd="0" presId="urn:microsoft.com/office/officeart/2005/8/layout/bProcess4"/>
    <dgm:cxn modelId="{03108443-3982-491F-99B6-D788459EAE53}" type="presOf" srcId="{357650CD-C1C4-47E9-A10C-AFEEF792118E}" destId="{F2D65D42-62F4-4C6F-934B-D780B5079723}" srcOrd="0" destOrd="0" presId="urn:microsoft.com/office/officeart/2005/8/layout/bProcess4"/>
    <dgm:cxn modelId="{4BD2AC67-C422-4FBE-9F46-FA4CEEBFC0DA}" srcId="{357650CD-C1C4-47E9-A10C-AFEEF792118E}" destId="{301139B4-C76D-455A-B956-279C69F3B7D3}" srcOrd="3" destOrd="0" parTransId="{48498FD1-DF24-4A43-BA28-B6C10F527BB5}" sibTransId="{CDEA278D-0363-4B05-A926-65DEA640A46B}"/>
    <dgm:cxn modelId="{55EB704F-29C6-4579-992C-38BF43000541}" srcId="{357650CD-C1C4-47E9-A10C-AFEEF792118E}" destId="{B865AC05-BFDB-4291-AA69-FE2DAD6AD7BD}" srcOrd="5" destOrd="0" parTransId="{58CF1BE9-A03B-4655-8FAB-AD30773198F0}" sibTransId="{65B92CF8-B3F5-4F34-95FC-65650D5CB105}"/>
    <dgm:cxn modelId="{405C9782-F0F4-4D1A-B496-44C9A2F287CF}" type="presOf" srcId="{CDEA278D-0363-4B05-A926-65DEA640A46B}" destId="{F5CD1F56-EA2F-4E6A-B7F3-30AD3FC69BFD}" srcOrd="0" destOrd="0" presId="urn:microsoft.com/office/officeart/2005/8/layout/bProcess4"/>
    <dgm:cxn modelId="{611CCC83-9AA3-4D8D-84FA-A3E6DBDD2139}" srcId="{357650CD-C1C4-47E9-A10C-AFEEF792118E}" destId="{951E8BFB-02AF-4F89-AF7A-77E604E90A2F}" srcOrd="1" destOrd="0" parTransId="{471ED575-4CFC-44B2-9FD6-F8E4D5E8E64B}" sibTransId="{29E1FF91-B846-4FEA-B971-51DE186F6C43}"/>
    <dgm:cxn modelId="{DC14989F-0B9E-48C2-A8A8-8FB7F4974DCF}" srcId="{357650CD-C1C4-47E9-A10C-AFEEF792118E}" destId="{C9F1D95A-0CE5-48FA-B5AC-E511CC7B30BC}" srcOrd="0" destOrd="0" parTransId="{425DC4BE-A628-4592-A827-00C98E8C4FB6}" sibTransId="{9202E6B6-51DE-4A9C-B86F-D45EE3603784}"/>
    <dgm:cxn modelId="{8F7E4FDB-26AD-4389-A209-69866B7671F2}" type="presOf" srcId="{7E43583F-A52C-42C7-AE7C-C62FE4A8B75E}" destId="{DD4E53AF-DEB3-4C88-803C-DAFF59F226F5}" srcOrd="0" destOrd="0" presId="urn:microsoft.com/office/officeart/2005/8/layout/bProcess4"/>
    <dgm:cxn modelId="{B97C14EB-8A2C-4887-8B03-C57B1FACAC2D}" srcId="{357650CD-C1C4-47E9-A10C-AFEEF792118E}" destId="{94DAF360-8F89-4870-831C-E781AD68BAB7}" srcOrd="2" destOrd="0" parTransId="{FA1A2FF5-CF74-4880-B31F-D9133C85E2D1}" sibTransId="{7EE73DEB-0430-46A4-BA33-B2D4D57C52AD}"/>
    <dgm:cxn modelId="{D753E4F4-4C2C-44D1-8A26-147CEE83E887}" type="presOf" srcId="{B865AC05-BFDB-4291-AA69-FE2DAD6AD7BD}" destId="{AB56B13E-C7B2-4CCC-A788-DDDFCD3E04D9}" srcOrd="0" destOrd="0" presId="urn:microsoft.com/office/officeart/2005/8/layout/bProcess4"/>
    <dgm:cxn modelId="{5945C3FB-E015-423E-8237-7004B2F8608D}" type="presOf" srcId="{9202E6B6-51DE-4A9C-B86F-D45EE3603784}" destId="{A9A57A1B-605D-4A1A-B08C-664AA2E7EEA9}" srcOrd="0" destOrd="0" presId="urn:microsoft.com/office/officeart/2005/8/layout/bProcess4"/>
    <dgm:cxn modelId="{A8295BFD-D8AD-4C23-A114-4D72C0E47AA1}" type="presOf" srcId="{94DAF360-8F89-4870-831C-E781AD68BAB7}" destId="{CBE197E1-4CC9-42EE-BEC3-CBEFC2B57002}" srcOrd="0" destOrd="0" presId="urn:microsoft.com/office/officeart/2005/8/layout/bProcess4"/>
    <dgm:cxn modelId="{A2C645FF-E855-492E-AB2E-9F21DEE496DF}" type="presOf" srcId="{29E1FF91-B846-4FEA-B971-51DE186F6C43}" destId="{D825226A-74B7-498C-B173-2EB09353094E}" srcOrd="0" destOrd="0" presId="urn:microsoft.com/office/officeart/2005/8/layout/bProcess4"/>
    <dgm:cxn modelId="{CCE7C8C7-5A76-4748-BF81-D47749458EE9}" type="presParOf" srcId="{F2D65D42-62F4-4C6F-934B-D780B5079723}" destId="{E889284F-FB25-4027-8604-7346A1873A77}" srcOrd="0" destOrd="0" presId="urn:microsoft.com/office/officeart/2005/8/layout/bProcess4"/>
    <dgm:cxn modelId="{3A6F5661-FA65-45D9-9F2D-4788135A09D1}" type="presParOf" srcId="{E889284F-FB25-4027-8604-7346A1873A77}" destId="{9D76E14D-9310-4694-9776-CFA9A6E761F7}" srcOrd="0" destOrd="0" presId="urn:microsoft.com/office/officeart/2005/8/layout/bProcess4"/>
    <dgm:cxn modelId="{D660FA48-CF54-44B4-915A-47D6B81798FA}" type="presParOf" srcId="{E889284F-FB25-4027-8604-7346A1873A77}" destId="{F51E6808-7161-4C37-98AA-591E9208401B}" srcOrd="1" destOrd="0" presId="urn:microsoft.com/office/officeart/2005/8/layout/bProcess4"/>
    <dgm:cxn modelId="{D2D556D9-62A8-4A5C-B10F-178796CA85ED}" type="presParOf" srcId="{F2D65D42-62F4-4C6F-934B-D780B5079723}" destId="{A9A57A1B-605D-4A1A-B08C-664AA2E7EEA9}" srcOrd="1" destOrd="0" presId="urn:microsoft.com/office/officeart/2005/8/layout/bProcess4"/>
    <dgm:cxn modelId="{BF45B19D-66D8-4CD5-A448-F8994A5A1C5E}" type="presParOf" srcId="{F2D65D42-62F4-4C6F-934B-D780B5079723}" destId="{7D38BC4B-ACBA-43D3-816D-81E5971A37E5}" srcOrd="2" destOrd="0" presId="urn:microsoft.com/office/officeart/2005/8/layout/bProcess4"/>
    <dgm:cxn modelId="{BBD044C7-0D10-4BD5-8557-6ED6EB8BC32F}" type="presParOf" srcId="{7D38BC4B-ACBA-43D3-816D-81E5971A37E5}" destId="{33157DCA-23F8-4408-8B5C-B5EA907E9B69}" srcOrd="0" destOrd="0" presId="urn:microsoft.com/office/officeart/2005/8/layout/bProcess4"/>
    <dgm:cxn modelId="{EF3FCBE0-4889-45BF-B0C5-3D74DB09A38D}" type="presParOf" srcId="{7D38BC4B-ACBA-43D3-816D-81E5971A37E5}" destId="{A559309F-A9B6-425E-8CE4-FC9B90E3960D}" srcOrd="1" destOrd="0" presId="urn:microsoft.com/office/officeart/2005/8/layout/bProcess4"/>
    <dgm:cxn modelId="{A501358E-C778-4EAB-99CF-78AE36D7B429}" type="presParOf" srcId="{F2D65D42-62F4-4C6F-934B-D780B5079723}" destId="{D825226A-74B7-498C-B173-2EB09353094E}" srcOrd="3" destOrd="0" presId="urn:microsoft.com/office/officeart/2005/8/layout/bProcess4"/>
    <dgm:cxn modelId="{0B5AB56A-5844-49D5-AFAC-E351BA85491B}" type="presParOf" srcId="{F2D65D42-62F4-4C6F-934B-D780B5079723}" destId="{0C6C0605-D80D-4C29-821F-E7D2687AA5A3}" srcOrd="4" destOrd="0" presId="urn:microsoft.com/office/officeart/2005/8/layout/bProcess4"/>
    <dgm:cxn modelId="{41791053-BAFA-4F75-928C-8ADC4D7E12C9}" type="presParOf" srcId="{0C6C0605-D80D-4C29-821F-E7D2687AA5A3}" destId="{74206C41-DDF6-425F-A60C-9F742D08F50F}" srcOrd="0" destOrd="0" presId="urn:microsoft.com/office/officeart/2005/8/layout/bProcess4"/>
    <dgm:cxn modelId="{81112EDB-8163-4897-82B9-876342F8F51D}" type="presParOf" srcId="{0C6C0605-D80D-4C29-821F-E7D2687AA5A3}" destId="{CBE197E1-4CC9-42EE-BEC3-CBEFC2B57002}" srcOrd="1" destOrd="0" presId="urn:microsoft.com/office/officeart/2005/8/layout/bProcess4"/>
    <dgm:cxn modelId="{470F217E-3C16-45D3-9A25-E361E31A3B0E}" type="presParOf" srcId="{F2D65D42-62F4-4C6F-934B-D780B5079723}" destId="{4C3C450B-4643-4398-B1EF-F9B899275E23}" srcOrd="5" destOrd="0" presId="urn:microsoft.com/office/officeart/2005/8/layout/bProcess4"/>
    <dgm:cxn modelId="{ADC85B43-1733-4F2E-891F-64F7CC9B7046}" type="presParOf" srcId="{F2D65D42-62F4-4C6F-934B-D780B5079723}" destId="{E4CB6F5F-C8A4-4A01-B048-D906C58C308D}" srcOrd="6" destOrd="0" presId="urn:microsoft.com/office/officeart/2005/8/layout/bProcess4"/>
    <dgm:cxn modelId="{D764A0B1-3A05-4FFA-A02C-F25D61D9F730}" type="presParOf" srcId="{E4CB6F5F-C8A4-4A01-B048-D906C58C308D}" destId="{237AF196-2707-4438-84C0-32C0354A1979}" srcOrd="0" destOrd="0" presId="urn:microsoft.com/office/officeart/2005/8/layout/bProcess4"/>
    <dgm:cxn modelId="{6AD977CE-9C52-413B-9B97-1AE7F6928BD6}" type="presParOf" srcId="{E4CB6F5F-C8A4-4A01-B048-D906C58C308D}" destId="{AB0C95B0-1555-41A8-96FE-C5846BBD1D53}" srcOrd="1" destOrd="0" presId="urn:microsoft.com/office/officeart/2005/8/layout/bProcess4"/>
    <dgm:cxn modelId="{2608DE72-F2A8-41CC-8F60-FDCDCF39B63F}" type="presParOf" srcId="{F2D65D42-62F4-4C6F-934B-D780B5079723}" destId="{F5CD1F56-EA2F-4E6A-B7F3-30AD3FC69BFD}" srcOrd="7" destOrd="0" presId="urn:microsoft.com/office/officeart/2005/8/layout/bProcess4"/>
    <dgm:cxn modelId="{178CA32E-78E3-4037-B0ED-7A37CDB407F4}" type="presParOf" srcId="{F2D65D42-62F4-4C6F-934B-D780B5079723}" destId="{35F13DEF-29E3-4020-AF10-014349E5BF10}" srcOrd="8" destOrd="0" presId="urn:microsoft.com/office/officeart/2005/8/layout/bProcess4"/>
    <dgm:cxn modelId="{A7D39663-08EC-4862-8E6C-DC22CC049485}" type="presParOf" srcId="{35F13DEF-29E3-4020-AF10-014349E5BF10}" destId="{6EC19881-0276-4254-8E27-5656F388B066}" srcOrd="0" destOrd="0" presId="urn:microsoft.com/office/officeart/2005/8/layout/bProcess4"/>
    <dgm:cxn modelId="{8B6547EA-EC79-4DA8-BECC-8BD3EC4213BC}" type="presParOf" srcId="{35F13DEF-29E3-4020-AF10-014349E5BF10}" destId="{E5861777-3FFC-4097-B934-858AD7898FCC}" srcOrd="1" destOrd="0" presId="urn:microsoft.com/office/officeart/2005/8/layout/bProcess4"/>
    <dgm:cxn modelId="{6EC105EC-5ECC-4AEE-A293-38B5B787D191}" type="presParOf" srcId="{F2D65D42-62F4-4C6F-934B-D780B5079723}" destId="{DD4E53AF-DEB3-4C88-803C-DAFF59F226F5}" srcOrd="9" destOrd="0" presId="urn:microsoft.com/office/officeart/2005/8/layout/bProcess4"/>
    <dgm:cxn modelId="{DF1A2085-9215-4444-961F-ABF003BDE604}" type="presParOf" srcId="{F2D65D42-62F4-4C6F-934B-D780B5079723}" destId="{1362A197-4149-466B-82A5-039178B3FB73}" srcOrd="10" destOrd="0" presId="urn:microsoft.com/office/officeart/2005/8/layout/bProcess4"/>
    <dgm:cxn modelId="{B281BA2A-3039-40E2-8325-9F45E091EE70}" type="presParOf" srcId="{1362A197-4149-466B-82A5-039178B3FB73}" destId="{FBD550F8-9510-4A6E-9A46-EA7D8A7D3803}" srcOrd="0" destOrd="0" presId="urn:microsoft.com/office/officeart/2005/8/layout/bProcess4"/>
    <dgm:cxn modelId="{CA04C66A-5F65-4DA0-BA0A-80E3B068896D}" type="presParOf" srcId="{1362A197-4149-466B-82A5-039178B3FB73}" destId="{AB56B13E-C7B2-4CCC-A788-DDDFCD3E04D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0BDC1-B145-48F6-84D0-E9C632C46FFA}">
      <dsp:nvSpPr>
        <dsp:cNvPr id="0" name=""/>
        <dsp:cNvSpPr/>
      </dsp:nvSpPr>
      <dsp:spPr>
        <a:xfrm>
          <a:off x="0" y="280500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865C9-0CA7-4C40-9ACB-B6B1F59C729B}">
      <dsp:nvSpPr>
        <dsp:cNvPr id="0" name=""/>
        <dsp:cNvSpPr/>
      </dsp:nvSpPr>
      <dsp:spPr>
        <a:xfrm>
          <a:off x="324397" y="73860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الاجتماعات قابلة للتنفيذ </a:t>
          </a:r>
          <a:endParaRPr lang="en-US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94035"/>
        <a:ext cx="4501218" cy="372930"/>
      </dsp:txXfrm>
    </dsp:sp>
    <dsp:sp modelId="{09BF97FE-2E54-4AFA-AD28-6F13225E1E93}">
      <dsp:nvSpPr>
        <dsp:cNvPr id="0" name=""/>
        <dsp:cNvSpPr/>
      </dsp:nvSpPr>
      <dsp:spPr>
        <a:xfrm>
          <a:off x="0" y="915541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25097-4AA3-4876-9D21-7B38B0037DCC}">
      <dsp:nvSpPr>
        <dsp:cNvPr id="0" name=""/>
        <dsp:cNvSpPr/>
      </dsp:nvSpPr>
      <dsp:spPr>
        <a:xfrm>
          <a:off x="324397" y="708901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</a:t>
          </a:r>
          <a:r>
            <a:rPr lang="ar-LB" sz="22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لا</a:t>
          </a:r>
          <a:r>
            <a:rPr lang="en-US" sz="22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طلاع على المستجدات</a:t>
          </a:r>
          <a:endParaRPr lang="en-US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729076"/>
        <a:ext cx="4501218" cy="372930"/>
      </dsp:txXfrm>
    </dsp:sp>
    <dsp:sp modelId="{55540E2B-918E-4690-B31B-08ED2BF44CC9}">
      <dsp:nvSpPr>
        <dsp:cNvPr id="0" name=""/>
        <dsp:cNvSpPr/>
      </dsp:nvSpPr>
      <dsp:spPr>
        <a:xfrm>
          <a:off x="0" y="1550581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04A0F-6B2B-4469-8CB8-ED630307C4A1}">
      <dsp:nvSpPr>
        <dsp:cNvPr id="0" name=""/>
        <dsp:cNvSpPr/>
      </dsp:nvSpPr>
      <dsp:spPr>
        <a:xfrm>
          <a:off x="324397" y="1343941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LB" sz="2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تجنب</a:t>
          </a:r>
          <a:r>
            <a:rPr lang="ar-LB" sz="2200" b="1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النسيان</a:t>
          </a:r>
          <a:endParaRPr lang="en-US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1364116"/>
        <a:ext cx="4501218" cy="372930"/>
      </dsp:txXfrm>
    </dsp:sp>
    <dsp:sp modelId="{7881A1C9-0B83-4528-9EF0-DC7F7A970F99}">
      <dsp:nvSpPr>
        <dsp:cNvPr id="0" name=""/>
        <dsp:cNvSpPr/>
      </dsp:nvSpPr>
      <dsp:spPr>
        <a:xfrm>
          <a:off x="0" y="2185621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F2E82-EC3D-4CD8-9FF6-7A24126EB337}">
      <dsp:nvSpPr>
        <dsp:cNvPr id="0" name=""/>
        <dsp:cNvSpPr/>
      </dsp:nvSpPr>
      <dsp:spPr>
        <a:xfrm>
          <a:off x="324397" y="1978981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kumimoji="0" lang="ar-LB" altLang="en-US" sz="2200" b="1" u="none" strike="noStrike" kern="1200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دليل</a:t>
          </a:r>
          <a:r>
            <a:rPr kumimoji="0" lang="en-US" altLang="en-US" sz="2200" b="1" u="none" strike="noStrike" kern="1200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على المواعيد النهائية</a:t>
          </a:r>
          <a:r>
            <a:rPr kumimoji="0" lang="en-US" altLang="en-US" sz="2200" b="1" u="none" strike="noStrike" kern="1200" cap="none" normalizeH="0" baseline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1999156"/>
        <a:ext cx="4501218" cy="372930"/>
      </dsp:txXfrm>
    </dsp:sp>
    <dsp:sp modelId="{35D98AB3-EF45-471E-8891-5A5A218A9C89}">
      <dsp:nvSpPr>
        <dsp:cNvPr id="0" name=""/>
        <dsp:cNvSpPr/>
      </dsp:nvSpPr>
      <dsp:spPr>
        <a:xfrm>
          <a:off x="0" y="2820661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F3FC8-B493-43E4-BA04-52EA9BB15D96}">
      <dsp:nvSpPr>
        <dsp:cNvPr id="0" name=""/>
        <dsp:cNvSpPr/>
      </dsp:nvSpPr>
      <dsp:spPr>
        <a:xfrm>
          <a:off x="324397" y="2614021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200" b="1" u="none" strike="noStrike" kern="1200" cap="none" normalizeH="0" baseline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زيادة المساءلة</a:t>
          </a:r>
          <a:r>
            <a:rPr kumimoji="0" lang="en-US" altLang="en-US" sz="2200" b="1" u="none" strike="noStrike" kern="1200" cap="none" normalizeH="0" baseline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ar-LB" altLang="en-US" sz="2200" b="1" u="none" strike="noStrike" kern="1200" cap="none" normalizeH="0" baseline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2634196"/>
        <a:ext cx="4501218" cy="372930"/>
      </dsp:txXfrm>
    </dsp:sp>
    <dsp:sp modelId="{B8916194-43AA-46D7-AB44-7B680C6E98AF}">
      <dsp:nvSpPr>
        <dsp:cNvPr id="0" name=""/>
        <dsp:cNvSpPr/>
      </dsp:nvSpPr>
      <dsp:spPr>
        <a:xfrm>
          <a:off x="0" y="3455701"/>
          <a:ext cx="6487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A628A-FAF8-48F7-B284-30CC827BCB1D}">
      <dsp:nvSpPr>
        <dsp:cNvPr id="0" name=""/>
        <dsp:cNvSpPr/>
      </dsp:nvSpPr>
      <dsp:spPr>
        <a:xfrm>
          <a:off x="324397" y="3249060"/>
          <a:ext cx="454156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marL="0" lvl="0" indent="0" algn="l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LB" sz="20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ت</a:t>
          </a:r>
          <a:r>
            <a:rPr lang="en-US" sz="2000" b="1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حسن</a:t>
          </a:r>
          <a:r>
            <a:rPr lang="en-US" sz="20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العلاقات</a:t>
          </a:r>
          <a:r>
            <a:rPr lang="en-US" sz="20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مع</a:t>
          </a:r>
          <a:r>
            <a:rPr lang="en-US" sz="20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ar-LB" sz="2000" b="1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الشركاء واصحاب المصالح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72" y="3269235"/>
        <a:ext cx="4501218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11A79-E576-4FA2-B067-3FDA5CAB69A9}">
      <dsp:nvSpPr>
        <dsp:cNvPr id="0" name=""/>
        <dsp:cNvSpPr/>
      </dsp:nvSpPr>
      <dsp:spPr>
        <a:xfrm>
          <a:off x="5906603" y="172371"/>
          <a:ext cx="3021561" cy="1132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اسم المعهد، المكان، تاريخ، ساعة البدء والانتهاء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349100" y="338158"/>
        <a:ext cx="2136567" cy="800491"/>
      </dsp:txXfrm>
    </dsp:sp>
    <dsp:sp modelId="{8B4000C1-8173-4F5D-93BA-08DD5920F341}">
      <dsp:nvSpPr>
        <dsp:cNvPr id="0" name=""/>
        <dsp:cNvSpPr/>
      </dsp:nvSpPr>
      <dsp:spPr>
        <a:xfrm rot="10800000">
          <a:off x="7219272" y="1424479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41A9E-47EB-43D9-88CE-9B5E6B7D5F90}">
      <dsp:nvSpPr>
        <dsp:cNvPr id="0" name=""/>
        <dsp:cNvSpPr/>
      </dsp:nvSpPr>
      <dsp:spPr>
        <a:xfrm>
          <a:off x="6321401" y="1774571"/>
          <a:ext cx="2191965" cy="9842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قائمة الحضور والغياب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42407" y="1918710"/>
        <a:ext cx="1549953" cy="695963"/>
      </dsp:txXfrm>
    </dsp:sp>
    <dsp:sp modelId="{1A0ADB1B-96FE-4119-86C5-2D4A0357A5D9}">
      <dsp:nvSpPr>
        <dsp:cNvPr id="0" name=""/>
        <dsp:cNvSpPr/>
      </dsp:nvSpPr>
      <dsp:spPr>
        <a:xfrm rot="10800000">
          <a:off x="7219272" y="2878855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118D1-3653-41E1-A041-603EBD970A5F}">
      <dsp:nvSpPr>
        <dsp:cNvPr id="0" name=""/>
        <dsp:cNvSpPr/>
      </dsp:nvSpPr>
      <dsp:spPr>
        <a:xfrm>
          <a:off x="6376601" y="3228947"/>
          <a:ext cx="2081564" cy="1135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الهدف من الاجتماع وبنود جدول الأعمال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81439" y="3395176"/>
        <a:ext cx="1471888" cy="802627"/>
      </dsp:txXfrm>
    </dsp:sp>
    <dsp:sp modelId="{CFC5D712-C4ED-46B4-9CC3-A4C9B6F0FC1A}">
      <dsp:nvSpPr>
        <dsp:cNvPr id="0" name=""/>
        <dsp:cNvSpPr/>
      </dsp:nvSpPr>
      <dsp:spPr>
        <a:xfrm rot="16198448">
          <a:off x="5561129" y="3675312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5D20-F058-40B6-8DAB-BC1699096313}">
      <dsp:nvSpPr>
        <dsp:cNvPr id="0" name=""/>
        <dsp:cNvSpPr/>
      </dsp:nvSpPr>
      <dsp:spPr>
        <a:xfrm>
          <a:off x="2988054" y="3420456"/>
          <a:ext cx="2167629" cy="755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ملخص النقاشات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5496" y="3531036"/>
        <a:ext cx="1532745" cy="533927"/>
      </dsp:txXfrm>
    </dsp:sp>
    <dsp:sp modelId="{025919B7-485C-456A-A7FC-CA1A56FB3E80}">
      <dsp:nvSpPr>
        <dsp:cNvPr id="0" name=""/>
        <dsp:cNvSpPr/>
      </dsp:nvSpPr>
      <dsp:spPr>
        <a:xfrm>
          <a:off x="3873758" y="2999272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3A7E9-A041-4B06-A9C7-44C25270846B}">
      <dsp:nvSpPr>
        <dsp:cNvPr id="0" name=""/>
        <dsp:cNvSpPr/>
      </dsp:nvSpPr>
      <dsp:spPr>
        <a:xfrm>
          <a:off x="2803167" y="1529081"/>
          <a:ext cx="2537403" cy="1306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القرارات والتوصيات وتحديد المسؤوليات والفترة الزمنية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74761" y="1720437"/>
        <a:ext cx="1794215" cy="923951"/>
      </dsp:txXfrm>
    </dsp:sp>
    <dsp:sp modelId="{D3ABAEEC-C2AB-4604-A6C8-2E9AB0EF4296}">
      <dsp:nvSpPr>
        <dsp:cNvPr id="0" name=""/>
        <dsp:cNvSpPr/>
      </dsp:nvSpPr>
      <dsp:spPr>
        <a:xfrm>
          <a:off x="3873758" y="1170203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BD027-10DA-4FD1-94E5-400FE4C7405F}">
      <dsp:nvSpPr>
        <dsp:cNvPr id="0" name=""/>
        <dsp:cNvSpPr/>
      </dsp:nvSpPr>
      <dsp:spPr>
        <a:xfrm>
          <a:off x="2887877" y="64670"/>
          <a:ext cx="2367984" cy="1004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المستندات المطلوب </a:t>
          </a:r>
          <a:r>
            <a:rPr lang="ar-LB" sz="20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ارفاقها 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34660" y="211748"/>
        <a:ext cx="1674418" cy="710155"/>
      </dsp:txXfrm>
    </dsp:sp>
    <dsp:sp modelId="{48EAAFDE-A74A-4E79-B87F-B496888C9DE1}">
      <dsp:nvSpPr>
        <dsp:cNvPr id="0" name=""/>
        <dsp:cNvSpPr/>
      </dsp:nvSpPr>
      <dsp:spPr>
        <a:xfrm rot="16200000">
          <a:off x="2187294" y="444899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5CC24-8CB8-4F30-B275-AE47B890A762}">
      <dsp:nvSpPr>
        <dsp:cNvPr id="0" name=""/>
        <dsp:cNvSpPr/>
      </dsp:nvSpPr>
      <dsp:spPr>
        <a:xfrm>
          <a:off x="486476" y="189282"/>
          <a:ext cx="1410261" cy="755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الاعلانات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93004" y="299862"/>
        <a:ext cx="997205" cy="533927"/>
      </dsp:txXfrm>
    </dsp:sp>
    <dsp:sp modelId="{D57556EB-C134-472E-AC73-9712338A03C6}">
      <dsp:nvSpPr>
        <dsp:cNvPr id="0" name=""/>
        <dsp:cNvSpPr/>
      </dsp:nvSpPr>
      <dsp:spPr>
        <a:xfrm rot="10800000">
          <a:off x="993495" y="1215944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ECBCE-9DDB-4A1E-9C1B-29BB10FE8EDE}">
      <dsp:nvSpPr>
        <dsp:cNvPr id="0" name=""/>
        <dsp:cNvSpPr/>
      </dsp:nvSpPr>
      <dsp:spPr>
        <a:xfrm>
          <a:off x="146079" y="1717569"/>
          <a:ext cx="2091056" cy="755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موعد ومكان الاجتماع القادم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52307" y="1828149"/>
        <a:ext cx="1478600" cy="533927"/>
      </dsp:txXfrm>
    </dsp:sp>
    <dsp:sp modelId="{86F8A881-8423-4EA3-B079-95F587A5E93D}">
      <dsp:nvSpPr>
        <dsp:cNvPr id="0" name=""/>
        <dsp:cNvSpPr/>
      </dsp:nvSpPr>
      <dsp:spPr>
        <a:xfrm rot="10826610">
          <a:off x="988256" y="2649993"/>
          <a:ext cx="396222" cy="2438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BC0A5-C4B9-4CBC-894F-5CE6E60A2E1A}">
      <dsp:nvSpPr>
        <dsp:cNvPr id="0" name=""/>
        <dsp:cNvSpPr/>
      </dsp:nvSpPr>
      <dsp:spPr>
        <a:xfrm>
          <a:off x="504404" y="3057369"/>
          <a:ext cx="1350746" cy="1132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التوقيعات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216" y="3223156"/>
        <a:ext cx="955122" cy="800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11A79-E576-4FA2-B067-3FDA5CAB69A9}">
      <dsp:nvSpPr>
        <dsp:cNvPr id="0" name=""/>
        <dsp:cNvSpPr/>
      </dsp:nvSpPr>
      <dsp:spPr>
        <a:xfrm>
          <a:off x="5954306" y="430211"/>
          <a:ext cx="2864755" cy="1073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استخدم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قالب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محضر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373840" y="587394"/>
        <a:ext cx="2025687" cy="758950"/>
      </dsp:txXfrm>
    </dsp:sp>
    <dsp:sp modelId="{8B4000C1-8173-4F5D-93BA-08DD5920F341}">
      <dsp:nvSpPr>
        <dsp:cNvPr id="0" name=""/>
        <dsp:cNvSpPr/>
      </dsp:nvSpPr>
      <dsp:spPr>
        <a:xfrm rot="10800000">
          <a:off x="7198853" y="1632480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41A9E-47EB-43D9-88CE-9B5E6B7D5F90}">
      <dsp:nvSpPr>
        <dsp:cNvPr id="0" name=""/>
        <dsp:cNvSpPr/>
      </dsp:nvSpPr>
      <dsp:spPr>
        <a:xfrm>
          <a:off x="6347577" y="1949263"/>
          <a:ext cx="2078212" cy="933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تحقق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من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الحضور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51924" y="2085922"/>
        <a:ext cx="1469518" cy="659845"/>
      </dsp:txXfrm>
    </dsp:sp>
    <dsp:sp modelId="{1A0ADB1B-96FE-4119-86C5-2D4A0357A5D9}">
      <dsp:nvSpPr>
        <dsp:cNvPr id="0" name=""/>
        <dsp:cNvSpPr/>
      </dsp:nvSpPr>
      <dsp:spPr>
        <a:xfrm rot="10800000">
          <a:off x="7198853" y="3011380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118D1-3653-41E1-A041-603EBD970A5F}">
      <dsp:nvSpPr>
        <dsp:cNvPr id="0" name=""/>
        <dsp:cNvSpPr/>
      </dsp:nvSpPr>
      <dsp:spPr>
        <a:xfrm>
          <a:off x="6399913" y="3328164"/>
          <a:ext cx="1973540" cy="10761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نقاط</a:t>
          </a:r>
          <a:r>
            <a:rPr lang="en-US" sz="20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r>
            <a:rPr lang="en-US" sz="20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السابق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88931" y="3485767"/>
        <a:ext cx="1395504" cy="760973"/>
      </dsp:txXfrm>
    </dsp:sp>
    <dsp:sp modelId="{CFC5D712-C4ED-46B4-9CC3-A4C9B6F0FC1A}">
      <dsp:nvSpPr>
        <dsp:cNvPr id="0" name=""/>
        <dsp:cNvSpPr/>
      </dsp:nvSpPr>
      <dsp:spPr>
        <a:xfrm rot="16332021">
          <a:off x="5627976" y="3706347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5D20-F058-40B6-8DAB-BC1699096313}">
      <dsp:nvSpPr>
        <dsp:cNvPr id="0" name=""/>
        <dsp:cNvSpPr/>
      </dsp:nvSpPr>
      <dsp:spPr>
        <a:xfrm>
          <a:off x="3187216" y="3084421"/>
          <a:ext cx="2055139" cy="1319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LB" altLang="en-US" sz="18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ناقش حسب ترتيب جدول الأعمال والوقت المحدد لكل بند</a:t>
          </a:r>
          <a:endParaRPr lang="en-US" sz="18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88184" y="3277719"/>
        <a:ext cx="1453203" cy="933326"/>
      </dsp:txXfrm>
    </dsp:sp>
    <dsp:sp modelId="{025919B7-485C-456A-A7FC-CA1A56FB3E80}">
      <dsp:nvSpPr>
        <dsp:cNvPr id="0" name=""/>
        <dsp:cNvSpPr/>
      </dsp:nvSpPr>
      <dsp:spPr>
        <a:xfrm>
          <a:off x="4026956" y="2791405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3A7E9-A041-4B06-A9C7-44C25270846B}">
      <dsp:nvSpPr>
        <dsp:cNvPr id="0" name=""/>
        <dsp:cNvSpPr/>
      </dsp:nvSpPr>
      <dsp:spPr>
        <a:xfrm>
          <a:off x="3011924" y="1469906"/>
          <a:ext cx="2405723" cy="1238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دو</a:t>
          </a:r>
          <a:r>
            <a:rPr kumimoji="0" lang="ar-LB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ّ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ملاحظات</a:t>
          </a:r>
          <a:r>
            <a:rPr kumimoji="0" lang="ar-LB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مباشرة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حول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النشاطات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والقرارات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364234" y="1651332"/>
        <a:ext cx="1701103" cy="876001"/>
      </dsp:txXfrm>
    </dsp:sp>
    <dsp:sp modelId="{D3ABAEEC-C2AB-4604-A6C8-2E9AB0EF4296}">
      <dsp:nvSpPr>
        <dsp:cNvPr id="0" name=""/>
        <dsp:cNvSpPr/>
      </dsp:nvSpPr>
      <dsp:spPr>
        <a:xfrm>
          <a:off x="4026956" y="1146610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BD027-10DA-4FD1-94E5-400FE4C7405F}">
      <dsp:nvSpPr>
        <dsp:cNvPr id="0" name=""/>
        <dsp:cNvSpPr/>
      </dsp:nvSpPr>
      <dsp:spPr>
        <a:xfrm>
          <a:off x="3092238" y="81492"/>
          <a:ext cx="2245096" cy="9521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8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لا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تكتب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كل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18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شيء</a:t>
          </a:r>
          <a:r>
            <a:rPr lang="ar-LB" altLang="en-US" sz="18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، دوّن النقاط المهمة لا تنس التسجيل</a:t>
          </a:r>
          <a:endParaRPr lang="en-US" sz="18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21025" y="220937"/>
        <a:ext cx="1587522" cy="673302"/>
      </dsp:txXfrm>
    </dsp:sp>
    <dsp:sp modelId="{48EAAFDE-A74A-4E79-B87F-B496888C9DE1}">
      <dsp:nvSpPr>
        <dsp:cNvPr id="0" name=""/>
        <dsp:cNvSpPr/>
      </dsp:nvSpPr>
      <dsp:spPr>
        <a:xfrm rot="16200000">
          <a:off x="2590287" y="458038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5CC24-8CB8-4F30-B275-AE47B890A762}">
      <dsp:nvSpPr>
        <dsp:cNvPr id="0" name=""/>
        <dsp:cNvSpPr/>
      </dsp:nvSpPr>
      <dsp:spPr>
        <a:xfrm>
          <a:off x="0" y="49151"/>
          <a:ext cx="2475266" cy="10168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راجع ال</a:t>
          </a:r>
          <a:r>
            <a:rPr lang="en-US" altLang="en-US" sz="2000" b="1" kern="1200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ملاحظات</a:t>
          </a:r>
          <a:r>
            <a:rPr lang="en-US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وصحح</a:t>
          </a:r>
          <a:r>
            <a:rPr lang="en-US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kern="1200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أي</a:t>
          </a:r>
          <a:r>
            <a:rPr lang="en-US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kern="1200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أخطاء</a:t>
          </a:r>
          <a:r>
            <a:rPr lang="en-US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altLang="en-US" sz="2000" b="1" kern="1200" dirty="0" err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إملائية</a:t>
          </a:r>
          <a:r>
            <a:rPr lang="en-US" altLang="en-US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2494" y="198069"/>
        <a:ext cx="1750278" cy="719038"/>
      </dsp:txXfrm>
    </dsp:sp>
    <dsp:sp modelId="{D57556EB-C134-472E-AC73-9712338A03C6}">
      <dsp:nvSpPr>
        <dsp:cNvPr id="0" name=""/>
        <dsp:cNvSpPr/>
      </dsp:nvSpPr>
      <dsp:spPr>
        <a:xfrm rot="10800000">
          <a:off x="1049803" y="1203870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ECBCE-9DDB-4A1E-9C1B-29BB10FE8EDE}">
      <dsp:nvSpPr>
        <dsp:cNvPr id="0" name=""/>
        <dsp:cNvSpPr/>
      </dsp:nvSpPr>
      <dsp:spPr>
        <a:xfrm>
          <a:off x="246363" y="1529545"/>
          <a:ext cx="1982539" cy="954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LB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رقّم الصفحات لضمان التسلسل 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36699" y="1669261"/>
        <a:ext cx="1401867" cy="674607"/>
      </dsp:txXfrm>
    </dsp:sp>
    <dsp:sp modelId="{86F8A881-8423-4EA3-B079-95F587A5E93D}">
      <dsp:nvSpPr>
        <dsp:cNvPr id="0" name=""/>
        <dsp:cNvSpPr/>
      </dsp:nvSpPr>
      <dsp:spPr>
        <a:xfrm rot="10824424">
          <a:off x="1044827" y="2607321"/>
          <a:ext cx="375660" cy="199100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BC0A5-C4B9-4CBC-894F-5CE6E60A2E1A}">
      <dsp:nvSpPr>
        <dsp:cNvPr id="0" name=""/>
        <dsp:cNvSpPr/>
      </dsp:nvSpPr>
      <dsp:spPr>
        <a:xfrm>
          <a:off x="274214" y="2918883"/>
          <a:ext cx="1904406" cy="1332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LB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راجع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مع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الحضور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في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نهاية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الاجتماع</a:t>
          </a:r>
          <a:r>
            <a:rPr kumimoji="0" lang="ar-LB" altLang="en-US" sz="2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ar-LB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التوقيعات)</a:t>
          </a:r>
          <a:endParaRPr lang="en-US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53108" y="3114056"/>
        <a:ext cx="1346618" cy="9423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EED0F-2321-44F4-B0B6-CB59D18D3373}">
      <dsp:nvSpPr>
        <dsp:cNvPr id="0" name=""/>
        <dsp:cNvSpPr/>
      </dsp:nvSpPr>
      <dsp:spPr>
        <a:xfrm rot="5400000">
          <a:off x="38495" y="887415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E0ADA-B8C8-4A8A-9C65-B8A73B898413}">
      <dsp:nvSpPr>
        <dsp:cNvPr id="0" name=""/>
        <dsp:cNvSpPr/>
      </dsp:nvSpPr>
      <dsp:spPr>
        <a:xfrm>
          <a:off x="344" y="40348"/>
          <a:ext cx="2458318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توثيق النشاطات والقرارات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545" y="71549"/>
        <a:ext cx="2395916" cy="1002881"/>
      </dsp:txXfrm>
    </dsp:sp>
    <dsp:sp modelId="{E2DEF9D6-4E2D-4FDE-B9DE-D7B956C4C83B}">
      <dsp:nvSpPr>
        <dsp:cNvPr id="0" name=""/>
        <dsp:cNvSpPr/>
      </dsp:nvSpPr>
      <dsp:spPr>
        <a:xfrm rot="5400000">
          <a:off x="38495" y="2219019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7725E-3693-46F2-A26F-85D7EFFDFA53}">
      <dsp:nvSpPr>
        <dsp:cNvPr id="0" name=""/>
        <dsp:cNvSpPr/>
      </dsp:nvSpPr>
      <dsp:spPr>
        <a:xfrm>
          <a:off x="344" y="1371952"/>
          <a:ext cx="2458318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تحديد المسؤوليات 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545" y="1403153"/>
        <a:ext cx="2395916" cy="1002881"/>
      </dsp:txXfrm>
    </dsp:sp>
    <dsp:sp modelId="{6C0F514D-9B11-46A6-AACB-C8A9AE05E197}">
      <dsp:nvSpPr>
        <dsp:cNvPr id="0" name=""/>
        <dsp:cNvSpPr/>
      </dsp:nvSpPr>
      <dsp:spPr>
        <a:xfrm>
          <a:off x="705727" y="2884821"/>
          <a:ext cx="304289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F773C-DAE7-4366-9767-435616CD5285}">
      <dsp:nvSpPr>
        <dsp:cNvPr id="0" name=""/>
        <dsp:cNvSpPr/>
      </dsp:nvSpPr>
      <dsp:spPr>
        <a:xfrm>
          <a:off x="344" y="2703556"/>
          <a:ext cx="2458318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وضع خطة للمتابعة مع تحديد الفترة الزمنية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545" y="2734757"/>
        <a:ext cx="2395916" cy="1002881"/>
      </dsp:txXfrm>
    </dsp:sp>
    <dsp:sp modelId="{05D01515-9418-4EA5-9E0C-B55A90DFB1C3}">
      <dsp:nvSpPr>
        <dsp:cNvPr id="0" name=""/>
        <dsp:cNvSpPr/>
      </dsp:nvSpPr>
      <dsp:spPr>
        <a:xfrm rot="16200000">
          <a:off x="3091614" y="2219019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D3A32-8455-4AD9-9AE4-81B220E0AACE}">
      <dsp:nvSpPr>
        <dsp:cNvPr id="0" name=""/>
        <dsp:cNvSpPr/>
      </dsp:nvSpPr>
      <dsp:spPr>
        <a:xfrm>
          <a:off x="3071218" y="2703556"/>
          <a:ext cx="2422809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توزيع المحضر على الجميع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02419" y="2734757"/>
        <a:ext cx="2360407" cy="1002881"/>
      </dsp:txXfrm>
    </dsp:sp>
    <dsp:sp modelId="{57874C90-9E4E-49DA-AA0D-1B926E0984F4}">
      <dsp:nvSpPr>
        <dsp:cNvPr id="0" name=""/>
        <dsp:cNvSpPr/>
      </dsp:nvSpPr>
      <dsp:spPr>
        <a:xfrm rot="16200000">
          <a:off x="3091614" y="887415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6BE09-DBFA-4D81-AC81-A3A33D1BB2D4}">
      <dsp:nvSpPr>
        <dsp:cNvPr id="0" name=""/>
        <dsp:cNvSpPr/>
      </dsp:nvSpPr>
      <dsp:spPr>
        <a:xfrm>
          <a:off x="3044568" y="1371952"/>
          <a:ext cx="2476108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دورية لخطة المتابعة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75769" y="1403153"/>
        <a:ext cx="2413706" cy="1002881"/>
      </dsp:txXfrm>
    </dsp:sp>
    <dsp:sp modelId="{3E5E23FC-3A7C-4EFA-8893-0F3039593831}">
      <dsp:nvSpPr>
        <dsp:cNvPr id="0" name=""/>
        <dsp:cNvSpPr/>
      </dsp:nvSpPr>
      <dsp:spPr>
        <a:xfrm>
          <a:off x="3758828" y="221613"/>
          <a:ext cx="3058336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E6726-9623-4524-9CB5-1B656916212D}">
      <dsp:nvSpPr>
        <dsp:cNvPr id="0" name=""/>
        <dsp:cNvSpPr/>
      </dsp:nvSpPr>
      <dsp:spPr>
        <a:xfrm>
          <a:off x="3057893" y="40348"/>
          <a:ext cx="2449459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تقرير تقدم العمل مع إيجاد حلول للعوائق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89094" y="71549"/>
        <a:ext cx="2387057" cy="1002881"/>
      </dsp:txXfrm>
    </dsp:sp>
    <dsp:sp modelId="{5CD7157F-5B86-409A-9940-4AE2B85E76FA}">
      <dsp:nvSpPr>
        <dsp:cNvPr id="0" name=""/>
        <dsp:cNvSpPr/>
      </dsp:nvSpPr>
      <dsp:spPr>
        <a:xfrm rot="5400000">
          <a:off x="6160180" y="887415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B3B27-4343-46C7-A113-BE623833F1E5}">
      <dsp:nvSpPr>
        <dsp:cNvPr id="0" name=""/>
        <dsp:cNvSpPr/>
      </dsp:nvSpPr>
      <dsp:spPr>
        <a:xfrm>
          <a:off x="6133232" y="40348"/>
          <a:ext cx="2435912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تحديث محضر الاجتماع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164433" y="71549"/>
        <a:ext cx="2373510" cy="1002881"/>
      </dsp:txXfrm>
    </dsp:sp>
    <dsp:sp modelId="{54572C02-3361-412E-ADF4-0D9B6A325E25}">
      <dsp:nvSpPr>
        <dsp:cNvPr id="0" name=""/>
        <dsp:cNvSpPr/>
      </dsp:nvSpPr>
      <dsp:spPr>
        <a:xfrm rot="5400000">
          <a:off x="6160180" y="2219019"/>
          <a:ext cx="1324168" cy="15979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6AA63-64F6-46DE-88B9-BCC1FB4A92CC}">
      <dsp:nvSpPr>
        <dsp:cNvPr id="0" name=""/>
        <dsp:cNvSpPr/>
      </dsp:nvSpPr>
      <dsp:spPr>
        <a:xfrm>
          <a:off x="6106583" y="1371952"/>
          <a:ext cx="2489211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الاستفادة من التغذية الراجعة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7784" y="1403153"/>
        <a:ext cx="2426809" cy="1002881"/>
      </dsp:txXfrm>
    </dsp:sp>
    <dsp:sp modelId="{5C0FCD56-AAA9-4A87-85B5-A84F05B2255A}">
      <dsp:nvSpPr>
        <dsp:cNvPr id="0" name=""/>
        <dsp:cNvSpPr/>
      </dsp:nvSpPr>
      <dsp:spPr>
        <a:xfrm>
          <a:off x="6119908" y="2703556"/>
          <a:ext cx="2462562" cy="1065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اعداد تقرير نهائي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151109" y="2734757"/>
        <a:ext cx="2400160" cy="1002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57A1B-605D-4A1A-B08C-664AA2E7EEA9}">
      <dsp:nvSpPr>
        <dsp:cNvPr id="0" name=""/>
        <dsp:cNvSpPr/>
      </dsp:nvSpPr>
      <dsp:spPr>
        <a:xfrm rot="5400000">
          <a:off x="619452" y="1219710"/>
          <a:ext cx="1498487" cy="18080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E6808-7161-4C37-98AA-591E9208401B}">
      <dsp:nvSpPr>
        <dsp:cNvPr id="0" name=""/>
        <dsp:cNvSpPr/>
      </dsp:nvSpPr>
      <dsp:spPr>
        <a:xfrm>
          <a:off x="391" y="261375"/>
          <a:ext cx="3933759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استكمال محضر الاجتماع بدقة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5694" y="296678"/>
        <a:ext cx="3863153" cy="1134743"/>
      </dsp:txXfrm>
    </dsp:sp>
    <dsp:sp modelId="{D825226A-74B7-498C-B173-2EB09353094E}">
      <dsp:nvSpPr>
        <dsp:cNvPr id="0" name=""/>
        <dsp:cNvSpPr/>
      </dsp:nvSpPr>
      <dsp:spPr>
        <a:xfrm rot="5400000">
          <a:off x="619452" y="2726397"/>
          <a:ext cx="1498487" cy="18080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9309F-A9B6-425E-8CE4-FC9B90E3960D}">
      <dsp:nvSpPr>
        <dsp:cNvPr id="0" name=""/>
        <dsp:cNvSpPr/>
      </dsp:nvSpPr>
      <dsp:spPr>
        <a:xfrm>
          <a:off x="55807" y="1768062"/>
          <a:ext cx="3822927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SA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مراجعة </a:t>
          </a:r>
          <a:r>
            <a:rPr lang="ar-LB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رئيس المجلس الاستشاري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91110" y="1803365"/>
        <a:ext cx="3752321" cy="1134743"/>
      </dsp:txXfrm>
    </dsp:sp>
    <dsp:sp modelId="{4C3C450B-4643-4398-B1EF-F9B899275E23}">
      <dsp:nvSpPr>
        <dsp:cNvPr id="0" name=""/>
        <dsp:cNvSpPr/>
      </dsp:nvSpPr>
      <dsp:spPr>
        <a:xfrm>
          <a:off x="1376436" y="3479741"/>
          <a:ext cx="4725197" cy="18080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197E1-4CC9-42EE-BEC3-CBEFC2B57002}">
      <dsp:nvSpPr>
        <dsp:cNvPr id="0" name=""/>
        <dsp:cNvSpPr/>
      </dsp:nvSpPr>
      <dsp:spPr>
        <a:xfrm>
          <a:off x="70873" y="3274749"/>
          <a:ext cx="3792794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توقيع المحضر من قبل رئيس المجلس وجميع الأعضاء 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06176" y="3310052"/>
        <a:ext cx="3722188" cy="1134743"/>
      </dsp:txXfrm>
    </dsp:sp>
    <dsp:sp modelId="{F5CD1F56-EA2F-4E6A-B7F3-30AD3FC69BFD}">
      <dsp:nvSpPr>
        <dsp:cNvPr id="0" name=""/>
        <dsp:cNvSpPr/>
      </dsp:nvSpPr>
      <dsp:spPr>
        <a:xfrm rot="16200000">
          <a:off x="5360244" y="2726397"/>
          <a:ext cx="1498487" cy="18080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C95B0-1555-41A8-96FE-C5846BBD1D53}">
      <dsp:nvSpPr>
        <dsp:cNvPr id="0" name=""/>
        <dsp:cNvSpPr/>
      </dsp:nvSpPr>
      <dsp:spPr>
        <a:xfrm>
          <a:off x="4784032" y="3274749"/>
          <a:ext cx="3848059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إعداد النسخة النهائية 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حفظ المحضر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تحويل المحضر إلى </a:t>
          </a: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Pdf</a:t>
          </a:r>
        </a:p>
      </dsp:txBody>
      <dsp:txXfrm>
        <a:off x="4819335" y="3310052"/>
        <a:ext cx="3777453" cy="1134743"/>
      </dsp:txXfrm>
    </dsp:sp>
    <dsp:sp modelId="{DD4E53AF-DEB3-4C88-803C-DAFF59F226F5}">
      <dsp:nvSpPr>
        <dsp:cNvPr id="0" name=""/>
        <dsp:cNvSpPr/>
      </dsp:nvSpPr>
      <dsp:spPr>
        <a:xfrm rot="16200000">
          <a:off x="5360244" y="1219710"/>
          <a:ext cx="1498487" cy="18080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61777-3FFC-4097-B934-858AD7898FCC}">
      <dsp:nvSpPr>
        <dsp:cNvPr id="0" name=""/>
        <dsp:cNvSpPr/>
      </dsp:nvSpPr>
      <dsp:spPr>
        <a:xfrm>
          <a:off x="4597093" y="1768062"/>
          <a:ext cx="4221938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كتابة رسالة تغطية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إرسال المحضر </a:t>
          </a: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e-mail</a:t>
          </a: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و تأكيد الاستلام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الأرشفة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632396" y="1803365"/>
        <a:ext cx="4151332" cy="1134743"/>
      </dsp:txXfrm>
    </dsp:sp>
    <dsp:sp modelId="{AB56B13E-C7B2-4CCC-A788-DDDFCD3E04D9}">
      <dsp:nvSpPr>
        <dsp:cNvPr id="0" name=""/>
        <dsp:cNvSpPr/>
      </dsp:nvSpPr>
      <dsp:spPr>
        <a:xfrm>
          <a:off x="4789185" y="261375"/>
          <a:ext cx="3837753" cy="120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SA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متابعة</a:t>
          </a:r>
          <a:r>
            <a:rPr lang="ar-LB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تنفيذ</a:t>
          </a:r>
          <a:r>
            <a:rPr lang="ar-SA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ar-LB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القرارات والتوصيات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ar-LB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ارفاق الوثائق والمستندات ونتائج الأعمال والتوصيات</a:t>
          </a:r>
          <a:r>
            <a:rPr lang="ar-LB" sz="20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4488" y="296678"/>
        <a:ext cx="3767147" cy="113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L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A1E669-4614-484B-A9BF-799381B7DBE1}" type="datetimeFigureOut">
              <a:rPr lang="ar-LB" smtClean="0"/>
              <a:t>12/01/1446</a:t>
            </a:fld>
            <a:endParaRPr lang="ar-L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L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91A06C-3567-4C94-A9C6-D9A80FD24E49}" type="slidenum">
              <a:rPr lang="ar-LB" smtClean="0"/>
              <a:t>‹#›</a:t>
            </a:fld>
            <a:endParaRPr lang="ar-LB"/>
          </a:p>
        </p:txBody>
      </p:sp>
    </p:spTree>
    <p:extLst>
      <p:ext uri="{BB962C8B-B14F-4D97-AF65-F5344CB8AC3E}">
        <p14:creationId xmlns:p14="http://schemas.microsoft.com/office/powerpoint/2010/main" val="2687922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53B60-D4F3-4E6A-A7A3-B9264252F45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54848-5555-4482-9EEB-B74ECF80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0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024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993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90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9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28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6031"/>
            <a:ext cx="10515600" cy="7478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053910"/>
            <a:ext cx="10515600" cy="4002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BF7F2E-4CC6-5A9A-A691-8D9F4C76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8E9E-8B44-441B-AF10-F9A565A3C559}" type="datetime1">
              <a:rPr lang="en-GB"/>
              <a:pPr>
                <a:defRPr/>
              </a:pPr>
              <a:t>18/07/2024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1FB123-FC80-AB97-BF6A-A239E3A9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891B47-0948-0516-3C75-716A3C22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48AAF-36A9-4347-8808-F27E331AB0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367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6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3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0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5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0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6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29E7E-1B5B-4DB9-B788-86BC22AFD9B1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CC60BF-D87B-48D0-9D0B-0D9B2BE41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5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969C213-7DF1-DBBA-D0BC-523FE229B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6" t="15278" r="14923" b="13472"/>
          <a:stretch/>
        </p:blipFill>
        <p:spPr>
          <a:xfrm>
            <a:off x="779556" y="1444057"/>
            <a:ext cx="3505200" cy="1939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F4278-1E08-4DA1-E9A6-8EFC0C575F3C}"/>
              </a:ext>
            </a:extLst>
          </p:cNvPr>
          <p:cNvSpPr txBox="1"/>
          <p:nvPr/>
        </p:nvSpPr>
        <p:spPr>
          <a:xfrm>
            <a:off x="4777679" y="1900965"/>
            <a:ext cx="6340759" cy="3434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CAPACITY BUILDING TRAINING FOR NEW</a:t>
            </a:r>
            <a:endParaRPr lang="ru-RU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SCHOOL ADVISORY BOARD MEMBERS IN LEBANON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June-July 2024</a:t>
            </a:r>
            <a:endParaRPr lang="ru-RU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Face to Face Session – Group 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18</a:t>
            </a:r>
            <a:r>
              <a:rPr lang="en-US" sz="2000" b="1" baseline="30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0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of July 2024</a:t>
            </a:r>
            <a:endParaRPr lang="ru-RU" sz="2000" b="1" dirty="0">
              <a:solidFill>
                <a:srgbClr val="0070C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AED4-B02C-40DF-82BA-8F1E895F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" y="494627"/>
            <a:ext cx="16398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A665-A5AA-47C2-ABA5-DC8047420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79" y="268600"/>
            <a:ext cx="1412305" cy="112176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E837EF3-8C56-4DBF-AB7D-CD88C6F0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08" y="113627"/>
            <a:ext cx="38862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7D5F19-5566-B7AD-CB0C-B41BD543B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36" t="58750" r="42436" b="23686"/>
          <a:stretch/>
        </p:blipFill>
        <p:spPr>
          <a:xfrm>
            <a:off x="510435" y="3474151"/>
            <a:ext cx="3966588" cy="11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18377-A959-D4ED-F3CD-0A25055CF0BF}"/>
              </a:ext>
            </a:extLst>
          </p:cNvPr>
          <p:cNvSpPr txBox="1"/>
          <p:nvPr/>
        </p:nvSpPr>
        <p:spPr>
          <a:xfrm>
            <a:off x="1564640" y="519847"/>
            <a:ext cx="721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خطة لاجتماعات المجلس الاستشاري لمعهد / مدرسة فنية للعام الدراسي المقبل .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67300-3D20-D15E-9450-7EFEA545031A}"/>
              </a:ext>
            </a:extLst>
          </p:cNvPr>
          <p:cNvSpPr txBox="1"/>
          <p:nvPr/>
        </p:nvSpPr>
        <p:spPr>
          <a:xfrm>
            <a:off x="1483360" y="1823241"/>
            <a:ext cx="781525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الأهداف الرئيسية للاجتماعات 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تحديد تواريخ الاجتماعات ، إنشاء جدول زمني مفصل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وتوزيع المسؤوليات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إرسال دعوات رسمية للأعضاء مرفقة بجدول الأعمال المقترح لكل اجتماع ،</a:t>
            </a:r>
          </a:p>
          <a:p>
            <a:pPr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وتأكد من وصول الدعوات (ورقية، الكترونية)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جدول أعمال لكل اجتماع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r" rt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المتابعة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ملاحظة هامة  : مرونة التعديل على جدول الأعمال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(للطوارئ)</a:t>
            </a:r>
            <a:endParaRPr lang="en-U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group of people looking at a calenda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9" y="1311394"/>
            <a:ext cx="3016661" cy="1861165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4777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75E4C8-4C2C-0A87-AD15-89F52D7DB86D}"/>
              </a:ext>
            </a:extLst>
          </p:cNvPr>
          <p:cNvSpPr txBox="1"/>
          <p:nvPr/>
        </p:nvSpPr>
        <p:spPr>
          <a:xfrm>
            <a:off x="1059873" y="648066"/>
            <a:ext cx="870712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يجب أن يتضمن جدول الأعمال لاجتماع المجلس الاستشاري ؟</a:t>
            </a:r>
            <a:endParaRPr lang="en-US" sz="2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0AAD7-C83A-7F34-BFEC-F2F2C59B0D08}"/>
              </a:ext>
            </a:extLst>
          </p:cNvPr>
          <p:cNvSpPr txBox="1"/>
          <p:nvPr/>
        </p:nvSpPr>
        <p:spPr>
          <a:xfrm>
            <a:off x="1180870" y="1498818"/>
            <a:ext cx="8707120" cy="180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يجب أن يكون جدول اجتماع المجلس الاستشاري واضحاً ومفصلاً لضمان مناقشة جميع الموضوعات الهامة بطريقة منظمة وفعّالة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ar-LB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فيما يلي العناصر الأساسية التي يجب أن يتضمنها جدول الأعمال :</a:t>
            </a:r>
            <a:endParaRPr lang="en-US" sz="24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8AC1D-E4E4-91FC-2C20-898FFB3C2B6C}"/>
              </a:ext>
            </a:extLst>
          </p:cNvPr>
          <p:cNvSpPr txBox="1"/>
          <p:nvPr/>
        </p:nvSpPr>
        <p:spPr>
          <a:xfrm>
            <a:off x="-530399" y="3369922"/>
            <a:ext cx="10117281" cy="268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۱- عنوان الاجتماع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واضحاً يعبر عن محتوى الاجتماع.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algn="r" rtl="1">
              <a:spcBef>
                <a:spcPts val="0"/>
              </a:spcBef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٢- تاريخ ووقت الاجتماع: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indent="-34290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ar-L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التاريخ: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اليوم / الشهر / السنة.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indent="-34290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ar-L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الوقت: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تحديد ساعة بدء الاجتماع ومدته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۳- مكان الاجتماع: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تحديد مكان الاجتماع ، أو رابط الاجتماع إذا كان عبر الأنترنت.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A86D3DD1-1226-0E4B-7102-FD164378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0" y="4383900"/>
            <a:ext cx="2040028" cy="136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14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161144-8D6E-8915-A2DD-2BBE591F368E}"/>
              </a:ext>
            </a:extLst>
          </p:cNvPr>
          <p:cNvSpPr txBox="1"/>
          <p:nvPr/>
        </p:nvSpPr>
        <p:spPr>
          <a:xfrm>
            <a:off x="871481" y="1642629"/>
            <a:ext cx="87853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٤- قائمة الحضور: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قائمة بأسماء الأشخاص المدعوين للاجتماع مع ذكر ادوارهم أو مناصبهم.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٥- الهدف من الاجتماع: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موضوع الاجتماع .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٦- النقاط الرئيسية للاجتماع: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قائمة مفصلة بالموضوعات أو البنود التي سيتم مناقشتها ، ويجب أن تكون مرتبة حسب الاولوية أو الأهمية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٧- المسؤولون عن كل بند: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تحديد الشخص الذي سيتولى تقديم أو مناقشة كل بند من بنود الأجندة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٨- المدة الزمنية لكل بند: 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الوقت المتوقع لمناقشة كل بند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algn="r" rtl="1">
              <a:spcBef>
                <a:spcPts val="600"/>
              </a:spcBef>
              <a:spcAft>
                <a:spcPts val="600"/>
              </a:spcAft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٩- المستندات والتقارير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التي يجب إحضارها الى الاجتماع ( ان وجدت).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3" y="5492657"/>
            <a:ext cx="2021755" cy="131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5C0FB-9EFC-4B3F-A7F8-60D0A838B280}"/>
              </a:ext>
            </a:extLst>
          </p:cNvPr>
          <p:cNvSpPr txBox="1"/>
          <p:nvPr/>
        </p:nvSpPr>
        <p:spPr>
          <a:xfrm>
            <a:off x="1059873" y="648066"/>
            <a:ext cx="870712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يجب أن يتضمن جدول الأعمال لاجتماع المجلس الاستشاري ؟</a:t>
            </a:r>
            <a:endParaRPr lang="en-US" sz="2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9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DFF139-FD0A-995C-6E64-85C321CBA716}"/>
              </a:ext>
            </a:extLst>
          </p:cNvPr>
          <p:cNvSpPr txBox="1"/>
          <p:nvPr/>
        </p:nvSpPr>
        <p:spPr>
          <a:xfrm>
            <a:off x="594456" y="1536174"/>
            <a:ext cx="882663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spcBef>
                <a:spcPts val="0"/>
              </a:spcBef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الدعوة لاجتماع المجلس الاستشاري يجب أن تكون شاملة وواضحة لضمان فهم جميع الأعضاء من الاجتماع  والاستعداد له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r" rtl="1">
              <a:spcBef>
                <a:spcPts val="0"/>
              </a:spcBef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r" rtl="1">
              <a:spcBef>
                <a:spcPts val="0"/>
              </a:spcBef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فيما يلي العناصر الأساسية التي يجب أن تتضمنها الدعوة: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r" rtl="1">
              <a:spcBef>
                <a:spcPts val="0"/>
              </a:spcBef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العنوان : دعوة رسمية لحضور الاجتماع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المقدمة : تحية رسمية ، وتقديم مختصر عن سبب الدعوة.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تفاصيل الاجتماع :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5" algn="r" rtl="1"/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تاريخ الاجتماع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5" algn="r" rtl="1"/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تحديد وقت بدء الاجتماع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5" algn="r" rtl="1"/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مدة الاجتماع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5" algn="r" rtl="1"/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تحديد مكان الاجتماع، أو رابط الاجتماع الافتراضي إذا كان عن بعد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4" y="3094075"/>
            <a:ext cx="2824555" cy="242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8B2B7-F159-7614-CFEF-1C129CC8DF73}"/>
              </a:ext>
            </a:extLst>
          </p:cNvPr>
          <p:cNvSpPr txBox="1"/>
          <p:nvPr/>
        </p:nvSpPr>
        <p:spPr>
          <a:xfrm>
            <a:off x="1797626" y="689629"/>
            <a:ext cx="762346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يجب أن تتضمن الدعوة لاجتماع المجلس الاستشاري؟</a:t>
            </a:r>
            <a:endParaRPr lang="en-US" sz="2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60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CD8BDC-96A3-5F59-276B-309947F8BD62}"/>
              </a:ext>
            </a:extLst>
          </p:cNvPr>
          <p:cNvSpPr txBox="1"/>
          <p:nvPr/>
        </p:nvSpPr>
        <p:spPr>
          <a:xfrm>
            <a:off x="453657" y="1700349"/>
            <a:ext cx="896743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أجندة الاجتماع :  جدول الأعمال.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المستندات المرفقة: ذكر أي مستند أو تقارير مرفقة يجب مراجعتها قبل الإجتماع.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طلب تأكيد الحضور من قبل الأعضا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ء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وتوضيح كيفية القيام بذلك.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معلومات الاتصال: توفير معلومات الاتصال الشخصي بالمسؤول عن الاجتماع لمزيد عن الاستشارات أو التوضيحات.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الختام: رسالة شكر وتحفيز للحضور والمشاركة الفعّالة.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4" y="4965405"/>
            <a:ext cx="2647800" cy="1892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1D902-6FBF-B208-2EC4-09DB661C1990}"/>
              </a:ext>
            </a:extLst>
          </p:cNvPr>
          <p:cNvSpPr txBox="1"/>
          <p:nvPr/>
        </p:nvSpPr>
        <p:spPr>
          <a:xfrm>
            <a:off x="1797626" y="689629"/>
            <a:ext cx="762346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يجب أن تتضمن الدعوة لاجتماع المجلس الاستشاري؟</a:t>
            </a:r>
            <a:endParaRPr lang="en-US" sz="2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5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B49BB4-4603-C21B-ADA2-EA30897F0B8A}"/>
              </a:ext>
            </a:extLst>
          </p:cNvPr>
          <p:cNvSpPr txBox="1"/>
          <p:nvPr/>
        </p:nvSpPr>
        <p:spPr>
          <a:xfrm>
            <a:off x="-1668022" y="589761"/>
            <a:ext cx="11083636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spcBef>
                <a:spcPts val="0"/>
              </a:spcBef>
              <a:spcAft>
                <a:spcPts val="600"/>
              </a:spcAft>
            </a:pPr>
            <a:r>
              <a:rPr lang="ar-LB" sz="2400" b="1" u="heavy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ملاحظة</a:t>
            </a: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"/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يجب اختيار وسيلة التواصل: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البريد الإلكتروني.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التواصل الاجتماعي (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الاتصالات الهاتفية.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رسائل نصية (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Messages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"/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إرسال الدعوة 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قبل فترة من الجلسة مثلاً: أسبوعين ليتثنى للجميع الحضور (أصحاب العمل).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"/>
            </a:pPr>
            <a:r>
              <a:rPr lang="ar-L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المتابعة والتذكير </a:t>
            </a: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إرسال تذكير قبل الاجتماع بعدة ايام (يومين) للتأكد من تذكر الأعضاء للموعد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Aft>
                <a:spcPts val="600"/>
              </a:spcAft>
              <a:buFont typeface="Times New Roman" panose="02020603050405020304" pitchFamily="18" charset="0"/>
              <a:buChar char="­"/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الاتصال الشخصي ببعض الأعضاء المهمين للتأكد من حضورهم 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r" rtl="1">
              <a:spcBef>
                <a:spcPts val="0"/>
              </a:spcBef>
              <a:spcAft>
                <a:spcPts val="600"/>
              </a:spcAft>
            </a:pPr>
            <a:r>
              <a:rPr lang="ar-L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r" rt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6" y="466860"/>
            <a:ext cx="2285400" cy="20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1C17-AE75-A401-AB26-9AFD8F76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203" y="615141"/>
            <a:ext cx="8596668" cy="1128599"/>
          </a:xfrm>
        </p:spPr>
        <p:txBody>
          <a:bodyPr>
            <a:normAutofit/>
          </a:bodyPr>
          <a:lstStyle/>
          <a:p>
            <a:pPr algn="ctr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الثالثة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454254"/>
            <a:ext cx="2849074" cy="145037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3B3C7-590A-8019-A2C9-C9AB4EC29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62" y="2065512"/>
            <a:ext cx="9824411" cy="3880773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rtl="1">
              <a:spcBef>
                <a:spcPts val="15"/>
              </a:spcBef>
              <a:spcAft>
                <a:spcPts val="0"/>
              </a:spcAft>
              <a:buNone/>
            </a:pPr>
            <a:r>
              <a:rPr lang="ar-L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محضر </a:t>
            </a:r>
            <a:r>
              <a:rPr lang="ar-SA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 </a:t>
            </a:r>
            <a:r>
              <a:rPr lang="ar-KW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 الاستشاري</a:t>
            </a:r>
            <a:endParaRPr lang="ar-LB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spc="-75" dirty="0">
                <a:solidFill>
                  <a:srgbClr val="2F2F3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Preparing of Meeting Minutes</a:t>
            </a:r>
            <a:endParaRPr lang="ar-LB" sz="3200" b="1" spc="-75" dirty="0">
              <a:solidFill>
                <a:srgbClr val="2F2F3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rtl="1">
              <a:spcBef>
                <a:spcPts val="15"/>
              </a:spcBef>
              <a:spcAft>
                <a:spcPts val="0"/>
              </a:spcAft>
              <a:buNone/>
            </a:pPr>
            <a:r>
              <a:rPr lang="ar-KW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4538" marR="0" lvl="0" indent="-339725" algn="just" rtl="1">
              <a:spcBef>
                <a:spcPts val="15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744538" algn="l"/>
              </a:tabLst>
            </a:pPr>
            <a:r>
              <a:rPr lang="ar-L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مكونات محضر الاجتماع</a:t>
            </a:r>
          </a:p>
          <a:p>
            <a:pPr marL="744538" marR="0" lvl="0" indent="-339725" algn="just" rtl="1">
              <a:spcBef>
                <a:spcPts val="15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744538" algn="l"/>
              </a:tabLst>
            </a:pPr>
            <a:r>
              <a:rPr lang="ar-L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متابعة القرارات التي اتخذت أثناء الاجتماع</a:t>
            </a:r>
          </a:p>
          <a:p>
            <a:pPr marL="744538" marR="0" lvl="0" indent="-339725" algn="just" rtl="1">
              <a:spcBef>
                <a:spcPts val="15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744538" algn="l"/>
              </a:tabLst>
            </a:pPr>
            <a:r>
              <a:rPr lang="ar-L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إنهاء المحضر وإرساله للمديرية العامة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4813" marR="0" lvl="0" indent="0" algn="just" rtl="1">
              <a:spcBef>
                <a:spcPts val="15"/>
              </a:spcBef>
              <a:spcAft>
                <a:spcPts val="0"/>
              </a:spcAft>
              <a:buNone/>
              <a:tabLst>
                <a:tab pos="744538" algn="l"/>
              </a:tabLs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4813" marR="0" lvl="0" indent="0" algn="ctr" rtl="1">
              <a:spcBef>
                <a:spcPts val="15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ar-L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السيدة عليا علوش</a:t>
            </a:r>
          </a:p>
          <a:p>
            <a:pPr marL="404813" marR="0" lvl="0" indent="0" algn="ctr" rtl="1">
              <a:spcBef>
                <a:spcPts val="15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ar-L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 جماعي /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Jigsaw</a:t>
            </a:r>
            <a:r>
              <a:rPr lang="ar-L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عرض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PPT</a:t>
            </a:r>
            <a:endParaRPr lang="ar-L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9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148" y="749428"/>
            <a:ext cx="5587892" cy="768216"/>
          </a:xfrm>
        </p:spPr>
        <p:txBody>
          <a:bodyPr/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الهدف من الجلسة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 min) </a:t>
            </a: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22" y="1780110"/>
            <a:ext cx="8989345" cy="3944354"/>
          </a:xfrm>
        </p:spPr>
        <p:txBody>
          <a:bodyPr>
            <a:norm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ar-LB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خلال العمل ضمن مجموعات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سنتوصل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نهاية الجلسة الى:</a:t>
            </a:r>
          </a:p>
          <a:p>
            <a:pPr algn="r" rt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معرفة اسس ومكونات محضر الاجتماع الفعال .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التمكن من اعداد محضر اجتماع يتضمن المعلومات المهمة التي تم مناقشتها وأخذ قرارات بها خلال الإجتماع.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التمكن من الحصول على مستند للإجتماع تجعل من القرارات قابلة للمتابعة والتنفيذ في الوقت المحدد ، بعيدة عن النسيان ، قابلة للمساءلة . 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التعرف الى خطوات متابعة القرارات التي تم اتخاذها خلال الاجتماع .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معرفة كيفية انهاء محضر الإجتماع وإرساله للمديرية العامة.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4" y="4590929"/>
            <a:ext cx="2409424" cy="22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8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496" y="744088"/>
            <a:ext cx="5496388" cy="510638"/>
          </a:xfrm>
        </p:spPr>
        <p:txBody>
          <a:bodyPr>
            <a:no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 المجموعات </a:t>
            </a:r>
            <a:r>
              <a:rPr lang="ar-L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(۳</a:t>
            </a:r>
            <a:r>
              <a:rPr lang="ar-L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۰ دقيقة)</a:t>
            </a:r>
            <a:endParaRPr lang="ar-L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16" y="1756169"/>
            <a:ext cx="8696144" cy="3953515"/>
          </a:xfrm>
        </p:spPr>
        <p:txBody>
          <a:bodyPr>
            <a:normAutofit/>
          </a:bodyPr>
          <a:lstStyle/>
          <a:p>
            <a:pPr marL="0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۱- التوزّع الى ۳ مجموعات.</a:t>
            </a:r>
          </a:p>
          <a:p>
            <a:pPr marL="0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٢- تعيين مقرر لكل مجموعة  للمتابعة باسم المجموعة .</a:t>
            </a:r>
          </a:p>
          <a:p>
            <a:pPr marL="0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۳- كل مجموعة عليها العمل على ما يلي( ١٥ دقيقة): </a:t>
            </a:r>
          </a:p>
          <a:p>
            <a:pPr lvl="2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إجراء 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</a:t>
            </a:r>
            <a:r>
              <a:rPr lang="ar-LB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لمكونات محضر الإجتماع     </a:t>
            </a:r>
          </a:p>
          <a:p>
            <a:pPr lvl="2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توثيق محضر اجتماع 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حسب جدول الأعمال الذي قمت بإعداه في الجلسة الأولى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(توثيق بند او اثنين)</a:t>
            </a:r>
          </a:p>
          <a:p>
            <a:pPr marL="0" lvl="2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٤- انتقل الى  المجموعات لأخرى واكمل ما تراه مناسبا"(٥ دقائق)</a:t>
            </a:r>
          </a:p>
          <a:p>
            <a:pPr marL="0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٥- عرض نتيجة العمل النهائي (١</a:t>
            </a:r>
            <a:r>
              <a:rPr lang="ar-L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۰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دقائق بمعدل ۳ دقائق لكل مجموعة 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1" y="740100"/>
            <a:ext cx="2874596" cy="16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8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b="11059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52613-8C7C-C901-AE92-49FA1E5D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meeting minutes good for?</a:t>
            </a:r>
            <a:br>
              <a:rPr lang="en-US" sz="3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100" b="1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فائدة محاضر الاجتماعات؟ </a:t>
            </a:r>
            <a:endParaRPr lang="en-US" sz="3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AF0611-03C2-885F-2B52-E52226289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210755"/>
              </p:ext>
            </p:extLst>
          </p:nvPr>
        </p:nvGraphicFramePr>
        <p:xfrm>
          <a:off x="2786047" y="2159000"/>
          <a:ext cx="6487955" cy="388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D4DF4D15-ECBC-817D-E7B0-EFFC78E5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2" y="43489"/>
            <a:ext cx="2044847" cy="103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19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0AA5E-E41B-5B1A-39CD-A4EF51FD3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0" y="551541"/>
            <a:ext cx="4927600" cy="730069"/>
          </a:xfrm>
        </p:spPr>
        <p:txBody>
          <a:bodyPr>
            <a:normAutofit/>
          </a:bodyPr>
          <a:lstStyle/>
          <a:p>
            <a:pPr algn="ctr" rtl="1"/>
            <a:r>
              <a:rPr lang="ar-LB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جدول التدريب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2C54-56DC-F001-1D66-9CBFB36F7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81610"/>
            <a:ext cx="8905702" cy="5339214"/>
          </a:xfrm>
        </p:spPr>
        <p:txBody>
          <a:bodyPr>
            <a:normAutofit/>
          </a:bodyPr>
          <a:lstStyle/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الكلمات الافتتاحية </a:t>
            </a: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الاولىى: نشاطات تعارف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الثانية: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وضع خطة لاجتماعات المجلس الاستشاري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اعداد صيغة دعوة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لاجتماع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وضع جدول أعمال لاجتماع المجلس الاستشاري 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الثالثة: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مكونات محضر الاجتماع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متابعة القرارات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إنهاء المحضر 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الرابعة: تحضير تقرير سنوي للمجلس الإستشاري </a:t>
            </a: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الجلسة الخامسة: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التحديات والصعوبات التي يمكن أن يواجهها المجلس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نماذج فعلية عن توصيات 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2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FCC7-1C09-4797-B91E-3A9AF403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068" y="692024"/>
            <a:ext cx="4827181" cy="747881"/>
          </a:xfrm>
        </p:spPr>
        <p:txBody>
          <a:bodyPr>
            <a:noAutofit/>
          </a:bodyPr>
          <a:lstStyle/>
          <a:p>
            <a:pPr marL="91440" marR="0" lvl="0" indent="-9144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tabLst/>
              <a:defRPr/>
            </a:pPr>
            <a:r>
              <a:rPr kumimoji="0" lang="ar-LB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مكونات محضر الاجتماع 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5D2243-3632-4134-ABD8-0182AEDCB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647525"/>
              </p:ext>
            </p:extLst>
          </p:nvPr>
        </p:nvGraphicFramePr>
        <p:xfrm>
          <a:off x="877830" y="1801150"/>
          <a:ext cx="9074244" cy="436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830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FCC7-1C09-4797-B91E-3A9AF403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4" y="849118"/>
            <a:ext cx="10515600" cy="747881"/>
          </a:xfrm>
        </p:spPr>
        <p:txBody>
          <a:bodyPr>
            <a:noAutofit/>
          </a:bodyPr>
          <a:lstStyle/>
          <a:p>
            <a:pPr marL="91440" marR="0" lvl="0" indent="-9144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tabLst/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take meeting minutes effectively</a:t>
            </a:r>
            <a:br>
              <a:rPr 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تأخذ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محضر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الاجتماع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بشكل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فعال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5D2243-3632-4134-ABD8-0182AEDCB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312516"/>
              </p:ext>
            </p:extLst>
          </p:nvPr>
        </p:nvGraphicFramePr>
        <p:xfrm>
          <a:off x="930993" y="2137145"/>
          <a:ext cx="8819062" cy="4425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971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3A4F-A628-0BB1-3921-CCE818CF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439"/>
            <a:ext cx="10515600" cy="660111"/>
          </a:xfrm>
        </p:spPr>
        <p:txBody>
          <a:bodyPr>
            <a:normAutofit/>
          </a:bodyPr>
          <a:lstStyle/>
          <a:p>
            <a:pPr algn="ctr" rtl="1"/>
            <a:r>
              <a:rPr lang="ar-LB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محضر اجتماع (١)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22E9-FCA7-6298-4BFB-52C05A78C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8520" y="2958435"/>
            <a:ext cx="6103087" cy="2800653"/>
          </a:xfrm>
        </p:spPr>
        <p:txBody>
          <a:bodyPr>
            <a:noAutofit/>
          </a:bodyPr>
          <a:lstStyle/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ar-L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استنادا" على  </a:t>
            </a: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جدول الأعمال 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الترحيب والكلمة الافتتاحية (5 دقائق)</a:t>
            </a: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الهدف من الاجتماع (5 دقائق)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محضر الاجتماع السابق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(15 دقيقة)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التقارير الفصلية للأقسام  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(15 دقيقة)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مناقشة خطة الاحتفال باليوم المفتوح للمعهد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 دقائق)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D281B-5CE4-687D-0DCD-EF11D180C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04" y="1454106"/>
            <a:ext cx="9689966" cy="1272954"/>
          </a:xfrm>
        </p:spPr>
        <p:txBody>
          <a:bodyPr>
            <a:noAutofit/>
          </a:bodyPr>
          <a:lstStyle/>
          <a:p>
            <a:pPr marL="0" marR="0" lvl="0" indent="0" algn="r" rtl="1">
              <a:spcBef>
                <a:spcPts val="0"/>
              </a:spcBef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محضر اجتماع مجلس الاستشاري </a:t>
            </a:r>
            <a:r>
              <a:rPr lang="ar-L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لمعهد النبطية الفني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تاريخ: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 حزيران 2024         </a:t>
            </a: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الوقت: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9:00 صباحًا - 11:00 صباحًا           </a:t>
            </a: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المكان: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قاعة الاجتماعات الرئيسية   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حضور الأعضاء :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     </a:t>
            </a: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لأعضاء الغائبون 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F9096-8B1E-76C8-1ABD-E8508A1A97B3}"/>
              </a:ext>
            </a:extLst>
          </p:cNvPr>
          <p:cNvSpPr txBox="1"/>
          <p:nvPr/>
        </p:nvSpPr>
        <p:spPr>
          <a:xfrm>
            <a:off x="-202019" y="3204543"/>
            <a:ext cx="45612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اقتراح مؤشرات جديدة (10 دقيقة)</a:t>
            </a: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اجراء شراكة مع مؤسسة جديدة لتدريب طلاب الفندقية (10 دقائق)</a:t>
            </a: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مواضيع إضافية (10 دقائق)</a:t>
            </a: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الختام والشكر (10 دقائق)</a:t>
            </a: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حفل كوكتيل (30 دقيقة)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D1C30-AF68-1354-87A9-254FF046420A}"/>
              </a:ext>
            </a:extLst>
          </p:cNvPr>
          <p:cNvSpPr/>
          <p:nvPr/>
        </p:nvSpPr>
        <p:spPr>
          <a:xfrm>
            <a:off x="223285" y="2945216"/>
            <a:ext cx="10058400" cy="28920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3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1" y="519672"/>
            <a:ext cx="10515600" cy="936988"/>
          </a:xfrm>
        </p:spPr>
        <p:txBody>
          <a:bodyPr>
            <a:norm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محضر اجتماع (٢)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7729" y="1288164"/>
            <a:ext cx="2262963" cy="48894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LB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مواضيع النقاش : </a:t>
            </a:r>
          </a:p>
          <a:p>
            <a:pPr marL="0" indent="0" algn="r" rtl="1">
              <a:buNone/>
            </a:pPr>
            <a:endParaRPr lang="ar-LB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88190"/>
              </p:ext>
            </p:extLst>
          </p:nvPr>
        </p:nvGraphicFramePr>
        <p:xfrm>
          <a:off x="842692" y="1777112"/>
          <a:ext cx="9766829" cy="417338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0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7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7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516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الموضوع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المناقشة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الأعمال والإجراءات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LB" sz="18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القرارات </a:t>
                      </a:r>
                      <a:endParaRPr lang="en-US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الأشخاص المسؤولين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الفترة</a:t>
                      </a:r>
                      <a:r>
                        <a:rPr lang="ar-LB" sz="18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الزمنية</a:t>
                      </a:r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771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مراجعة التقارير الفصلية للأقسام 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ملخص لنقاط النقاش، والقضايا الرئيسية التي طُرحت</a:t>
                      </a:r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القرارات التي تم اتخاذها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تحديد اسم الشخص المسؤول عن المتابعة والتنفيذ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تحديد فترة المتابعة والتاريخ المحدد للإنتهاء من التنفيذ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92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مناقشة خطة الاحتفال باليوم المفتوح للمعهد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54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اقتراح مؤشرات جديدة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92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اجراء شراكة مع مؤسسة جديدة لتدريب طلاب الفندقية</a:t>
                      </a:r>
                      <a:endParaRPr lang="en-US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54">
                <a:tc>
                  <a:txBody>
                    <a:bodyPr/>
                    <a:lstStyle/>
                    <a:p>
                      <a:pPr algn="ct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L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موضوع اضافي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LB" sz="18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LB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49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181C-B813-CEDC-445B-4C1C772A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513981"/>
            <a:ext cx="10515600" cy="660111"/>
          </a:xfrm>
        </p:spPr>
        <p:txBody>
          <a:bodyPr>
            <a:norm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محضر اجتماع (۳)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4FF39-7ED2-D319-C81E-79AFC9E89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74" y="1057133"/>
            <a:ext cx="8655225" cy="5638800"/>
          </a:xfrm>
        </p:spPr>
        <p:txBody>
          <a:bodyPr>
            <a:noAutofit/>
          </a:bodyPr>
          <a:lstStyle/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إعلانات 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 تأجيل الاجتماع القادم إلى 15 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ايلول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سيتم توزيع التقرير السنوي في 1 </a:t>
            </a:r>
            <a:r>
              <a:rPr lang="ar-L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كانون اول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lang="ar-L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إنهاء الاجتماع </a:t>
            </a:r>
            <a:r>
              <a:rPr lang="ar-L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 إنهاء الاجتماع في الساعة 11:00 صباحًا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الاجتماع القادم :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التاريخ: 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تموز 2024               الوقت: 9:00 صباحًا       المكان: قاعة الاجتماعات الرئيسية   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وثائق / ملفات مرفقة : 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نسخة عن التقرير الفصلي لكل قسم- لائحة المؤشرات – نموذج الاتفاقية مع شركة جديدة</a:t>
            </a:r>
          </a:p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 إعداد المحضر بواسطة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L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</a:t>
            </a: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سم الشخص الذي أعد المحضر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توقيعات</a:t>
            </a:r>
            <a:r>
              <a:rPr lang="ar-L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 تحضير محضر الاجتماع مباشرة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تمت موافقة الأعضاء على المحضر هذا بتاريخ 27 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حزيران</a:t>
            </a:r>
            <a:r>
              <a:rPr lang="ar-S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  <a:r>
              <a:rPr lang="ar-L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التوقيعات.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2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74" y="1224716"/>
            <a:ext cx="8240429" cy="3411080"/>
          </a:xfrm>
        </p:spPr>
        <p:txBody>
          <a:bodyPr>
            <a:norm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تتابع</a:t>
            </a:r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القرارات التي تم اتخاذها خلال اجتماع</a:t>
            </a: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 </a:t>
            </a: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(١۰ دقائق)</a:t>
            </a: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مشاركة وتبادل خبرات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5"/>
          <a:stretch/>
        </p:blipFill>
        <p:spPr>
          <a:xfrm>
            <a:off x="425947" y="4045001"/>
            <a:ext cx="2473466" cy="251658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485798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BBC7-82D2-3DDD-56F6-C835D4CC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8145"/>
          </a:xfrm>
        </p:spPr>
        <p:txBody>
          <a:bodyPr/>
          <a:lstStyle/>
          <a:p>
            <a:pPr algn="ctr" rtl="1"/>
            <a:r>
              <a:rPr lang="ar-L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</a:t>
            </a:r>
            <a:r>
              <a:rPr lang="ar-S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متابعة القرارات التي تم اتخاذها خلال اجتماع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798223-BA00-2216-A076-A27E8D2019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300826"/>
              </p:ext>
            </p:extLst>
          </p:nvPr>
        </p:nvGraphicFramePr>
        <p:xfrm>
          <a:off x="805454" y="2030818"/>
          <a:ext cx="8596139" cy="380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DE8F0708-FAC0-0CBE-AAFA-873C99BE8E56}"/>
              </a:ext>
            </a:extLst>
          </p:cNvPr>
          <p:cNvSpPr/>
          <p:nvPr/>
        </p:nvSpPr>
        <p:spPr>
          <a:xfrm>
            <a:off x="497798" y="1485981"/>
            <a:ext cx="1052946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9485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483" y="907385"/>
            <a:ext cx="8388927" cy="4142481"/>
          </a:xfrm>
        </p:spPr>
        <p:txBody>
          <a:bodyPr>
            <a:norm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تنهي </a:t>
            </a:r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محضر الاجتماع و</a:t>
            </a: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ترسله</a:t>
            </a:r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للمديرية العامة</a:t>
            </a: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 (١</a:t>
            </a:r>
            <a:r>
              <a:rPr lang="ar-LB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۰</a:t>
            </a:r>
            <a:r>
              <a:rPr lang="ar-LB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دقائق)</a:t>
            </a: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مشاركة وتبادل خبرات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0260"/>
            <a:ext cx="2675879" cy="2692615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48045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0604-7EEA-3E54-EAB1-4293C70C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17" y="747823"/>
            <a:ext cx="8596668" cy="748145"/>
          </a:xfrm>
        </p:spPr>
        <p:txBody>
          <a:bodyPr>
            <a:noAutofit/>
          </a:bodyPr>
          <a:lstStyle/>
          <a:p>
            <a:pPr algn="ctr" rtl="1"/>
            <a:r>
              <a:rPr lang="ar-LB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كيفية إ</a:t>
            </a:r>
            <a:r>
              <a:rPr lang="ar-SA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نهاء محضر الاجتماع وإرساله للمديرية العامة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D68C42-64D2-C00D-4DE3-56A5AAD28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130968"/>
              </p:ext>
            </p:extLst>
          </p:nvPr>
        </p:nvGraphicFramePr>
        <p:xfrm>
          <a:off x="900617" y="1807536"/>
          <a:ext cx="8819423" cy="474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33FD02A-8928-3423-90A0-D93C23422C09}"/>
              </a:ext>
            </a:extLst>
          </p:cNvPr>
          <p:cNvSpPr/>
          <p:nvPr/>
        </p:nvSpPr>
        <p:spPr>
          <a:xfrm>
            <a:off x="465900" y="1433463"/>
            <a:ext cx="1052946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42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3CB5-3325-5940-E9C2-950769FF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الرابعة </a:t>
            </a:r>
            <a:b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9942-6189-7A6F-F67C-9CD8C4616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89" y="1930400"/>
            <a:ext cx="7676957" cy="2932406"/>
          </a:xfrm>
        </p:spPr>
        <p:txBody>
          <a:bodyPr>
            <a:normAutofit fontScale="77500" lnSpcReduction="20000"/>
          </a:bodyPr>
          <a:lstStyle/>
          <a:p>
            <a:pPr marL="0" marR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تحضير تقرير سنوي من المجلس الاستشاري الى المديرية العام</a:t>
            </a:r>
            <a:r>
              <a:rPr lang="ar-LB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en-US" sz="3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r" rtl="1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ar-SA" sz="3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مكونات التقرير السنوي</a:t>
            </a:r>
            <a:endParaRPr lang="en-US" sz="3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r" rtl="1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ar-SA" sz="3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التقرير السنوي</a:t>
            </a:r>
            <a:endParaRPr lang="en-US" sz="3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r" rtl="1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ar-SA" sz="3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أهمية تقديم التقرير بصفة منتظمة</a:t>
            </a:r>
            <a:endParaRPr lang="en-US" sz="3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r" rtl="1">
              <a:spcBef>
                <a:spcPts val="600"/>
              </a:spcBef>
              <a:spcAft>
                <a:spcPts val="600"/>
              </a:spcAft>
              <a:buNone/>
            </a:pPr>
            <a:endParaRPr lang="en-US" sz="3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 algn="ct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السيد رفيق نجاد</a:t>
            </a:r>
          </a:p>
          <a:p>
            <a:pPr marL="400050" lvl="1" indent="0" algn="ct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LB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 / عمل جماعي / عرض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4FCF-45EB-DC45-C986-E01671809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862806"/>
            <a:ext cx="2569880" cy="187133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15180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804" y="531552"/>
            <a:ext cx="8596668" cy="2079568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ar-LB" sz="40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الأولى</a:t>
            </a:r>
            <a:br>
              <a:rPr lang="en-US" sz="40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40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نشاطات تعارف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D1CA3-52D6-7340-B7B8-F3E18F229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"/>
          <a:stretch/>
        </p:blipFill>
        <p:spPr>
          <a:xfrm>
            <a:off x="3092181" y="2316480"/>
            <a:ext cx="4051914" cy="37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6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D9A2-A1E5-BB31-FB7D-E92608A2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810000"/>
          </a:xfrm>
        </p:spPr>
        <p:txBody>
          <a:bodyPr>
            <a:normAutofit/>
          </a:bodyPr>
          <a:lstStyle/>
          <a:p>
            <a:pPr algn="ctr" rtl="1">
              <a:lnSpc>
                <a:spcPts val="6986"/>
              </a:lnSpc>
            </a:pPr>
            <a: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 لمدة </a:t>
            </a: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</a:t>
            </a:r>
            <a:r>
              <a:rPr lang="ar-SY" sz="36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۰</a:t>
            </a:r>
            <a:r>
              <a:rPr lang="ar-LB" sz="36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دقائق  </a:t>
            </a:r>
            <a: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حول </a:t>
            </a:r>
            <a:b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هي سمات التقرير السنوي الجيد ؟ </a:t>
            </a:r>
            <a:b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هو هدف التقرير السنوي؟ </a:t>
            </a:r>
            <a:b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C615C-C788-9A63-E7B3-AB129AAE7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" y="4027163"/>
            <a:ext cx="2607936" cy="28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4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76F1F-F3E5-FCBD-C5A6-C51EF90C6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7699" y="854695"/>
            <a:ext cx="3229362" cy="576262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ar-L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هو هدف التقرير السنوي؟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515FA-D898-5BBE-439D-3FD8F37F7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220" y="1559605"/>
            <a:ext cx="4185623" cy="3542440"/>
          </a:xfrm>
        </p:spPr>
        <p:txBody>
          <a:bodyPr>
            <a:no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تقييم الأداء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الشفافية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توجيه القرارات لمساعدة القيادات العليا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تحسين الأداء المستقبلي من خلال تحديد نقاط القوة والضعف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تعزيز الثقة والسمعة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985E9-5EFF-E027-173C-4D55DFE9F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0783" y="854695"/>
            <a:ext cx="4185618" cy="576263"/>
          </a:xfrm>
        </p:spPr>
        <p:txBody>
          <a:bodyPr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L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سمات أو خصائص التقرير الجيد؟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DC148-64C0-CC75-BDC8-05D974521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7500" y="1559605"/>
            <a:ext cx="4185617" cy="4010245"/>
          </a:xfrm>
        </p:spPr>
        <p:txBody>
          <a:bodyPr>
            <a:normAutofit/>
          </a:bodyPr>
          <a:lstStyle/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الوضوح والدقة</a:t>
            </a: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الشمولية</a:t>
            </a: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الموضوعية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التنظيم والترتيب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الأسلوب اللغوي</a:t>
            </a: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الدقة الفنية</a:t>
            </a: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الدقة الفنية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المراجعة والتدقيق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E9EE7C4E-3027-E00A-523D-7D7538E0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774" y="0"/>
            <a:ext cx="2383226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9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3D6A-E63B-AC21-4F93-F6E6F862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94" y="1003004"/>
            <a:ext cx="8596668" cy="772633"/>
          </a:xfrm>
        </p:spPr>
        <p:txBody>
          <a:bodyPr>
            <a:normAutofit/>
          </a:bodyPr>
          <a:lstStyle/>
          <a:p>
            <a:pPr algn="ctr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خطوات اعداد التقرير السنوي للمجلس الاستشاري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FFBCD-00F8-8604-6754-51B3FFA8E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76" y="2850815"/>
            <a:ext cx="9040086" cy="1320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LB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تقسيم المتدربين الى ۳ مجموعات لتحضير مسودة لخطوات التقرير سنوي وعرضها من قبل المجموعات  (١٥ دقيقة)</a:t>
            </a:r>
          </a:p>
          <a:p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9CC2E-7709-8EBE-12F8-6B7A8348F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6" y="4835745"/>
            <a:ext cx="2566840" cy="20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47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FE92-BB8E-C8A4-8021-EB012FA4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837"/>
          </a:xfrm>
        </p:spPr>
        <p:txBody>
          <a:bodyPr/>
          <a:lstStyle/>
          <a:p>
            <a:pPr algn="ctr"/>
            <a:r>
              <a:rPr lang="ar-L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الخطوات المقترحة لتحضير التقرير السنوي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BFA49-8940-EF8A-9E68-53BC4FBD4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5673"/>
            <a:ext cx="8596668" cy="4502727"/>
          </a:xfrm>
        </p:spPr>
        <p:txBody>
          <a:bodyPr>
            <a:normAutofit lnSpcReduction="10000"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اسم </a:t>
            </a:r>
            <a:r>
              <a:rPr lang="ar-LB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 الاستشاري وعام التقرير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مقدمة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ملخص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تنفيذي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تكوين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وأعضاؤه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اجتماعات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السنوية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التوصيات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التقييم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الذاتي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والتحسين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المستمر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الختام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EE0E4-77FA-9B30-400D-9A543E360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/>
          <a:stretch/>
        </p:blipFill>
        <p:spPr>
          <a:xfrm>
            <a:off x="563526" y="4742121"/>
            <a:ext cx="2198686" cy="177209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515934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193C-E89F-A1D6-599D-5B0E5EF4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76" y="896678"/>
            <a:ext cx="8596668" cy="4336473"/>
          </a:xfrm>
        </p:spPr>
        <p:txBody>
          <a:bodyPr>
            <a:normAutofit/>
          </a:bodyPr>
          <a:lstStyle/>
          <a:p>
            <a:pPr indent="-509980" algn="r" rtl="1">
              <a:lnSpc>
                <a:spcPct val="150000"/>
              </a:lnSpc>
            </a:pPr>
            <a:r>
              <a:rPr lang="ar-L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تقسيم المتدربين الى ۳ مجموعات لتحضير مضامين لخطوات  تقرير سنوي (مضمونان لكل مجموعة)</a:t>
            </a:r>
            <a:br>
              <a:rPr lang="ar-L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المضامين من قبل المجموعات (٢٥ دقيقة)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08331-F6D7-5BFE-3526-1F385FE8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36" y="4807216"/>
            <a:ext cx="1804534" cy="15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82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02E7-8D4C-A8DB-0FDA-58D94AAF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837"/>
          </a:xfrm>
        </p:spPr>
        <p:txBody>
          <a:bodyPr/>
          <a:lstStyle/>
          <a:p>
            <a:pPr algn="ctr" rtl="1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مقدمة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2C4-E0EB-E9BD-FBAF-3FD1EE26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80" y="1139865"/>
            <a:ext cx="8596668" cy="3666052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ar-L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يسر المجلس الاستشاري لمعهد ........ ان يقدم  تقريره السنوي للعام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ar-L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يهدف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هذا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التقرير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إلى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تقديم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شامل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لأبرز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الأنشطة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التي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بها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وذلك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ملخص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تنفيذي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لأبرز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الإنجازات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والتحديات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التي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واجهها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بالإضافة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إلى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التوصيات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التي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التوصل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إليها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اجتماعات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BA016A6E-54DF-3239-F444-08965F92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18" y="4087438"/>
            <a:ext cx="2060706" cy="2497487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830640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9307-9807-CDC5-E622-71723EE6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97" y="621844"/>
            <a:ext cx="8596668" cy="789709"/>
          </a:xfrm>
        </p:spPr>
        <p:txBody>
          <a:bodyPr/>
          <a:lstStyle/>
          <a:p>
            <a:pPr algn="ctr"/>
            <a:r>
              <a:rPr lang="en-US" sz="3600" b="1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ملخص</a:t>
            </a:r>
            <a:r>
              <a:rPr lang="en-US" sz="3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b="1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تنفيذي</a:t>
            </a:r>
            <a:r>
              <a:rPr lang="en-US" sz="3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LB" sz="3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(اداء المعهد)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5B61A-DF18-E4D9-DABD-E2D025E5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048" y="1551709"/>
            <a:ext cx="8016954" cy="4918364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تمكن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تحقيق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العديد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الإنجازات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العام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الماضي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منها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المشاركة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الفعالة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العديد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الفعاليات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والورشات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التدريبية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وحقق ما يلي:</a:t>
            </a:r>
          </a:p>
          <a:p>
            <a:pPr marL="0" indent="0" algn="r" rtl="1">
              <a:buNone/>
            </a:pPr>
            <a:endParaRPr lang="ar-L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١. التقدم التعليمي</a:t>
            </a: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مثلاً : تم تسجيل تقدم ملحوظ في اداء الطلاب ونتائج الامتحانات بنسبة مئوية  مقارنة مع العام الماضي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٢. التدريب العملي </a:t>
            </a: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مثلاً : تم تنفيذ عدد من برامج تدريبية عملية جديدة مما ساهم في تعزيز مهارات الطلاب وتأهيلهم لسوق العمل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۳. الابتكار والبحث</a:t>
            </a: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مثلاً : نفذ المعهد عدد من المشاريع البحثية والابتكارية ما ساهم  في رفع مستوى التميز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الاكاديمي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والتفاعل مع الصناعة</a:t>
            </a:r>
          </a:p>
          <a:p>
            <a:pPr marL="0" indent="0" algn="r" rtl="1">
              <a:buNone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84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E7E9-9FD6-704B-ADEB-606D0FA7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87" y="939209"/>
            <a:ext cx="8596668" cy="706582"/>
          </a:xfrm>
        </p:spPr>
        <p:txBody>
          <a:bodyPr/>
          <a:lstStyle/>
          <a:p>
            <a:pPr algn="ctr" rtl="1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ملخص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تنفيذي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LB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(التحديات والفرص)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80131-4177-ACBF-5D0B-F5B8FA84C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62" y="2038018"/>
            <a:ext cx="8029993" cy="3880773"/>
          </a:xfrm>
        </p:spPr>
        <p:txBody>
          <a:bodyPr>
            <a:normAutofit/>
          </a:bodyPr>
          <a:lstStyle/>
          <a:p>
            <a:pPr marL="0" indent="0" algn="r" rtl="1">
              <a:lnSpc>
                <a:spcPts val="2348"/>
              </a:lnSpc>
              <a:buNone/>
            </a:pPr>
            <a:r>
              <a:rPr lang="ar-LB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٤. التحديات المالية </a:t>
            </a: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مثلاً : واجه المعهد  تحديات في جذب التمويل لبرامج  التطوير والتحديث التكنولوجي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٥. الفرص الاستراتيجية</a:t>
            </a:r>
          </a:p>
          <a:p>
            <a:pPr marL="0" indent="0" algn="r" rtl="1">
              <a:lnSpc>
                <a:spcPts val="2348"/>
              </a:lnSpc>
              <a:buNone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مثلاً : تم تحديد فرص جديدة للشراكات  مع القطاع الخاص لتعزيز البرامج التعليمية وتوفير التدريب المهني.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23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3EF3-CF88-11AB-CC01-0101953C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تكوين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وأعضاؤه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1A086-E229-438B-EC84-62E91108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0983"/>
            <a:ext cx="8596668" cy="442038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يتكون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الخبراء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والمختصين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ويمثلون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مختلف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القطاعات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ذات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الصلة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ويُشرف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أعمال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رئيس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وهو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مسؤول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توجيه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أعمال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وتنسيقها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7FA7E1-F50D-F2BB-C5A5-0D851006A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58406"/>
              </p:ext>
            </p:extLst>
          </p:nvPr>
        </p:nvGraphicFramePr>
        <p:xfrm>
          <a:off x="1034473" y="4035521"/>
          <a:ext cx="8128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270389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16851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الاسم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الاختصاص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13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38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533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18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......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380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308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352A-3904-FCFF-AC76-DBCCC051F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LB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اجتماعات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السنوية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8A1F1-3BB5-468A-E38B-82C977FC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4727"/>
            <a:ext cx="8596668" cy="4586635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عقد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العديد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الاجتماعات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العام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الماضي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ناقش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خلالها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العديد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المواضيع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الهامة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المتعلقة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بتطوير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L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ar-L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 أول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تاريخ الاجتماع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ar-L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 ثاني</a:t>
            </a:r>
            <a:r>
              <a:rPr lang="ar-L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ar-L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تاريخ الاجتماع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ar-L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اجتماع ثالث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ar-L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تاريخ الاجتماع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A84B7C98-1D50-1E7A-B169-68541FAA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22" y="3510814"/>
            <a:ext cx="2807492" cy="25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pPr algn="r" rtl="1">
              <a:lnSpc>
                <a:spcPct val="90000"/>
              </a:lnSpc>
            </a:pPr>
            <a:r>
              <a:rPr lang="ar-SA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قبل الدورة وكيف أصبحنا بعد الدورة- هل حدث تغير؟  ما هو؟</a:t>
            </a:r>
            <a:br>
              <a:rPr lang="ar-LB" dirty="0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ar-LB" dirty="0">
              <a:solidFill>
                <a:srgbClr val="FFFFFF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531123-93DC-74C5-4117-4D30F0621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8" b="24385"/>
          <a:stretch/>
        </p:blipFill>
        <p:spPr>
          <a:xfrm>
            <a:off x="757251" y="2438928"/>
            <a:ext cx="3856774" cy="2069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37429-561F-2FD6-E382-CDD68A191902}"/>
              </a:ext>
            </a:extLst>
          </p:cNvPr>
          <p:cNvSpPr txBox="1"/>
          <p:nvPr/>
        </p:nvSpPr>
        <p:spPr>
          <a:xfrm>
            <a:off x="7489917" y="3311236"/>
            <a:ext cx="391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dirty="0">
                <a:solidFill>
                  <a:schemeClr val="bg1"/>
                </a:solidFill>
              </a:rPr>
              <a:t>السيدة سعيدة العم</a:t>
            </a:r>
          </a:p>
          <a:p>
            <a:pPr algn="r" rtl="1"/>
            <a:r>
              <a:rPr lang="ar-LB" dirty="0">
                <a:solidFill>
                  <a:schemeClr val="bg1"/>
                </a:solidFill>
              </a:rPr>
              <a:t>عصف ذهني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1DC6-7546-2B5C-A6A8-B37B8861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698" y="651162"/>
            <a:ext cx="5699051" cy="720436"/>
          </a:xfrm>
        </p:spPr>
        <p:txBody>
          <a:bodyPr/>
          <a:lstStyle/>
          <a:p>
            <a:pPr algn="ctr" rtl="1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التوصيات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035D-978C-D378-42F0-754BC970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208" y="1371598"/>
            <a:ext cx="8732481" cy="4321328"/>
          </a:xfrm>
        </p:spPr>
        <p:txBody>
          <a:bodyPr>
            <a:normAutofit/>
          </a:bodyPr>
          <a:lstStyle/>
          <a:p>
            <a:pPr algn="just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قدم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العديد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لمديرية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وذلك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بهدف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تحسين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جودة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وتطوير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البرامج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التدريبية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فرص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للخريجين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الاجتماعات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تقديم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توصيات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هامة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جودة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ووضع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خطط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لتنفيذ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التوصية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الاولى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زيادة الجهود في جذب التمويلات الخارجية لدعم مشاريع البحث والتطوير</a:t>
            </a:r>
          </a:p>
          <a:p>
            <a:pPr algn="just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التوصية الثانية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تعزيز التعاون مع الصناعة لتطوير مناهج التعليم والتدريب بما يتلاءم مع احتياجات سوق العمل المتغيرة.</a:t>
            </a:r>
          </a:p>
          <a:p>
            <a:pPr algn="just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التوصية الثالثة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:اقتراح اضافة مادة ( اسم المادة) في اختصاص (ذكر الاختصاص) نظرا  لاهمية تعليمها للطلاب حيث تساعدهم  على مواكبة سوق العمل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solidFill>
                <a:srgbClr val="CFD0D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ar-L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/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E9C35-717E-CCF8-CD66-0C8C0002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5" y="5629708"/>
            <a:ext cx="2100746" cy="11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46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44D0-F5CE-DF44-1E17-30713397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042"/>
          </a:xfrm>
        </p:spPr>
        <p:txBody>
          <a:bodyPr/>
          <a:lstStyle/>
          <a:p>
            <a:pPr algn="ctr" rtl="1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التقييم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الذاتي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والتحسين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المستمر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6913C-2722-286D-6C94-A701D07F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5565"/>
            <a:ext cx="8596668" cy="4973780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يقوم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بتقييم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أدائه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بشكل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دوري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وذلك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بهدف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نقاط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القوة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والضعف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ووضع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خطط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لتحسين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أدائه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بشكل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مستمر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ويهدف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إلى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دوره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دعم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مسيرة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وذلك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زيادة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التعاون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المؤسسات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وتطوير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برامج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تدريبية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جديدة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فرص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للخريجين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L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زيادة التعاون : </a:t>
            </a:r>
          </a:p>
          <a:p>
            <a:pPr marL="0" indent="0" algn="r" rtl="1">
              <a:buNone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زيادة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التعاون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المؤسسات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تطوير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البرامج</a:t>
            </a: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تطوير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برامج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تدريبية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جديدة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تعزيز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فرص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</a:t>
            </a:r>
            <a:r>
              <a:rPr lang="ar-LB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فرص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للخريجين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55B85D08-C338-F6B1-E99D-A1580741E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02"/>
          <a:stretch/>
        </p:blipFill>
        <p:spPr>
          <a:xfrm>
            <a:off x="429491" y="5156791"/>
            <a:ext cx="2103078" cy="15204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16684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F18C-0D9C-8A0E-099B-49A9B5CF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872"/>
          </a:xfrm>
        </p:spPr>
        <p:txBody>
          <a:bodyPr/>
          <a:lstStyle/>
          <a:p>
            <a:pPr algn="ctr" rtl="1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الختام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746AA-2D7C-12A2-EB5B-1E4231A93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36" y="1675620"/>
            <a:ext cx="8853055" cy="2881745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يُقدم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الاستشاري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شكره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وتقديره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للمديرية العامة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للتعليم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الدعم والتعاون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المستمر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يُشكر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أعضاء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جهودهم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وتفانيهم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خدمة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يُؤكد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المجلس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التزامه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بمواصلة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تحقيق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أهدافه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وذلك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خلال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تقديم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المشورة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والدعم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لمديرية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المهني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والتقني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وتعزيز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جودة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التعليم</a:t>
            </a:r>
            <a:r>
              <a:rPr lang="ar-L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المهني والتقني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509980" algn="r" rtl="1">
              <a:lnSpc>
                <a:spcPts val="1998"/>
              </a:lnSpc>
            </a:pPr>
            <a:endParaRPr lang="en-US" sz="2400" dirty="0">
              <a:solidFill>
                <a:srgbClr val="CFD0D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7BEA4B77-90FB-D4A1-0745-6E280E5F8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0" y="4369982"/>
            <a:ext cx="1841929" cy="226698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36677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3616-006D-71D9-6CFF-3CB59B66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L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الخامسة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FB881-C05B-0F23-A543-11C719A49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82" y="4397047"/>
            <a:ext cx="5466964" cy="225173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2E5D75-8DAF-992B-D545-F8199FEF6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486284"/>
              </p:ext>
            </p:extLst>
          </p:nvPr>
        </p:nvGraphicFramePr>
        <p:xfrm>
          <a:off x="986208" y="1957572"/>
          <a:ext cx="8596312" cy="2072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612993102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التحديات والصعوبات التي يمكن أن يوجهها المجلس</a:t>
                      </a:r>
                      <a:endParaRPr lang="ar-L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تبادل خبرات أثناء النقاش مع المدربين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ar-L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السيدة سعيدة العم</a:t>
                      </a:r>
                    </a:p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Debate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197643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344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59F4-E52C-E431-BEFE-B82F93C6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8" y="1500480"/>
            <a:ext cx="8596668" cy="1320800"/>
          </a:xfrm>
        </p:spPr>
        <p:txBody>
          <a:bodyPr>
            <a:noAutofit/>
          </a:bodyPr>
          <a:lstStyle/>
          <a:p>
            <a:pPr algn="ctr" rtl="1"/>
            <a:r>
              <a:rPr lang="ar-S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نماذج فعلية عن توصيات قدمت للمديرية العامة </a:t>
            </a:r>
            <a:br>
              <a:rPr lang="ar-L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مناقشة شكل وهيكلية التوصية</a:t>
            </a:r>
            <a:b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ar-L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السيد محمود السيد / السيدة ميادة الحاج سليمان</a:t>
            </a:r>
            <a:br>
              <a:rPr lang="ar-LB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LB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/ تبادل خبرات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4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243" y="1158783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توصية صادرة عن المجلس الاستشاري في معهد بدنايل الفني متعلقة بتعديل مضامين  لإختصاصي الكهرباء العامة والعناية التمريضية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 r="-164"/>
          <a:stretch/>
        </p:blipFill>
        <p:spPr>
          <a:xfrm>
            <a:off x="3642877" y="3133826"/>
            <a:ext cx="3587832" cy="2905467"/>
          </a:xfrm>
        </p:spPr>
      </p:pic>
    </p:spTree>
    <p:extLst>
      <p:ext uri="{BB962C8B-B14F-4D97-AF65-F5344CB8AC3E}">
        <p14:creationId xmlns:p14="http://schemas.microsoft.com/office/powerpoint/2010/main" val="1136402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839" y="1914436"/>
            <a:ext cx="8380429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وضح الغرض من التوصية بشكل واضح. </a:t>
            </a:r>
            <a:endParaRPr lang="ar-L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الذي تأمل في تحقيقه من خلال زيادة الاختصاصات المهنية؟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8940" y="1268105"/>
            <a:ext cx="2459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الهدف:</a:t>
            </a:r>
            <a:endParaRPr lang="ar-SA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FDB5D-32B1-4B75-80CB-D9CB0C62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3524080"/>
            <a:ext cx="4932218" cy="24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0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3571" y="1573978"/>
            <a:ext cx="8380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اجمع بيانات ومعلومات دقيقة تدعم الحاجة إلى زيادة الاختصاصات المهنية. </a:t>
            </a:r>
            <a:endParaRPr lang="ar-L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 أن تشمل هذه المعلومات: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877" y="780785"/>
            <a:ext cx="2795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جمع المعلومات:</a:t>
            </a:r>
            <a:endParaRPr lang="ar-SA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0819" y="3105835"/>
            <a:ext cx="7113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الاحتياجات الحالية والمستقبلية للسوق.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التحليل الوظيفي ومتطلبات الوظائف الجديدة.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التقارير والإحصاءات ذات الصلة.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1C7F3-DCB4-27B3-730D-DFB4EF312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" y="4767213"/>
            <a:ext cx="3697739" cy="179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8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839" y="1914436"/>
            <a:ext cx="8380429" cy="3420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إعتماد أختصاصات جديدة تماشيا مع حاجات سوق العمل :</a:t>
            </a:r>
          </a:p>
          <a:p>
            <a:pPr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سبيل المثال لا الحصر :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الاكتشاف النفطي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العملات الرقمية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البرمجة والاتصالات والامن السبراني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4111" y="981901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الاختصاصات الجديدة</a:t>
            </a:r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D78E7-AD93-D5FA-96C8-E986E0E25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5" y="4040372"/>
            <a:ext cx="2753741" cy="2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4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CF7B9-AD57-6995-D09E-366C013DA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0"/>
            <a:ext cx="10792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5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CCE40-0BAA-479C-780C-DAC3B6222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370" y="763304"/>
            <a:ext cx="7766936" cy="727205"/>
          </a:xfrm>
        </p:spPr>
        <p:txBody>
          <a:bodyPr/>
          <a:lstStyle/>
          <a:p>
            <a:pPr algn="ctr"/>
            <a:r>
              <a:rPr lang="ar-LB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الجلسة الثانية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3EA7B-893D-3E1E-4616-CDE0769E0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ar-LB" sz="2800" dirty="0"/>
              <a:t>الهدف من الجلسة</a:t>
            </a:r>
            <a:endParaRPr lang="en-US" sz="2800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7125B8-036F-8606-AAC1-C471AD054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35299"/>
              </p:ext>
            </p:extLst>
          </p:nvPr>
        </p:nvGraphicFramePr>
        <p:xfrm>
          <a:off x="518160" y="2172501"/>
          <a:ext cx="9240058" cy="454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40058">
                  <a:extLst>
                    <a:ext uri="{9D8B030D-6E8A-4147-A177-3AD203B41FA5}">
                      <a16:colId xmlns:a16="http://schemas.microsoft.com/office/drawing/2014/main" val="1239485158"/>
                    </a:ext>
                  </a:extLst>
                </a:gridCol>
              </a:tblGrid>
              <a:tr h="358822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ar-SA" sz="2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انطلاقا" من خطة العمل التنفيذية التي تم وضعها لكل معهد / مدرسة </a:t>
                      </a:r>
                      <a:r>
                        <a:rPr lang="ar-LB" sz="2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فنية:</a:t>
                      </a:r>
                    </a:p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 algn="r" rtl="1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وضع خطة لاجتماعات المجلس الاستشاري للعام الدراسي القادم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 algn="r" rtl="1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اعداد صيغة دعوة لأحد اجتماعات المجلس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 algn="r" rtl="1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وضع جدول أعمال لاجتماع المجلس الاستشاري القادم (مدة الاجتماع ساعتان</a:t>
                      </a:r>
                      <a:r>
                        <a:rPr lang="ar-L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marR="0" lvl="0" indent="0" algn="ctr" rtl="1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ar-L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السيدة ميادة الحاج سليمان</a:t>
                      </a:r>
                    </a:p>
                    <a:p>
                      <a:pPr marL="0" marR="0" lvl="0" indent="0" algn="ctr" rtl="1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ar-L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عمل جماعي – عرض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PPT</a:t>
                      </a: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80581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7D97914-DFDB-BB66-1331-4F0DBB88C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15" y="220424"/>
            <a:ext cx="1514445" cy="175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639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AF3B-1A68-6667-9FFC-7D5E8A175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FEE9C9-7902-7CF9-8EC8-7C2A86175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7510" y="-1766457"/>
            <a:ext cx="6470074" cy="10307783"/>
          </a:xfrm>
        </p:spPr>
      </p:pic>
    </p:spTree>
    <p:extLst>
      <p:ext uri="{BB962C8B-B14F-4D97-AF65-F5344CB8AC3E}">
        <p14:creationId xmlns:p14="http://schemas.microsoft.com/office/powerpoint/2010/main" val="43183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B7CF-A1A7-494B-8B51-70EBE1BF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B0430-A44E-F7B2-0431-21A0B6B27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0691" y="-1759528"/>
            <a:ext cx="6414655" cy="10404764"/>
          </a:xfrm>
        </p:spPr>
      </p:pic>
    </p:spTree>
    <p:extLst>
      <p:ext uri="{BB962C8B-B14F-4D97-AF65-F5344CB8AC3E}">
        <p14:creationId xmlns:p14="http://schemas.microsoft.com/office/powerpoint/2010/main" val="579000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B688-5764-D670-E7A7-EA184CFF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B0CD9-DF96-11F9-0550-5D6D730D5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304800"/>
            <a:ext cx="10099963" cy="6331527"/>
          </a:xfrm>
        </p:spPr>
      </p:pic>
    </p:spTree>
    <p:extLst>
      <p:ext uri="{BB962C8B-B14F-4D97-AF65-F5344CB8AC3E}">
        <p14:creationId xmlns:p14="http://schemas.microsoft.com/office/powerpoint/2010/main" val="165549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FE3F8-EEEE-3F43-EC82-5E3C6C93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C618E0-010B-1D79-7600-7ED19AFE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07818"/>
            <a:ext cx="10321636" cy="6414655"/>
          </a:xfrm>
        </p:spPr>
      </p:pic>
    </p:spTree>
    <p:extLst>
      <p:ext uri="{BB962C8B-B14F-4D97-AF65-F5344CB8AC3E}">
        <p14:creationId xmlns:p14="http://schemas.microsoft.com/office/powerpoint/2010/main" val="368921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FADE-ECCE-3E40-49E2-FE397044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145F6-CBB4-9573-A8F5-424251B8E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221674"/>
            <a:ext cx="10196945" cy="6428508"/>
          </a:xfrm>
        </p:spPr>
      </p:pic>
    </p:spTree>
    <p:extLst>
      <p:ext uri="{BB962C8B-B14F-4D97-AF65-F5344CB8AC3E}">
        <p14:creationId xmlns:p14="http://schemas.microsoft.com/office/powerpoint/2010/main" val="2446553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2F92-8AC8-17C4-205A-E18ABA68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8BED1E-861E-720B-5356-01FFA118D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207818"/>
            <a:ext cx="10335491" cy="6539346"/>
          </a:xfrm>
        </p:spPr>
      </p:pic>
    </p:spTree>
    <p:extLst>
      <p:ext uri="{BB962C8B-B14F-4D97-AF65-F5344CB8AC3E}">
        <p14:creationId xmlns:p14="http://schemas.microsoft.com/office/powerpoint/2010/main" val="1236285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577C-2B8A-F088-7A0C-287693FD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F0FA7F-E9D3-57FE-DADD-CAC33C67B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18655"/>
            <a:ext cx="10626437" cy="6359235"/>
          </a:xfrm>
        </p:spPr>
      </p:pic>
    </p:spTree>
    <p:extLst>
      <p:ext uri="{BB962C8B-B14F-4D97-AF65-F5344CB8AC3E}">
        <p14:creationId xmlns:p14="http://schemas.microsoft.com/office/powerpoint/2010/main" val="34246479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0019-C895-49FF-3528-24972EE3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C6478-B6C0-3487-9147-742E18CA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332509"/>
            <a:ext cx="10626436" cy="6303817"/>
          </a:xfrm>
        </p:spPr>
      </p:pic>
    </p:spTree>
    <p:extLst>
      <p:ext uri="{BB962C8B-B14F-4D97-AF65-F5344CB8AC3E}">
        <p14:creationId xmlns:p14="http://schemas.microsoft.com/office/powerpoint/2010/main" val="4219774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B852-CA12-FA42-0F61-07A6F6B0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D12C3-F437-BBEB-3A86-0097F0CCA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374073"/>
            <a:ext cx="10501745" cy="6262254"/>
          </a:xfrm>
        </p:spPr>
      </p:pic>
    </p:spTree>
    <p:extLst>
      <p:ext uri="{BB962C8B-B14F-4D97-AF65-F5344CB8AC3E}">
        <p14:creationId xmlns:p14="http://schemas.microsoft.com/office/powerpoint/2010/main" val="5817711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C255B-65CD-58DC-E4B1-A6012B28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3DD70-3146-25BF-C383-D995F8955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221673"/>
            <a:ext cx="10390909" cy="6497781"/>
          </a:xfrm>
        </p:spPr>
      </p:pic>
    </p:spTree>
    <p:extLst>
      <p:ext uri="{BB962C8B-B14F-4D97-AF65-F5344CB8AC3E}">
        <p14:creationId xmlns:p14="http://schemas.microsoft.com/office/powerpoint/2010/main" val="21691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A73C18-2301-8D56-A77D-DFA3B1445CA0}"/>
              </a:ext>
            </a:extLst>
          </p:cNvPr>
          <p:cNvSpPr txBox="1"/>
          <p:nvPr/>
        </p:nvSpPr>
        <p:spPr>
          <a:xfrm>
            <a:off x="1600199" y="4571999"/>
            <a:ext cx="7673801" cy="1087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لماذا</a:t>
            </a:r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تفشل</a:t>
            </a:r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الاجتماعات</a:t>
            </a:r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؟</a:t>
            </a:r>
          </a:p>
        </p:txBody>
      </p:sp>
      <p:pic>
        <p:nvPicPr>
          <p:cNvPr id="3" name="video_2024-07-12_11-38-49">
            <a:hlinkClick r:id="" action="ppaction://media"/>
            <a:extLst>
              <a:ext uri="{FF2B5EF4-FFF2-40B4-BE49-F238E27FC236}">
                <a16:creationId xmlns:a16="http://schemas.microsoft.com/office/drawing/2014/main" id="{B5330A7F-9368-57CE-19C9-45A570C43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1" y="609600"/>
            <a:ext cx="6334534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A197-E379-857D-E510-872B9209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958BB2-FE91-D2FE-E1C4-D8F04CDB7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38545"/>
            <a:ext cx="10432472" cy="6539345"/>
          </a:xfrm>
        </p:spPr>
      </p:pic>
    </p:spTree>
    <p:extLst>
      <p:ext uri="{BB962C8B-B14F-4D97-AF65-F5344CB8AC3E}">
        <p14:creationId xmlns:p14="http://schemas.microsoft.com/office/powerpoint/2010/main" val="2273628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A0C3-2053-5B7D-576C-CBC04ADC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E55B0-B2DC-BB0B-158C-7253F3D16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235527"/>
            <a:ext cx="10169236" cy="6442363"/>
          </a:xfrm>
        </p:spPr>
      </p:pic>
    </p:spTree>
    <p:extLst>
      <p:ext uri="{BB962C8B-B14F-4D97-AF65-F5344CB8AC3E}">
        <p14:creationId xmlns:p14="http://schemas.microsoft.com/office/powerpoint/2010/main" val="1991065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DD56-9573-E473-95CF-B68F5496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E6EA40-60B9-7E51-5B13-A3E3B8EE8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235527"/>
            <a:ext cx="10321636" cy="6428509"/>
          </a:xfrm>
        </p:spPr>
      </p:pic>
    </p:spTree>
    <p:extLst>
      <p:ext uri="{BB962C8B-B14F-4D97-AF65-F5344CB8AC3E}">
        <p14:creationId xmlns:p14="http://schemas.microsoft.com/office/powerpoint/2010/main" val="2425391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3EE0-3BA3-8931-180D-17B0DA59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EB5FD3-4FAC-4D07-767E-9376A1176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90945"/>
            <a:ext cx="10501746" cy="6331527"/>
          </a:xfrm>
        </p:spPr>
      </p:pic>
    </p:spTree>
    <p:extLst>
      <p:ext uri="{BB962C8B-B14F-4D97-AF65-F5344CB8AC3E}">
        <p14:creationId xmlns:p14="http://schemas.microsoft.com/office/powerpoint/2010/main" val="1600844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17BC-7D3F-FA05-7567-1EC6362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F2B0D0-D55C-1DFC-0EE9-F5DFC4F06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152400"/>
            <a:ext cx="10612581" cy="6553200"/>
          </a:xfrm>
        </p:spPr>
      </p:pic>
    </p:spTree>
    <p:extLst>
      <p:ext uri="{BB962C8B-B14F-4D97-AF65-F5344CB8AC3E}">
        <p14:creationId xmlns:p14="http://schemas.microsoft.com/office/powerpoint/2010/main" val="3304038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2798-A29F-6C98-A65A-ED5BA38A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CFEF2-F891-0CB9-9038-ED57B2FB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277092"/>
            <a:ext cx="10626435" cy="6428508"/>
          </a:xfrm>
        </p:spPr>
      </p:pic>
    </p:spTree>
    <p:extLst>
      <p:ext uri="{BB962C8B-B14F-4D97-AF65-F5344CB8AC3E}">
        <p14:creationId xmlns:p14="http://schemas.microsoft.com/office/powerpoint/2010/main" val="38347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C28F-DE83-2152-64E9-15DFCC28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0" y="4685121"/>
            <a:ext cx="6379973" cy="728446"/>
          </a:xfrm>
        </p:spPr>
        <p:txBody>
          <a:bodyPr>
            <a:norm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مناقشة بعض الافكار والمقترحات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4" r="-305" b="25635"/>
          <a:stretch/>
        </p:blipFill>
        <p:spPr>
          <a:xfrm>
            <a:off x="1632455" y="734414"/>
            <a:ext cx="6885782" cy="37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64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87D4-4FB1-2F53-86C4-8703FA5B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52" y="21082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ar-L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تقييم اليوم التدريبي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25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4F8271-ECCA-3887-B675-E44CE16FF62C}"/>
              </a:ext>
            </a:extLst>
          </p:cNvPr>
          <p:cNvSpPr/>
          <p:nvPr/>
        </p:nvSpPr>
        <p:spPr>
          <a:xfrm>
            <a:off x="1254641" y="1286540"/>
            <a:ext cx="7804298" cy="3795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8899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C28F-DE83-2152-64E9-15DFCC28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5" y="3070276"/>
            <a:ext cx="8596668" cy="717448"/>
          </a:xfrm>
        </p:spPr>
        <p:txBody>
          <a:bodyPr>
            <a:normAutofit/>
          </a:bodyPr>
          <a:lstStyle/>
          <a:p>
            <a:pPr algn="ctr"/>
            <a:r>
              <a:rPr lang="ar-LB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 تعليقا" على الفيديو</a:t>
            </a:r>
            <a:endParaRPr lang="en-US" sz="3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8" y="227119"/>
            <a:ext cx="2457039" cy="24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06FDD-E800-CB2B-99AC-6A4C87BEBF19}"/>
              </a:ext>
            </a:extLst>
          </p:cNvPr>
          <p:cNvSpPr txBox="1"/>
          <p:nvPr/>
        </p:nvSpPr>
        <p:spPr>
          <a:xfrm>
            <a:off x="4400648" y="671890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LB" sz="3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 مجموعات</a:t>
            </a:r>
            <a:endParaRPr lang="en-US" sz="3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5E308-3A97-F926-DC93-8E4CAFE13152}"/>
              </a:ext>
            </a:extLst>
          </p:cNvPr>
          <p:cNvSpPr txBox="1"/>
          <p:nvPr/>
        </p:nvSpPr>
        <p:spPr>
          <a:xfrm>
            <a:off x="2051293" y="1450506"/>
            <a:ext cx="7609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۱. </a:t>
            </a:r>
            <a:r>
              <a:rPr lang="ar-L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التقسيم الى 3 مجموعات وتعيين مقرر لكل مجموعة للمتابعة</a:t>
            </a:r>
          </a:p>
          <a:p>
            <a:pPr algn="r" rtl="1"/>
            <a:r>
              <a:rPr lang="ar-L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باسم المجموعة.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9A3E0-467B-8EDE-EAA5-6BD7D66BC210}"/>
              </a:ext>
            </a:extLst>
          </p:cNvPr>
          <p:cNvSpPr txBox="1"/>
          <p:nvPr/>
        </p:nvSpPr>
        <p:spPr>
          <a:xfrm>
            <a:off x="645186" y="2516061"/>
            <a:ext cx="901588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٢.</a:t>
            </a:r>
            <a:r>
              <a:rPr lang="ar-L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كل مجموعة عليها اعداد:</a:t>
            </a:r>
          </a:p>
          <a:p>
            <a:pPr marL="914400" lvl="1" indent="-45720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خطة لاجتماعات المجلس الاستشاري لمعهدها / مدرستها الفنية للعام الدّراسي المقبل انطلاقا من خطة العمل التنفيذيّة التي وضعتها.</a:t>
            </a:r>
          </a:p>
          <a:p>
            <a:pPr marL="914400" lvl="1" indent="-45720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صياغة دعوة لأحد اجتماعات المجلس</a:t>
            </a:r>
          </a:p>
          <a:p>
            <a:pPr marL="914400" lvl="1" indent="-45720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L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وضع جدول أعمال لاجتماع المجلس الاستشاري القادم (مدّة الاجتماع ساعتين)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621B0-2078-64A9-2D58-C78821A405B3}"/>
              </a:ext>
            </a:extLst>
          </p:cNvPr>
          <p:cNvSpPr txBox="1"/>
          <p:nvPr/>
        </p:nvSpPr>
        <p:spPr>
          <a:xfrm>
            <a:off x="1980761" y="5139670"/>
            <a:ext cx="768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۳</a:t>
            </a:r>
            <a:r>
              <a:rPr lang="ar-L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كل مقرر يقوم بعرض عمل المجموعة (لكل مجموعة ٥ دقائق)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0DD2D-A8B6-529F-5523-30F3EDF832FF}"/>
              </a:ext>
            </a:extLst>
          </p:cNvPr>
          <p:cNvSpPr txBox="1"/>
          <p:nvPr/>
        </p:nvSpPr>
        <p:spPr>
          <a:xfrm>
            <a:off x="6905186" y="5662890"/>
            <a:ext cx="275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٤</a:t>
            </a:r>
            <a:r>
              <a:rPr lang="ar-LB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تعليق على الفروض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8" y="348580"/>
            <a:ext cx="1626855" cy="13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24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3B2DA1-9987-4700-85F9-6EA8FFD1F389}"/>
              </a:ext>
            </a:extLst>
          </p:cNvPr>
          <p:cNvSpPr txBox="1"/>
          <p:nvPr/>
        </p:nvSpPr>
        <p:spPr>
          <a:xfrm>
            <a:off x="1600199" y="4571999"/>
            <a:ext cx="7673801" cy="1087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التخطيط</a:t>
            </a:r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الجيّد</a:t>
            </a:r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للاجتماع</a:t>
            </a:r>
            <a:endParaRPr lang="en-US" sz="48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video_2024-07-12_12-04-11" descr="Cartoon person in a white shirt and ti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253C49E-296C-90ED-6F11-18BE73026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1" y="609600"/>
            <a:ext cx="6334533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1233</TotalTime>
  <Words>2420</Words>
  <Application>Microsoft Office PowerPoint</Application>
  <PresentationFormat>Widescreen</PresentationFormat>
  <Paragraphs>340</Paragraphs>
  <Slides>68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Aptos</vt:lpstr>
      <vt:lpstr>Arial</vt:lpstr>
      <vt:lpstr>Arial Narrow</vt:lpstr>
      <vt:lpstr>Calibri</vt:lpstr>
      <vt:lpstr>Courier New</vt:lpstr>
      <vt:lpstr>Freestyle Script</vt:lpstr>
      <vt:lpstr>Roboto</vt:lpstr>
      <vt:lpstr>Symbol</vt:lpstr>
      <vt:lpstr>Times New Roman</vt:lpstr>
      <vt:lpstr>Trebuchet MS</vt:lpstr>
      <vt:lpstr>Wingdings</vt:lpstr>
      <vt:lpstr>Wingdings 3</vt:lpstr>
      <vt:lpstr>Facet</vt:lpstr>
      <vt:lpstr>PowerPoint Presentation</vt:lpstr>
      <vt:lpstr>جدول التدريب</vt:lpstr>
      <vt:lpstr>الجلسة الأولى نشاطات تعارف </vt:lpstr>
      <vt:lpstr>ما قبل الدورة وكيف أصبحنا بعد الدورة- هل حدث تغير؟  ما هو؟ </vt:lpstr>
      <vt:lpstr>الجلسة الثانية</vt:lpstr>
      <vt:lpstr>PowerPoint Presentation</vt:lpstr>
      <vt:lpstr>عصف ذهني تعليقا" على الفيديو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الجلسة الثالثة</vt:lpstr>
      <vt:lpstr>الهدف من الجلسة (5 min)  </vt:lpstr>
      <vt:lpstr>عمل المجموعات (۳۰ دقيقة)</vt:lpstr>
      <vt:lpstr>What are meeting minutes good for? ما فائدة محاضر الاجتماعات؟ </vt:lpstr>
      <vt:lpstr>مكونات محضر الاجتماع </vt:lpstr>
      <vt:lpstr>How to take meeting minutes effectively كيف تأخذ محضر الاجتماع بشكل فعال </vt:lpstr>
      <vt:lpstr>مثال محضر اجتماع (١)</vt:lpstr>
      <vt:lpstr>مثال محضر اجتماع (٢)</vt:lpstr>
      <vt:lpstr>مثال محضر اجتماع (۳)</vt:lpstr>
      <vt:lpstr>كيف تتابع القرارات التي تم اتخاذها خلال اجتماع ؟  (١۰ دقائق)   مشاركة وتبادل خبرات</vt:lpstr>
      <vt:lpstr>كيفية متابعة القرارات التي تم اتخاذها خلال اجتماع </vt:lpstr>
      <vt:lpstr>كيف تنهي محضر الاجتماع وترسله للمديرية العامة ؟ (١۰ دقائق)   مشاركة وتبادل خبرات</vt:lpstr>
      <vt:lpstr>كيفية إنهاء محضر الاجتماع وإرساله للمديرية العامة</vt:lpstr>
      <vt:lpstr>الجلسة الرابعة  </vt:lpstr>
      <vt:lpstr>عصف ذهني لمدة  ١۰دقائق  حول  ما هي سمات التقرير السنوي الجيد ؟  ما هو هدف التقرير السنوي؟  </vt:lpstr>
      <vt:lpstr>PowerPoint Presentation</vt:lpstr>
      <vt:lpstr>خطوات اعداد التقرير السنوي للمجلس الاستشاري</vt:lpstr>
      <vt:lpstr>الخطوات المقترحة لتحضير التقرير السنوي </vt:lpstr>
      <vt:lpstr>تقسيم المتدربين الى ۳ مجموعات لتحضير مضامين لخطوات  تقرير سنوي (مضمونان لكل مجموعة)  عرض المضامين من قبل المجموعات (٢٥ دقيقة) </vt:lpstr>
      <vt:lpstr>مقدمة</vt:lpstr>
      <vt:lpstr>ملخص تنفيذي (اداء المعهد)</vt:lpstr>
      <vt:lpstr>ملخص تنفيذي  (التحديات والفرص)</vt:lpstr>
      <vt:lpstr>تكوين المجلس وأعضاؤه</vt:lpstr>
      <vt:lpstr>اجتماعات المجلس السنوية</vt:lpstr>
      <vt:lpstr>التوصيات</vt:lpstr>
      <vt:lpstr>التقييم الذاتي والتحسين المستمر</vt:lpstr>
      <vt:lpstr>الختام</vt:lpstr>
      <vt:lpstr>الجلسة الخامسة</vt:lpstr>
      <vt:lpstr>نماذج فعلية عن توصيات قدمت للمديرية العامة   مناقشة شكل وهيكلية التوصية  السيد محمود السيد / السيدة ميادة الحاج سليمان عرض / تبادل خبرات</vt:lpstr>
      <vt:lpstr>توصية صادرة عن المجلس الاستشاري في معهد بدنايل الفني متعلقة بتعديل مضامين  لإختصاصي الكهرباء العامة والعناية التمريضية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مناقشة بعض الافكار والمقترحات </vt:lpstr>
      <vt:lpstr>تقييم اليوم التدريبي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Meeting Minutes  كيفية كتابة محضر الاجتماع</dc:title>
  <dc:creator>pc-hp</dc:creator>
  <cp:lastModifiedBy>pc-hp</cp:lastModifiedBy>
  <cp:revision>88</cp:revision>
  <cp:lastPrinted>2024-07-10T09:23:19Z</cp:lastPrinted>
  <dcterms:created xsi:type="dcterms:W3CDTF">2024-07-07T09:32:36Z</dcterms:created>
  <dcterms:modified xsi:type="dcterms:W3CDTF">2024-07-18T15:41:59Z</dcterms:modified>
</cp:coreProperties>
</file>