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88" r:id="rId5"/>
    <p:sldMasterId id="2147483678" r:id="rId6"/>
    <p:sldMasterId id="2147483666" r:id="rId7"/>
  </p:sldMasterIdLst>
  <p:notesMasterIdLst>
    <p:notesMasterId r:id="rId25"/>
  </p:notesMasterIdLst>
  <p:handoutMasterIdLst>
    <p:handoutMasterId r:id="rId26"/>
  </p:handoutMasterIdLst>
  <p:sldIdLst>
    <p:sldId id="273" r:id="rId8"/>
    <p:sldId id="274" r:id="rId9"/>
    <p:sldId id="354" r:id="rId10"/>
    <p:sldId id="389" r:id="rId11"/>
    <p:sldId id="393" r:id="rId12"/>
    <p:sldId id="397" r:id="rId13"/>
    <p:sldId id="390" r:id="rId14"/>
    <p:sldId id="373" r:id="rId15"/>
    <p:sldId id="391" r:id="rId16"/>
    <p:sldId id="382" r:id="rId17"/>
    <p:sldId id="383" r:id="rId18"/>
    <p:sldId id="392" r:id="rId19"/>
    <p:sldId id="385" r:id="rId20"/>
    <p:sldId id="386" r:id="rId21"/>
    <p:sldId id="376" r:id="rId22"/>
    <p:sldId id="282" r:id="rId23"/>
    <p:sldId id="316" r:id="rId24"/>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ee, Mohamed Anas GIZ LB" initials="SMAGL" lastIdx="2" clrIdx="0">
    <p:extLst>
      <p:ext uri="{19B8F6BF-5375-455C-9EA6-DF929625EA0E}">
        <p15:presenceInfo xmlns:p15="http://schemas.microsoft.com/office/powerpoint/2012/main" userId="S::mohamed.sabee@giz.de::9991239b-be1c-4e9c-af07-06e9c8fe685d" providerId="AD"/>
      </p:ext>
    </p:extLst>
  </p:cmAuthor>
  <p:cmAuthor id="2" name="Issa, Carlos GIZ LB" initials="ICGL" lastIdx="1" clrIdx="1">
    <p:extLst>
      <p:ext uri="{19B8F6BF-5375-455C-9EA6-DF929625EA0E}">
        <p15:presenceInfo xmlns:p15="http://schemas.microsoft.com/office/powerpoint/2012/main" userId="S::carlos.issa@giz.de::6f6fe289-edbe-472c-89f8-c7b7250ecb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BCBD"/>
    <a:srgbClr val="7CA7A8"/>
    <a:srgbClr val="00D5D0"/>
    <a:srgbClr val="567F80"/>
    <a:srgbClr val="009999"/>
    <a:srgbClr val="99FF99"/>
    <a:srgbClr val="6699FF"/>
    <a:srgbClr val="1CA7A8"/>
    <a:srgbClr val="D92027"/>
    <a:srgbClr val="1CB0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9270E-0261-424F-B8AB-A910F38FF653}" v="357" dt="2024-07-05T13:20:48.8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60" autoAdjust="0"/>
    <p:restoredTop sz="83903" autoAdjust="0"/>
  </p:normalViewPr>
  <p:slideViewPr>
    <p:cSldViewPr snapToGrid="0" snapToObjects="1">
      <p:cViewPr varScale="1">
        <p:scale>
          <a:sx n="93" d="100"/>
          <a:sy n="93" d="100"/>
        </p:scale>
        <p:origin x="864" y="6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48" d="100"/>
          <a:sy n="48" d="100"/>
        </p:scale>
        <p:origin x="1908"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sa, Carlos GIZ LB" userId="6f6fe289-edbe-472c-89f8-c7b7250ecb4d" providerId="ADAL" clId="{BE83C031-C5D4-4C75-98C5-38240497F793}"/>
    <pc:docChg chg="undo redo custSel addSld delSld modSld sldOrd modMainMaster">
      <pc:chgData name="Issa, Carlos GIZ LB" userId="6f6fe289-edbe-472c-89f8-c7b7250ecb4d" providerId="ADAL" clId="{BE83C031-C5D4-4C75-98C5-38240497F793}" dt="2024-06-03T16:57:18.424" v="2646" actId="1037"/>
      <pc:docMkLst>
        <pc:docMk/>
      </pc:docMkLst>
      <pc:sldChg chg="addSp delSp modSp mod">
        <pc:chgData name="Issa, Carlos GIZ LB" userId="6f6fe289-edbe-472c-89f8-c7b7250ecb4d" providerId="ADAL" clId="{BE83C031-C5D4-4C75-98C5-38240497F793}" dt="2024-06-03T16:51:15.237" v="2518" actId="948"/>
        <pc:sldMkLst>
          <pc:docMk/>
          <pc:sldMk cId="524477505" sldId="273"/>
        </pc:sldMkLst>
        <pc:spChg chg="add del mod">
          <ac:chgData name="Issa, Carlos GIZ LB" userId="6f6fe289-edbe-472c-89f8-c7b7250ecb4d" providerId="ADAL" clId="{BE83C031-C5D4-4C75-98C5-38240497F793}" dt="2024-06-03T07:06:25.839" v="179" actId="478"/>
          <ac:spMkLst>
            <pc:docMk/>
            <pc:sldMk cId="524477505" sldId="273"/>
            <ac:spMk id="2" creationId="{EBC84654-3DB1-8EA6-9C6A-16960E4AAF21}"/>
          </ac:spMkLst>
        </pc:spChg>
        <pc:spChg chg="add mod">
          <ac:chgData name="Issa, Carlos GIZ LB" userId="6f6fe289-edbe-472c-89f8-c7b7250ecb4d" providerId="ADAL" clId="{BE83C031-C5D4-4C75-98C5-38240497F793}" dt="2024-06-03T16:51:15.237" v="2518" actId="948"/>
          <ac:spMkLst>
            <pc:docMk/>
            <pc:sldMk cId="524477505" sldId="273"/>
            <ac:spMk id="4" creationId="{D21BF7BA-0DE9-9EFC-4A94-164C586E9201}"/>
          </ac:spMkLst>
        </pc:spChg>
        <pc:spChg chg="mod">
          <ac:chgData name="Issa, Carlos GIZ LB" userId="6f6fe289-edbe-472c-89f8-c7b7250ecb4d" providerId="ADAL" clId="{BE83C031-C5D4-4C75-98C5-38240497F793}" dt="2024-06-03T07:06:00.470" v="178" actId="1036"/>
          <ac:spMkLst>
            <pc:docMk/>
            <pc:sldMk cId="524477505" sldId="273"/>
            <ac:spMk id="5" creationId="{97D87722-F7F5-4FC4-9772-69C58F74FFD0}"/>
          </ac:spMkLst>
        </pc:spChg>
        <pc:spChg chg="mod">
          <ac:chgData name="Issa, Carlos GIZ LB" userId="6f6fe289-edbe-472c-89f8-c7b7250ecb4d" providerId="ADAL" clId="{BE83C031-C5D4-4C75-98C5-38240497F793}" dt="2024-06-03T07:05:44.570" v="157" actId="255"/>
          <ac:spMkLst>
            <pc:docMk/>
            <pc:sldMk cId="524477505" sldId="273"/>
            <ac:spMk id="6" creationId="{D35EFD52-7061-84D4-2AC0-5454472DFE77}"/>
          </ac:spMkLst>
        </pc:spChg>
      </pc:sldChg>
      <pc:sldChg chg="modSp mod">
        <pc:chgData name="Issa, Carlos GIZ LB" userId="6f6fe289-edbe-472c-89f8-c7b7250ecb4d" providerId="ADAL" clId="{BE83C031-C5D4-4C75-98C5-38240497F793}" dt="2024-06-03T16:45:54.776" v="2423" actId="20577"/>
        <pc:sldMkLst>
          <pc:docMk/>
          <pc:sldMk cId="1286944700" sldId="274"/>
        </pc:sldMkLst>
        <pc:spChg chg="mod">
          <ac:chgData name="Issa, Carlos GIZ LB" userId="6f6fe289-edbe-472c-89f8-c7b7250ecb4d" providerId="ADAL" clId="{BE83C031-C5D4-4C75-98C5-38240497F793}" dt="2024-06-03T15:47:38.898" v="1595" actId="404"/>
          <ac:spMkLst>
            <pc:docMk/>
            <pc:sldMk cId="1286944700" sldId="274"/>
            <ac:spMk id="13" creationId="{0BCB8AC2-124D-418E-AF24-AC3D97B60C67}"/>
          </ac:spMkLst>
        </pc:spChg>
        <pc:spChg chg="mod">
          <ac:chgData name="Issa, Carlos GIZ LB" userId="6f6fe289-edbe-472c-89f8-c7b7250ecb4d" providerId="ADAL" clId="{BE83C031-C5D4-4C75-98C5-38240497F793}" dt="2024-06-03T16:45:54.776" v="2423" actId="20577"/>
          <ac:spMkLst>
            <pc:docMk/>
            <pc:sldMk cId="1286944700" sldId="274"/>
            <ac:spMk id="14" creationId="{9C74F5AD-ED1B-4DF9-A167-3789F7F3141D}"/>
          </ac:spMkLst>
        </pc:spChg>
      </pc:sldChg>
      <pc:sldChg chg="addSp delSp modSp mod ord">
        <pc:chgData name="Issa, Carlos GIZ LB" userId="6f6fe289-edbe-472c-89f8-c7b7250ecb4d" providerId="ADAL" clId="{BE83C031-C5D4-4C75-98C5-38240497F793}" dt="2024-06-03T16:55:46.327" v="2623" actId="20577"/>
        <pc:sldMkLst>
          <pc:docMk/>
          <pc:sldMk cId="3623179757" sldId="279"/>
        </pc:sldMkLst>
        <pc:spChg chg="add mod">
          <ac:chgData name="Issa, Carlos GIZ LB" userId="6f6fe289-edbe-472c-89f8-c7b7250ecb4d" providerId="ADAL" clId="{BE83C031-C5D4-4C75-98C5-38240497F793}" dt="2024-06-03T10:15:42.855" v="613"/>
          <ac:spMkLst>
            <pc:docMk/>
            <pc:sldMk cId="3623179757" sldId="279"/>
            <ac:spMk id="3" creationId="{64FBAF69-6665-E22A-5342-49298B7A2A1A}"/>
          </ac:spMkLst>
        </pc:spChg>
        <pc:spChg chg="del">
          <ac:chgData name="Issa, Carlos GIZ LB" userId="6f6fe289-edbe-472c-89f8-c7b7250ecb4d" providerId="ADAL" clId="{BE83C031-C5D4-4C75-98C5-38240497F793}" dt="2024-06-03T10:15:42.251" v="612" actId="478"/>
          <ac:spMkLst>
            <pc:docMk/>
            <pc:sldMk cId="3623179757" sldId="279"/>
            <ac:spMk id="4" creationId="{83CC1FE7-0381-50A3-6639-32E01177C074}"/>
          </ac:spMkLst>
        </pc:spChg>
        <pc:spChg chg="mod">
          <ac:chgData name="Issa, Carlos GIZ LB" userId="6f6fe289-edbe-472c-89f8-c7b7250ecb4d" providerId="ADAL" clId="{BE83C031-C5D4-4C75-98C5-38240497F793}" dt="2024-06-03T16:55:46.327" v="2623" actId="20577"/>
          <ac:spMkLst>
            <pc:docMk/>
            <pc:sldMk cId="3623179757" sldId="279"/>
            <ac:spMk id="6" creationId="{117F458B-6415-9443-ACC6-25599BB34DB2}"/>
          </ac:spMkLst>
        </pc:spChg>
        <pc:spChg chg="add mod">
          <ac:chgData name="Issa, Carlos GIZ LB" userId="6f6fe289-edbe-472c-89f8-c7b7250ecb4d" providerId="ADAL" clId="{BE83C031-C5D4-4C75-98C5-38240497F793}" dt="2024-06-03T15:49:37.553" v="1609" actId="255"/>
          <ac:spMkLst>
            <pc:docMk/>
            <pc:sldMk cId="3623179757" sldId="279"/>
            <ac:spMk id="7" creationId="{1E1630ED-1A51-A1A4-5663-892DCCD39B76}"/>
          </ac:spMkLst>
        </pc:spChg>
        <pc:spChg chg="add mod">
          <ac:chgData name="Issa, Carlos GIZ LB" userId="6f6fe289-edbe-472c-89f8-c7b7250ecb4d" providerId="ADAL" clId="{BE83C031-C5D4-4C75-98C5-38240497F793}" dt="2024-06-03T15:49:37.553" v="1609" actId="255"/>
          <ac:spMkLst>
            <pc:docMk/>
            <pc:sldMk cId="3623179757" sldId="279"/>
            <ac:spMk id="9" creationId="{C12D00BA-8EDF-70CD-12EC-C7D2D4905B3F}"/>
          </ac:spMkLst>
        </pc:spChg>
        <pc:spChg chg="add mod">
          <ac:chgData name="Issa, Carlos GIZ LB" userId="6f6fe289-edbe-472c-89f8-c7b7250ecb4d" providerId="ADAL" clId="{BE83C031-C5D4-4C75-98C5-38240497F793}" dt="2024-06-03T15:49:37.553" v="1609" actId="255"/>
          <ac:spMkLst>
            <pc:docMk/>
            <pc:sldMk cId="3623179757" sldId="279"/>
            <ac:spMk id="11" creationId="{CFED821D-9D8A-7690-D81E-1352D5E9D056}"/>
          </ac:spMkLst>
        </pc:spChg>
        <pc:spChg chg="mod">
          <ac:chgData name="Issa, Carlos GIZ LB" userId="6f6fe289-edbe-472c-89f8-c7b7250ecb4d" providerId="ADAL" clId="{BE83C031-C5D4-4C75-98C5-38240497F793}" dt="2024-06-03T15:24:09.901" v="1268" actId="1035"/>
          <ac:spMkLst>
            <pc:docMk/>
            <pc:sldMk cId="3623179757" sldId="279"/>
            <ac:spMk id="65" creationId="{FC3C997D-943A-424F-A159-24415CD0A246}"/>
          </ac:spMkLst>
        </pc:spChg>
        <pc:spChg chg="mod">
          <ac:chgData name="Issa, Carlos GIZ LB" userId="6f6fe289-edbe-472c-89f8-c7b7250ecb4d" providerId="ADAL" clId="{BE83C031-C5D4-4C75-98C5-38240497F793}" dt="2024-06-03T15:24:16.577" v="1275" actId="1036"/>
          <ac:spMkLst>
            <pc:docMk/>
            <pc:sldMk cId="3623179757" sldId="279"/>
            <ac:spMk id="66" creationId="{07842D89-572B-4823-AD3B-0EBE6DEF8D96}"/>
          </ac:spMkLst>
        </pc:spChg>
        <pc:spChg chg="del">
          <ac:chgData name="Issa, Carlos GIZ LB" userId="6f6fe289-edbe-472c-89f8-c7b7250ecb4d" providerId="ADAL" clId="{BE83C031-C5D4-4C75-98C5-38240497F793}" dt="2024-06-03T15:14:11.798" v="1245" actId="478"/>
          <ac:spMkLst>
            <pc:docMk/>
            <pc:sldMk cId="3623179757" sldId="279"/>
            <ac:spMk id="98" creationId="{995BF4BB-6674-42D3-8782-1651A3D47E07}"/>
          </ac:spMkLst>
        </pc:spChg>
        <pc:grpChg chg="del">
          <ac:chgData name="Issa, Carlos GIZ LB" userId="6f6fe289-edbe-472c-89f8-c7b7250ecb4d" providerId="ADAL" clId="{BE83C031-C5D4-4C75-98C5-38240497F793}" dt="2024-06-03T15:14:11.798" v="1245" actId="478"/>
          <ac:grpSpMkLst>
            <pc:docMk/>
            <pc:sldMk cId="3623179757" sldId="279"/>
            <ac:grpSpMk id="2" creationId="{02A60253-5167-4E5C-AAFA-00172AD2D950}"/>
          </ac:grpSpMkLst>
        </pc:grpChg>
        <pc:grpChg chg="del">
          <ac:chgData name="Issa, Carlos GIZ LB" userId="6f6fe289-edbe-472c-89f8-c7b7250ecb4d" providerId="ADAL" clId="{BE83C031-C5D4-4C75-98C5-38240497F793}" dt="2024-06-03T15:14:11.798" v="1245" actId="478"/>
          <ac:grpSpMkLst>
            <pc:docMk/>
            <pc:sldMk cId="3623179757" sldId="279"/>
            <ac:grpSpMk id="8" creationId="{7D267EED-CF67-4FE5-8357-96A53F959353}"/>
          </ac:grpSpMkLst>
        </pc:grpChg>
        <pc:grpChg chg="del">
          <ac:chgData name="Issa, Carlos GIZ LB" userId="6f6fe289-edbe-472c-89f8-c7b7250ecb4d" providerId="ADAL" clId="{BE83C031-C5D4-4C75-98C5-38240497F793}" dt="2024-06-03T15:14:11.798" v="1245" actId="478"/>
          <ac:grpSpMkLst>
            <pc:docMk/>
            <pc:sldMk cId="3623179757" sldId="279"/>
            <ac:grpSpMk id="10" creationId="{7C027ACD-E061-4AB9-982B-CEB6817116FB}"/>
          </ac:grpSpMkLst>
        </pc:grpChg>
        <pc:grpChg chg="del">
          <ac:chgData name="Issa, Carlos GIZ LB" userId="6f6fe289-edbe-472c-89f8-c7b7250ecb4d" providerId="ADAL" clId="{BE83C031-C5D4-4C75-98C5-38240497F793}" dt="2024-06-03T15:14:11.798" v="1245" actId="478"/>
          <ac:grpSpMkLst>
            <pc:docMk/>
            <pc:sldMk cId="3623179757" sldId="279"/>
            <ac:grpSpMk id="17" creationId="{B437C640-DC34-43A1-8ECF-4DF099B32CBA}"/>
          </ac:grpSpMkLst>
        </pc:grpChg>
        <pc:grpChg chg="del">
          <ac:chgData name="Issa, Carlos GIZ LB" userId="6f6fe289-edbe-472c-89f8-c7b7250ecb4d" providerId="ADAL" clId="{BE83C031-C5D4-4C75-98C5-38240497F793}" dt="2024-06-03T15:14:11.798" v="1245" actId="478"/>
          <ac:grpSpMkLst>
            <pc:docMk/>
            <pc:sldMk cId="3623179757" sldId="279"/>
            <ac:grpSpMk id="18" creationId="{93B20BF4-9881-43B1-BFEB-7932A3253522}"/>
          </ac:grpSpMkLst>
        </pc:grpChg>
        <pc:grpChg chg="del">
          <ac:chgData name="Issa, Carlos GIZ LB" userId="6f6fe289-edbe-472c-89f8-c7b7250ecb4d" providerId="ADAL" clId="{BE83C031-C5D4-4C75-98C5-38240497F793}" dt="2024-06-03T15:14:11.798" v="1245" actId="478"/>
          <ac:grpSpMkLst>
            <pc:docMk/>
            <pc:sldMk cId="3623179757" sldId="279"/>
            <ac:grpSpMk id="19" creationId="{93562794-2B6F-45A4-AB83-7E2B9482211B}"/>
          </ac:grpSpMkLst>
        </pc:grpChg>
        <pc:grpChg chg="del">
          <ac:chgData name="Issa, Carlos GIZ LB" userId="6f6fe289-edbe-472c-89f8-c7b7250ecb4d" providerId="ADAL" clId="{BE83C031-C5D4-4C75-98C5-38240497F793}" dt="2024-06-03T15:14:11.798" v="1245" actId="478"/>
          <ac:grpSpMkLst>
            <pc:docMk/>
            <pc:sldMk cId="3623179757" sldId="279"/>
            <ac:grpSpMk id="20" creationId="{E51C2240-49D8-427B-89EB-E9DCC5EE16A7}"/>
          </ac:grpSpMkLst>
        </pc:grpChg>
        <pc:grpChg chg="del">
          <ac:chgData name="Issa, Carlos GIZ LB" userId="6f6fe289-edbe-472c-89f8-c7b7250ecb4d" providerId="ADAL" clId="{BE83C031-C5D4-4C75-98C5-38240497F793}" dt="2024-06-03T15:14:11.798" v="1245" actId="478"/>
          <ac:grpSpMkLst>
            <pc:docMk/>
            <pc:sldMk cId="3623179757" sldId="279"/>
            <ac:grpSpMk id="28" creationId="{BCA4058F-7885-4B56-BD5B-0F0C2C0A9A6F}"/>
          </ac:grpSpMkLst>
        </pc:grpChg>
        <pc:graphicFrameChg chg="add mod modGraphic">
          <ac:chgData name="Issa, Carlos GIZ LB" userId="6f6fe289-edbe-472c-89f8-c7b7250ecb4d" providerId="ADAL" clId="{BE83C031-C5D4-4C75-98C5-38240497F793}" dt="2024-06-03T15:49:28.698" v="1607" actId="255"/>
          <ac:graphicFrameMkLst>
            <pc:docMk/>
            <pc:sldMk cId="3623179757" sldId="279"/>
            <ac:graphicFrameMk id="5" creationId="{2123A0ED-745A-AC69-FFF9-54814B840DB4}"/>
          </ac:graphicFrameMkLst>
        </pc:graphicFrameChg>
        <pc:graphicFrameChg chg="add mod modGraphic">
          <ac:chgData name="Issa, Carlos GIZ LB" userId="6f6fe289-edbe-472c-89f8-c7b7250ecb4d" providerId="ADAL" clId="{BE83C031-C5D4-4C75-98C5-38240497F793}" dt="2024-06-03T15:49:20.101" v="1606" actId="255"/>
          <ac:graphicFrameMkLst>
            <pc:docMk/>
            <pc:sldMk cId="3623179757" sldId="279"/>
            <ac:graphicFrameMk id="12" creationId="{3BC43092-27F4-E187-DB8E-D152A2501A39}"/>
          </ac:graphicFrameMkLst>
        </pc:graphicFrameChg>
        <pc:graphicFrameChg chg="add del mod modGraphic">
          <ac:chgData name="Issa, Carlos GIZ LB" userId="6f6fe289-edbe-472c-89f8-c7b7250ecb4d" providerId="ADAL" clId="{BE83C031-C5D4-4C75-98C5-38240497F793}" dt="2024-06-03T15:49:08.776" v="1604" actId="255"/>
          <ac:graphicFrameMkLst>
            <pc:docMk/>
            <pc:sldMk cId="3623179757" sldId="279"/>
            <ac:graphicFrameMk id="13" creationId="{FE8BF5FA-823C-9EAD-8FD2-5E6C25BBDE26}"/>
          </ac:graphicFrameMkLst>
        </pc:graphicFrameChg>
      </pc:sldChg>
      <pc:sldChg chg="modSp mod">
        <pc:chgData name="Issa, Carlos GIZ LB" userId="6f6fe289-edbe-472c-89f8-c7b7250ecb4d" providerId="ADAL" clId="{BE83C031-C5D4-4C75-98C5-38240497F793}" dt="2024-06-03T16:57:18.424" v="2646" actId="1037"/>
        <pc:sldMkLst>
          <pc:docMk/>
          <pc:sldMk cId="2138008877" sldId="282"/>
        </pc:sldMkLst>
        <pc:spChg chg="mod">
          <ac:chgData name="Issa, Carlos GIZ LB" userId="6f6fe289-edbe-472c-89f8-c7b7250ecb4d" providerId="ADAL" clId="{BE83C031-C5D4-4C75-98C5-38240497F793}" dt="2024-06-03T16:57:18.424" v="2646" actId="1037"/>
          <ac:spMkLst>
            <pc:docMk/>
            <pc:sldMk cId="2138008877" sldId="282"/>
            <ac:spMk id="4" creationId="{0F25D36C-B508-4F67-91A8-E25307C55634}"/>
          </ac:spMkLst>
        </pc:spChg>
      </pc:sldChg>
      <pc:sldChg chg="addSp delSp modSp mod delAnim modNotesTx">
        <pc:chgData name="Issa, Carlos GIZ LB" userId="6f6fe289-edbe-472c-89f8-c7b7250ecb4d" providerId="ADAL" clId="{BE83C031-C5D4-4C75-98C5-38240497F793}" dt="2024-06-03T16:29:09.487" v="2178" actId="14100"/>
        <pc:sldMkLst>
          <pc:docMk/>
          <pc:sldMk cId="8019215" sldId="283"/>
        </pc:sldMkLst>
        <pc:spChg chg="del">
          <ac:chgData name="Issa, Carlos GIZ LB" userId="6f6fe289-edbe-472c-89f8-c7b7250ecb4d" providerId="ADAL" clId="{BE83C031-C5D4-4C75-98C5-38240497F793}" dt="2024-06-03T10:15:22.904" v="600" actId="478"/>
          <ac:spMkLst>
            <pc:docMk/>
            <pc:sldMk cId="8019215" sldId="283"/>
            <ac:spMk id="2" creationId="{B8EDE919-EA25-C96F-2FC4-F0C55DEDD028}"/>
          </ac:spMkLst>
        </pc:spChg>
        <pc:spChg chg="add mod">
          <ac:chgData name="Issa, Carlos GIZ LB" userId="6f6fe289-edbe-472c-89f8-c7b7250ecb4d" providerId="ADAL" clId="{BE83C031-C5D4-4C75-98C5-38240497F793}" dt="2024-06-03T10:15:24.230" v="601"/>
          <ac:spMkLst>
            <pc:docMk/>
            <pc:sldMk cId="8019215" sldId="283"/>
            <ac:spMk id="3" creationId="{7BF24F60-10CA-0798-12CA-7BB749AB362C}"/>
          </ac:spMkLst>
        </pc:spChg>
        <pc:spChg chg="add del mod">
          <ac:chgData name="Issa, Carlos GIZ LB" userId="6f6fe289-edbe-472c-89f8-c7b7250ecb4d" providerId="ADAL" clId="{BE83C031-C5D4-4C75-98C5-38240497F793}" dt="2024-06-03T16:28:36.049" v="2173" actId="478"/>
          <ac:spMkLst>
            <pc:docMk/>
            <pc:sldMk cId="8019215" sldId="283"/>
            <ac:spMk id="7" creationId="{4DEB8D83-782C-A628-B09B-998A0E7A93D6}"/>
          </ac:spMkLst>
        </pc:spChg>
        <pc:spChg chg="add del mod">
          <ac:chgData name="Issa, Carlos GIZ LB" userId="6f6fe289-edbe-472c-89f8-c7b7250ecb4d" providerId="ADAL" clId="{BE83C031-C5D4-4C75-98C5-38240497F793}" dt="2024-06-03T11:18:51.539" v="789" actId="478"/>
          <ac:spMkLst>
            <pc:docMk/>
            <pc:sldMk cId="8019215" sldId="283"/>
            <ac:spMk id="8" creationId="{502C06A3-F2CB-48F7-8888-46A9C569085C}"/>
          </ac:spMkLst>
        </pc:spChg>
        <pc:spChg chg="add del mod">
          <ac:chgData name="Issa, Carlos GIZ LB" userId="6f6fe289-edbe-472c-89f8-c7b7250ecb4d" providerId="ADAL" clId="{BE83C031-C5D4-4C75-98C5-38240497F793}" dt="2024-06-03T11:18:51.539" v="789" actId="478"/>
          <ac:spMkLst>
            <pc:docMk/>
            <pc:sldMk cId="8019215" sldId="283"/>
            <ac:spMk id="11" creationId="{E8D77794-5A1E-BFBB-BBD0-A3FCFF92066F}"/>
          </ac:spMkLst>
        </pc:spChg>
        <pc:spChg chg="add mod">
          <ac:chgData name="Issa, Carlos GIZ LB" userId="6f6fe289-edbe-472c-89f8-c7b7250ecb4d" providerId="ADAL" clId="{BE83C031-C5D4-4C75-98C5-38240497F793}" dt="2024-06-03T16:29:09.487" v="2178" actId="14100"/>
          <ac:spMkLst>
            <pc:docMk/>
            <pc:sldMk cId="8019215" sldId="283"/>
            <ac:spMk id="14" creationId="{0AB7E951-246E-9520-0787-4685DE0D55B1}"/>
          </ac:spMkLst>
        </pc:spChg>
        <pc:spChg chg="del">
          <ac:chgData name="Issa, Carlos GIZ LB" userId="6f6fe289-edbe-472c-89f8-c7b7250ecb4d" providerId="ADAL" clId="{BE83C031-C5D4-4C75-98C5-38240497F793}" dt="2024-06-03T10:26:15.762" v="675" actId="478"/>
          <ac:spMkLst>
            <pc:docMk/>
            <pc:sldMk cId="8019215" sldId="283"/>
            <ac:spMk id="16" creationId="{A3D35CA7-5B4F-4555-8137-48CC9425E81D}"/>
          </ac:spMkLst>
        </pc:spChg>
        <pc:spChg chg="del">
          <ac:chgData name="Issa, Carlos GIZ LB" userId="6f6fe289-edbe-472c-89f8-c7b7250ecb4d" providerId="ADAL" clId="{BE83C031-C5D4-4C75-98C5-38240497F793}" dt="2024-06-03T10:26:19.621" v="677" actId="478"/>
          <ac:spMkLst>
            <pc:docMk/>
            <pc:sldMk cId="8019215" sldId="283"/>
            <ac:spMk id="32" creationId="{54D12176-CD7F-423C-B446-7C0763D8CF3A}"/>
          </ac:spMkLst>
        </pc:spChg>
        <pc:grpChg chg="del">
          <ac:chgData name="Issa, Carlos GIZ LB" userId="6f6fe289-edbe-472c-89f8-c7b7250ecb4d" providerId="ADAL" clId="{BE83C031-C5D4-4C75-98C5-38240497F793}" dt="2024-06-03T10:26:17.170" v="676" actId="478"/>
          <ac:grpSpMkLst>
            <pc:docMk/>
            <pc:sldMk cId="8019215" sldId="283"/>
            <ac:grpSpMk id="4" creationId="{85CD48AD-861D-4EB3-8CD9-9CD934F21E78}"/>
          </ac:grpSpMkLst>
        </pc:grpChg>
        <pc:graphicFrameChg chg="add del mod modGraphic">
          <ac:chgData name="Issa, Carlos GIZ LB" userId="6f6fe289-edbe-472c-89f8-c7b7250ecb4d" providerId="ADAL" clId="{BE83C031-C5D4-4C75-98C5-38240497F793}" dt="2024-06-03T10:28:18.805" v="710" actId="478"/>
          <ac:graphicFrameMkLst>
            <pc:docMk/>
            <pc:sldMk cId="8019215" sldId="283"/>
            <ac:graphicFrameMk id="5" creationId="{E2FEDF1D-6EDD-4A26-2DA9-DF7B8AAC0D64}"/>
          </ac:graphicFrameMkLst>
        </pc:graphicFrameChg>
        <pc:graphicFrameChg chg="add del mod">
          <ac:chgData name="Issa, Carlos GIZ LB" userId="6f6fe289-edbe-472c-89f8-c7b7250ecb4d" providerId="ADAL" clId="{BE83C031-C5D4-4C75-98C5-38240497F793}" dt="2024-06-03T10:27:07.488" v="701" actId="478"/>
          <ac:graphicFrameMkLst>
            <pc:docMk/>
            <pc:sldMk cId="8019215" sldId="283"/>
            <ac:graphicFrameMk id="6" creationId="{14791D70-49EF-1233-7E06-E019830C5EE3}"/>
          </ac:graphicFrameMkLst>
        </pc:graphicFrameChg>
        <pc:graphicFrameChg chg="add mod modGraphic">
          <ac:chgData name="Issa, Carlos GIZ LB" userId="6f6fe289-edbe-472c-89f8-c7b7250ecb4d" providerId="ADAL" clId="{BE83C031-C5D4-4C75-98C5-38240497F793}" dt="2024-06-03T16:28:14.607" v="2169" actId="1036"/>
          <ac:graphicFrameMkLst>
            <pc:docMk/>
            <pc:sldMk cId="8019215" sldId="283"/>
            <ac:graphicFrameMk id="9" creationId="{C3AB0656-B2AF-AD0F-BB69-6137B344A256}"/>
          </ac:graphicFrameMkLst>
        </pc:graphicFrameChg>
        <pc:graphicFrameChg chg="add del mod modGraphic">
          <ac:chgData name="Issa, Carlos GIZ LB" userId="6f6fe289-edbe-472c-89f8-c7b7250ecb4d" providerId="ADAL" clId="{BE83C031-C5D4-4C75-98C5-38240497F793}" dt="2024-06-03T11:23:11.309" v="1078" actId="478"/>
          <ac:graphicFrameMkLst>
            <pc:docMk/>
            <pc:sldMk cId="8019215" sldId="283"/>
            <ac:graphicFrameMk id="13" creationId="{1C73BA50-6772-2386-4378-2CC2A33BA9AE}"/>
          </ac:graphicFrameMkLst>
        </pc:graphicFrameChg>
      </pc:sldChg>
      <pc:sldChg chg="addSp delSp modSp del mod">
        <pc:chgData name="Issa, Carlos GIZ LB" userId="6f6fe289-edbe-472c-89f8-c7b7250ecb4d" providerId="ADAL" clId="{BE83C031-C5D4-4C75-98C5-38240497F793}" dt="2024-06-03T16:20:41.652" v="2014" actId="47"/>
        <pc:sldMkLst>
          <pc:docMk/>
          <pc:sldMk cId="2806562876" sldId="284"/>
        </pc:sldMkLst>
        <pc:spChg chg="del">
          <ac:chgData name="Issa, Carlos GIZ LB" userId="6f6fe289-edbe-472c-89f8-c7b7250ecb4d" providerId="ADAL" clId="{BE83C031-C5D4-4C75-98C5-38240497F793}" dt="2024-06-03T10:16:01.535" v="624" actId="478"/>
          <ac:spMkLst>
            <pc:docMk/>
            <pc:sldMk cId="2806562876" sldId="284"/>
            <ac:spMk id="7" creationId="{ADE60CAF-3FD4-0B45-A9A7-D21B961D8394}"/>
          </ac:spMkLst>
        </pc:spChg>
        <pc:spChg chg="add mod">
          <ac:chgData name="Issa, Carlos GIZ LB" userId="6f6fe289-edbe-472c-89f8-c7b7250ecb4d" providerId="ADAL" clId="{BE83C031-C5D4-4C75-98C5-38240497F793}" dt="2024-06-03T10:16:02.149" v="625"/>
          <ac:spMkLst>
            <pc:docMk/>
            <pc:sldMk cId="2806562876" sldId="284"/>
            <ac:spMk id="12" creationId="{6F0E5BFF-3832-2C1A-8616-09C838CB0153}"/>
          </ac:spMkLst>
        </pc:spChg>
      </pc:sldChg>
      <pc:sldChg chg="addSp delSp modSp add del mod ord modNotesTx">
        <pc:chgData name="Issa, Carlos GIZ LB" userId="6f6fe289-edbe-472c-89f8-c7b7250ecb4d" providerId="ADAL" clId="{BE83C031-C5D4-4C75-98C5-38240497F793}" dt="2024-06-03T16:50:04.952" v="2507" actId="47"/>
        <pc:sldMkLst>
          <pc:docMk/>
          <pc:sldMk cId="2115636564" sldId="317"/>
        </pc:sldMkLst>
        <pc:spChg chg="add mod">
          <ac:chgData name="Issa, Carlos GIZ LB" userId="6f6fe289-edbe-472c-89f8-c7b7250ecb4d" providerId="ADAL" clId="{BE83C031-C5D4-4C75-98C5-38240497F793}" dt="2024-06-03T10:15:31.222" v="605"/>
          <ac:spMkLst>
            <pc:docMk/>
            <pc:sldMk cId="2115636564" sldId="317"/>
            <ac:spMk id="3" creationId="{8402212E-4DC5-6C62-1CD3-13621A8F22CC}"/>
          </ac:spMkLst>
        </pc:spChg>
        <pc:spChg chg="del">
          <ac:chgData name="Issa, Carlos GIZ LB" userId="6f6fe289-edbe-472c-89f8-c7b7250ecb4d" providerId="ADAL" clId="{BE83C031-C5D4-4C75-98C5-38240497F793}" dt="2024-06-03T10:15:30.577" v="604" actId="478"/>
          <ac:spMkLst>
            <pc:docMk/>
            <pc:sldMk cId="2115636564" sldId="317"/>
            <ac:spMk id="5" creationId="{EDA4C5B9-B693-ECE7-E3BF-69EF4194D17E}"/>
          </ac:spMkLst>
        </pc:spChg>
      </pc:sldChg>
      <pc:sldChg chg="addSp delSp modSp add del mod ord modNotesTx">
        <pc:chgData name="Issa, Carlos GIZ LB" userId="6f6fe289-edbe-472c-89f8-c7b7250ecb4d" providerId="ADAL" clId="{BE83C031-C5D4-4C75-98C5-38240497F793}" dt="2024-06-03T16:50:04.952" v="2507" actId="47"/>
        <pc:sldMkLst>
          <pc:docMk/>
          <pc:sldMk cId="1544397545" sldId="336"/>
        </pc:sldMkLst>
        <pc:spChg chg="add mod">
          <ac:chgData name="Issa, Carlos GIZ LB" userId="6f6fe289-edbe-472c-89f8-c7b7250ecb4d" providerId="ADAL" clId="{BE83C031-C5D4-4C75-98C5-38240497F793}" dt="2024-06-03T10:15:40.821" v="611"/>
          <ac:spMkLst>
            <pc:docMk/>
            <pc:sldMk cId="1544397545" sldId="336"/>
            <ac:spMk id="4" creationId="{D0114999-09EB-69AF-64B2-19EDA2726488}"/>
          </ac:spMkLst>
        </pc:spChg>
        <pc:spChg chg="del">
          <ac:chgData name="Issa, Carlos GIZ LB" userId="6f6fe289-edbe-472c-89f8-c7b7250ecb4d" providerId="ADAL" clId="{BE83C031-C5D4-4C75-98C5-38240497F793}" dt="2024-06-03T10:15:40.233" v="610" actId="478"/>
          <ac:spMkLst>
            <pc:docMk/>
            <pc:sldMk cId="1544397545" sldId="336"/>
            <ac:spMk id="5" creationId="{947FFA79-4CB7-9F97-3A4E-C67E7FFE7C58}"/>
          </ac:spMkLst>
        </pc:spChg>
      </pc:sldChg>
      <pc:sldChg chg="addSp delSp modSp add del mod ord modNotesTx">
        <pc:chgData name="Issa, Carlos GIZ LB" userId="6f6fe289-edbe-472c-89f8-c7b7250ecb4d" providerId="ADAL" clId="{BE83C031-C5D4-4C75-98C5-38240497F793}" dt="2024-06-03T16:50:04.952" v="2507" actId="47"/>
        <pc:sldMkLst>
          <pc:docMk/>
          <pc:sldMk cId="2348870421" sldId="338"/>
        </pc:sldMkLst>
        <pc:spChg chg="add mod">
          <ac:chgData name="Issa, Carlos GIZ LB" userId="6f6fe289-edbe-472c-89f8-c7b7250ecb4d" providerId="ADAL" clId="{BE83C031-C5D4-4C75-98C5-38240497F793}" dt="2024-06-03T10:15:35.204" v="607"/>
          <ac:spMkLst>
            <pc:docMk/>
            <pc:sldMk cId="2348870421" sldId="338"/>
            <ac:spMk id="3" creationId="{CB5AD56C-1D2F-682B-3182-57C2282A32C7}"/>
          </ac:spMkLst>
        </pc:spChg>
        <pc:spChg chg="del">
          <ac:chgData name="Issa, Carlos GIZ LB" userId="6f6fe289-edbe-472c-89f8-c7b7250ecb4d" providerId="ADAL" clId="{BE83C031-C5D4-4C75-98C5-38240497F793}" dt="2024-06-03T10:15:34.686" v="606" actId="478"/>
          <ac:spMkLst>
            <pc:docMk/>
            <pc:sldMk cId="2348870421" sldId="338"/>
            <ac:spMk id="18" creationId="{1F57F66B-BA6C-B4A1-4573-53C313FFA407}"/>
          </ac:spMkLst>
        </pc:spChg>
      </pc:sldChg>
      <pc:sldChg chg="addSp delSp modSp mod">
        <pc:chgData name="Issa, Carlos GIZ LB" userId="6f6fe289-edbe-472c-89f8-c7b7250ecb4d" providerId="ADAL" clId="{BE83C031-C5D4-4C75-98C5-38240497F793}" dt="2024-06-03T16:55:26.941" v="2594" actId="20577"/>
        <pc:sldMkLst>
          <pc:docMk/>
          <pc:sldMk cId="2110388012" sldId="354"/>
        </pc:sldMkLst>
        <pc:spChg chg="add mod">
          <ac:chgData name="Issa, Carlos GIZ LB" userId="6f6fe289-edbe-472c-89f8-c7b7250ecb4d" providerId="ADAL" clId="{BE83C031-C5D4-4C75-98C5-38240497F793}" dt="2024-06-03T10:01:01.536" v="417"/>
          <ac:spMkLst>
            <pc:docMk/>
            <pc:sldMk cId="2110388012" sldId="354"/>
            <ac:spMk id="2" creationId="{82022FA3-1998-7A92-E6D4-D521A29E884D}"/>
          </ac:spMkLst>
        </pc:spChg>
        <pc:spChg chg="mod">
          <ac:chgData name="Issa, Carlos GIZ LB" userId="6f6fe289-edbe-472c-89f8-c7b7250ecb4d" providerId="ADAL" clId="{BE83C031-C5D4-4C75-98C5-38240497F793}" dt="2024-06-03T10:14:47.269" v="550"/>
          <ac:spMkLst>
            <pc:docMk/>
            <pc:sldMk cId="2110388012" sldId="354"/>
            <ac:spMk id="3" creationId="{08625E5C-0EA8-72EA-DD3D-E58157E8D3BB}"/>
          </ac:spMkLst>
        </pc:spChg>
        <pc:spChg chg="add mod">
          <ac:chgData name="Issa, Carlos GIZ LB" userId="6f6fe289-edbe-472c-89f8-c7b7250ecb4d" providerId="ADAL" clId="{BE83C031-C5D4-4C75-98C5-38240497F793}" dt="2024-06-03T15:47:58.212" v="1598" actId="255"/>
          <ac:spMkLst>
            <pc:docMk/>
            <pc:sldMk cId="2110388012" sldId="354"/>
            <ac:spMk id="4" creationId="{ABAF678C-B954-0C36-A90B-C4C94B85C143}"/>
          </ac:spMkLst>
        </pc:spChg>
        <pc:spChg chg="mod">
          <ac:chgData name="Issa, Carlos GIZ LB" userId="6f6fe289-edbe-472c-89f8-c7b7250ecb4d" providerId="ADAL" clId="{BE83C031-C5D4-4C75-98C5-38240497F793}" dt="2024-06-03T16:55:26.941" v="2594" actId="20577"/>
          <ac:spMkLst>
            <pc:docMk/>
            <pc:sldMk cId="2110388012" sldId="354"/>
            <ac:spMk id="9" creationId="{91DE1D7B-E592-4FE0-9AB2-B0B4F838864C}"/>
          </ac:spMkLst>
        </pc:spChg>
        <pc:spChg chg="del mod">
          <ac:chgData name="Issa, Carlos GIZ LB" userId="6f6fe289-edbe-472c-89f8-c7b7250ecb4d" providerId="ADAL" clId="{BE83C031-C5D4-4C75-98C5-38240497F793}" dt="2024-06-03T10:01:04.143" v="418" actId="478"/>
          <ac:spMkLst>
            <pc:docMk/>
            <pc:sldMk cId="2110388012" sldId="354"/>
            <ac:spMk id="12" creationId="{F4D8567C-FD4C-483D-9054-C3CC8A9E3F17}"/>
          </ac:spMkLst>
        </pc:spChg>
        <pc:picChg chg="del">
          <ac:chgData name="Issa, Carlos GIZ LB" userId="6f6fe289-edbe-472c-89f8-c7b7250ecb4d" providerId="ADAL" clId="{BE83C031-C5D4-4C75-98C5-38240497F793}" dt="2024-06-03T09:43:36.902" v="295" actId="478"/>
          <ac:picMkLst>
            <pc:docMk/>
            <pc:sldMk cId="2110388012" sldId="354"/>
            <ac:picMk id="5" creationId="{F132F411-5340-53EB-BD3D-82DAF96AF624}"/>
          </ac:picMkLst>
        </pc:picChg>
      </pc:sldChg>
      <pc:sldChg chg="addSp delSp modSp mod modNotesTx">
        <pc:chgData name="Issa, Carlos GIZ LB" userId="6f6fe289-edbe-472c-89f8-c7b7250ecb4d" providerId="ADAL" clId="{BE83C031-C5D4-4C75-98C5-38240497F793}" dt="2024-06-03T16:56:13.747" v="2644" actId="20577"/>
        <pc:sldMkLst>
          <pc:docMk/>
          <pc:sldMk cId="2416751668" sldId="356"/>
        </pc:sldMkLst>
        <pc:spChg chg="add mod">
          <ac:chgData name="Issa, Carlos GIZ LB" userId="6f6fe289-edbe-472c-89f8-c7b7250ecb4d" providerId="ADAL" clId="{BE83C031-C5D4-4C75-98C5-38240497F793}" dt="2024-06-03T10:15:28.148" v="603"/>
          <ac:spMkLst>
            <pc:docMk/>
            <pc:sldMk cId="2416751668" sldId="356"/>
            <ac:spMk id="2" creationId="{FADC999D-FD4D-0BE7-63E2-20BAC9764025}"/>
          </ac:spMkLst>
        </pc:spChg>
        <pc:spChg chg="add mod">
          <ac:chgData name="Issa, Carlos GIZ LB" userId="6f6fe289-edbe-472c-89f8-c7b7250ecb4d" providerId="ADAL" clId="{BE83C031-C5D4-4C75-98C5-38240497F793}" dt="2024-06-03T15:50:53.659" v="1638" actId="121"/>
          <ac:spMkLst>
            <pc:docMk/>
            <pc:sldMk cId="2416751668" sldId="356"/>
            <ac:spMk id="4" creationId="{92FB849F-DE94-4E56-E377-E6049EEC4EA4}"/>
          </ac:spMkLst>
        </pc:spChg>
        <pc:spChg chg="del">
          <ac:chgData name="Issa, Carlos GIZ LB" userId="6f6fe289-edbe-472c-89f8-c7b7250ecb4d" providerId="ADAL" clId="{BE83C031-C5D4-4C75-98C5-38240497F793}" dt="2024-06-03T15:51:04.819" v="1645" actId="478"/>
          <ac:spMkLst>
            <pc:docMk/>
            <pc:sldMk cId="2416751668" sldId="356"/>
            <ac:spMk id="6" creationId="{5D0CDEF5-B9CE-1D5A-83CB-BB2FB68555A1}"/>
          </ac:spMkLst>
        </pc:spChg>
        <pc:spChg chg="mod">
          <ac:chgData name="Issa, Carlos GIZ LB" userId="6f6fe289-edbe-472c-89f8-c7b7250ecb4d" providerId="ADAL" clId="{BE83C031-C5D4-4C75-98C5-38240497F793}" dt="2024-06-03T16:56:13.747" v="2644" actId="20577"/>
          <ac:spMkLst>
            <pc:docMk/>
            <pc:sldMk cId="2416751668" sldId="356"/>
            <ac:spMk id="7" creationId="{AAD07C59-8974-6EDF-DE30-B776FE816015}"/>
          </ac:spMkLst>
        </pc:spChg>
        <pc:spChg chg="del">
          <ac:chgData name="Issa, Carlos GIZ LB" userId="6f6fe289-edbe-472c-89f8-c7b7250ecb4d" providerId="ADAL" clId="{BE83C031-C5D4-4C75-98C5-38240497F793}" dt="2024-06-03T15:51:05.657" v="1646" actId="478"/>
          <ac:spMkLst>
            <pc:docMk/>
            <pc:sldMk cId="2416751668" sldId="356"/>
            <ac:spMk id="9" creationId="{E2CE6881-3376-A45B-6BDE-59ED239542D2}"/>
          </ac:spMkLst>
        </pc:spChg>
        <pc:spChg chg="del">
          <ac:chgData name="Issa, Carlos GIZ LB" userId="6f6fe289-edbe-472c-89f8-c7b7250ecb4d" providerId="ADAL" clId="{BE83C031-C5D4-4C75-98C5-38240497F793}" dt="2024-06-03T15:51:00.549" v="1642" actId="478"/>
          <ac:spMkLst>
            <pc:docMk/>
            <pc:sldMk cId="2416751668" sldId="356"/>
            <ac:spMk id="11" creationId="{9B71667F-EAF4-96CF-1294-304BDA5D25FE}"/>
          </ac:spMkLst>
        </pc:spChg>
        <pc:spChg chg="del">
          <ac:chgData name="Issa, Carlos GIZ LB" userId="6f6fe289-edbe-472c-89f8-c7b7250ecb4d" providerId="ADAL" clId="{BE83C031-C5D4-4C75-98C5-38240497F793}" dt="2024-06-03T15:50:57.790" v="1639" actId="478"/>
          <ac:spMkLst>
            <pc:docMk/>
            <pc:sldMk cId="2416751668" sldId="356"/>
            <ac:spMk id="13" creationId="{5F604950-B3DD-4FB1-3B6E-B108FF8BBBCD}"/>
          </ac:spMkLst>
        </pc:spChg>
        <pc:spChg chg="add mod ord topLvl">
          <ac:chgData name="Issa, Carlos GIZ LB" userId="6f6fe289-edbe-472c-89f8-c7b7250ecb4d" providerId="ADAL" clId="{BE83C031-C5D4-4C75-98C5-38240497F793}" dt="2024-06-03T16:01:35.188" v="1774" actId="1076"/>
          <ac:spMkLst>
            <pc:docMk/>
            <pc:sldMk cId="2416751668" sldId="356"/>
            <ac:spMk id="15" creationId="{91F81CA0-ADB3-8BEE-3501-8C93CEF76B52}"/>
          </ac:spMkLst>
        </pc:spChg>
        <pc:spChg chg="add mod">
          <ac:chgData name="Issa, Carlos GIZ LB" userId="6f6fe289-edbe-472c-89f8-c7b7250ecb4d" providerId="ADAL" clId="{BE83C031-C5D4-4C75-98C5-38240497F793}" dt="2024-06-03T16:04:45.823" v="1793" actId="1076"/>
          <ac:spMkLst>
            <pc:docMk/>
            <pc:sldMk cId="2416751668" sldId="356"/>
            <ac:spMk id="25" creationId="{5ECECCC3-E14A-D3FB-12E7-707F1CC091F0}"/>
          </ac:spMkLst>
        </pc:spChg>
        <pc:spChg chg="del mod">
          <ac:chgData name="Issa, Carlos GIZ LB" userId="6f6fe289-edbe-472c-89f8-c7b7250ecb4d" providerId="ADAL" clId="{BE83C031-C5D4-4C75-98C5-38240497F793}" dt="2024-06-03T15:50:17.041" v="1627" actId="478"/>
          <ac:spMkLst>
            <pc:docMk/>
            <pc:sldMk cId="2416751668" sldId="356"/>
            <ac:spMk id="32" creationId="{E280E58A-BFCF-36D4-6AA8-1E67534C10B4}"/>
          </ac:spMkLst>
        </pc:spChg>
        <pc:spChg chg="del">
          <ac:chgData name="Issa, Carlos GIZ LB" userId="6f6fe289-edbe-472c-89f8-c7b7250ecb4d" providerId="ADAL" clId="{BE83C031-C5D4-4C75-98C5-38240497F793}" dt="2024-06-03T10:15:27.145" v="602" actId="478"/>
          <ac:spMkLst>
            <pc:docMk/>
            <pc:sldMk cId="2416751668" sldId="356"/>
            <ac:spMk id="36" creationId="{5F4781DF-9910-26EF-EC48-85C74780CC0A}"/>
          </ac:spMkLst>
        </pc:spChg>
        <pc:grpChg chg="add del mod">
          <ac:chgData name="Issa, Carlos GIZ LB" userId="6f6fe289-edbe-472c-89f8-c7b7250ecb4d" providerId="ADAL" clId="{BE83C031-C5D4-4C75-98C5-38240497F793}" dt="2024-06-03T16:01:29.123" v="1772" actId="478"/>
          <ac:grpSpMkLst>
            <pc:docMk/>
            <pc:sldMk cId="2416751668" sldId="356"/>
            <ac:grpSpMk id="24" creationId="{25E46EF0-724F-56F3-5626-6D7E850C8103}"/>
          </ac:grpSpMkLst>
        </pc:grpChg>
        <pc:grpChg chg="del">
          <ac:chgData name="Issa, Carlos GIZ LB" userId="6f6fe289-edbe-472c-89f8-c7b7250ecb4d" providerId="ADAL" clId="{BE83C031-C5D4-4C75-98C5-38240497F793}" dt="2024-06-03T15:51:02.009" v="1643" actId="478"/>
          <ac:grpSpMkLst>
            <pc:docMk/>
            <pc:sldMk cId="2416751668" sldId="356"/>
            <ac:grpSpMk id="27" creationId="{B7C5E51D-1277-D509-E1B2-67C0403693F2}"/>
          </ac:grpSpMkLst>
        </pc:grpChg>
        <pc:picChg chg="del">
          <ac:chgData name="Issa, Carlos GIZ LB" userId="6f6fe289-edbe-472c-89f8-c7b7250ecb4d" providerId="ADAL" clId="{BE83C031-C5D4-4C75-98C5-38240497F793}" dt="2024-06-03T15:50:58.519" v="1640" actId="478"/>
          <ac:picMkLst>
            <pc:docMk/>
            <pc:sldMk cId="2416751668" sldId="356"/>
            <ac:picMk id="8" creationId="{A34993AE-7194-A7C1-08C5-6C58CA5B6D11}"/>
          </ac:picMkLst>
        </pc:picChg>
        <pc:picChg chg="add del mod">
          <ac:chgData name="Issa, Carlos GIZ LB" userId="6f6fe289-edbe-472c-89f8-c7b7250ecb4d" providerId="ADAL" clId="{BE83C031-C5D4-4C75-98C5-38240497F793}" dt="2024-06-03T15:56:53.110" v="1684" actId="478"/>
          <ac:picMkLst>
            <pc:docMk/>
            <pc:sldMk cId="2416751668" sldId="356"/>
            <ac:picMk id="12" creationId="{5C7275BD-6A10-228B-FB53-E11D2AEFB3B2}"/>
          </ac:picMkLst>
        </pc:picChg>
        <pc:picChg chg="add del mod">
          <ac:chgData name="Issa, Carlos GIZ LB" userId="6f6fe289-edbe-472c-89f8-c7b7250ecb4d" providerId="ADAL" clId="{BE83C031-C5D4-4C75-98C5-38240497F793}" dt="2024-06-03T15:58:30.408" v="1721" actId="478"/>
          <ac:picMkLst>
            <pc:docMk/>
            <pc:sldMk cId="2416751668" sldId="356"/>
            <ac:picMk id="17" creationId="{E050081A-BCEE-2F1A-8FBB-D9855E4F3CD7}"/>
          </ac:picMkLst>
        </pc:picChg>
        <pc:picChg chg="del">
          <ac:chgData name="Issa, Carlos GIZ LB" userId="6f6fe289-edbe-472c-89f8-c7b7250ecb4d" providerId="ADAL" clId="{BE83C031-C5D4-4C75-98C5-38240497F793}" dt="2024-06-03T15:51:02.699" v="1644" actId="478"/>
          <ac:picMkLst>
            <pc:docMk/>
            <pc:sldMk cId="2416751668" sldId="356"/>
            <ac:picMk id="18" creationId="{ABDDECF8-4BA5-243A-28CA-85D4A6517313}"/>
          </ac:picMkLst>
        </pc:picChg>
        <pc:picChg chg="add del mod">
          <ac:chgData name="Issa, Carlos GIZ LB" userId="6f6fe289-edbe-472c-89f8-c7b7250ecb4d" providerId="ADAL" clId="{BE83C031-C5D4-4C75-98C5-38240497F793}" dt="2024-06-03T16:00:03.458" v="1734" actId="478"/>
          <ac:picMkLst>
            <pc:docMk/>
            <pc:sldMk cId="2416751668" sldId="356"/>
            <ac:picMk id="20" creationId="{61FDAC01-E75F-E46D-B8B4-44BE69748B1A}"/>
          </ac:picMkLst>
        </pc:picChg>
        <pc:picChg chg="add del mod topLvl modCrop">
          <ac:chgData name="Issa, Carlos GIZ LB" userId="6f6fe289-edbe-472c-89f8-c7b7250ecb4d" providerId="ADAL" clId="{BE83C031-C5D4-4C75-98C5-38240497F793}" dt="2024-06-03T16:01:29.123" v="1772" actId="478"/>
          <ac:picMkLst>
            <pc:docMk/>
            <pc:sldMk cId="2416751668" sldId="356"/>
            <ac:picMk id="22" creationId="{BBFD69CC-2DFE-F60C-2462-E9952D21DF38}"/>
          </ac:picMkLst>
        </pc:picChg>
        <pc:picChg chg="add del mod">
          <ac:chgData name="Issa, Carlos GIZ LB" userId="6f6fe289-edbe-472c-89f8-c7b7250ecb4d" providerId="ADAL" clId="{BE83C031-C5D4-4C75-98C5-38240497F793}" dt="2024-06-03T16:03:36.688" v="1783" actId="478"/>
          <ac:picMkLst>
            <pc:docMk/>
            <pc:sldMk cId="2416751668" sldId="356"/>
            <ac:picMk id="29" creationId="{92B3A06A-1D42-8D69-DEAA-A2E7D5D2AD70}"/>
          </ac:picMkLst>
        </pc:picChg>
        <pc:picChg chg="add mod">
          <ac:chgData name="Issa, Carlos GIZ LB" userId="6f6fe289-edbe-472c-89f8-c7b7250ecb4d" providerId="ADAL" clId="{BE83C031-C5D4-4C75-98C5-38240497F793}" dt="2024-06-03T16:04:40.967" v="1792" actId="1076"/>
          <ac:picMkLst>
            <pc:docMk/>
            <pc:sldMk cId="2416751668" sldId="356"/>
            <ac:picMk id="31" creationId="{16FF1AE4-6F69-59CF-2556-66122FBE0B80}"/>
          </ac:picMkLst>
        </pc:picChg>
        <pc:picChg chg="del">
          <ac:chgData name="Issa, Carlos GIZ LB" userId="6f6fe289-edbe-472c-89f8-c7b7250ecb4d" providerId="ADAL" clId="{BE83C031-C5D4-4C75-98C5-38240497F793}" dt="2024-06-03T15:50:59.147" v="1641" actId="478"/>
          <ac:picMkLst>
            <pc:docMk/>
            <pc:sldMk cId="2416751668" sldId="356"/>
            <ac:picMk id="33" creationId="{485A4BF9-2538-EA14-6E6A-93C1EA1AC1E2}"/>
          </ac:picMkLst>
        </pc:picChg>
        <pc:picChg chg="add mod">
          <ac:chgData name="Issa, Carlos GIZ LB" userId="6f6fe289-edbe-472c-89f8-c7b7250ecb4d" providerId="ADAL" clId="{BE83C031-C5D4-4C75-98C5-38240497F793}" dt="2024-06-03T16:04:48.812" v="1794" actId="1076"/>
          <ac:picMkLst>
            <pc:docMk/>
            <pc:sldMk cId="2416751668" sldId="356"/>
            <ac:picMk id="35" creationId="{167AA237-72D7-C763-4AC3-F842F8AAC1FE}"/>
          </ac:picMkLst>
        </pc:picChg>
      </pc:sldChg>
      <pc:sldChg chg="addSp delSp modSp add del mod">
        <pc:chgData name="Issa, Carlos GIZ LB" userId="6f6fe289-edbe-472c-89f8-c7b7250ecb4d" providerId="ADAL" clId="{BE83C031-C5D4-4C75-98C5-38240497F793}" dt="2024-06-03T16:20:18.658" v="2009" actId="47"/>
        <pc:sldMkLst>
          <pc:docMk/>
          <pc:sldMk cId="912200400" sldId="361"/>
        </pc:sldMkLst>
        <pc:spChg chg="add mod">
          <ac:chgData name="Issa, Carlos GIZ LB" userId="6f6fe289-edbe-472c-89f8-c7b7250ecb4d" providerId="ADAL" clId="{BE83C031-C5D4-4C75-98C5-38240497F793}" dt="2024-06-03T10:15:46.390" v="615"/>
          <ac:spMkLst>
            <pc:docMk/>
            <pc:sldMk cId="912200400" sldId="361"/>
            <ac:spMk id="2" creationId="{324B4EE8-D845-ACF9-96AA-E83BA3927382}"/>
          </ac:spMkLst>
        </pc:spChg>
        <pc:spChg chg="del">
          <ac:chgData name="Issa, Carlos GIZ LB" userId="6f6fe289-edbe-472c-89f8-c7b7250ecb4d" providerId="ADAL" clId="{BE83C031-C5D4-4C75-98C5-38240497F793}" dt="2024-06-03T10:15:45.901" v="614" actId="478"/>
          <ac:spMkLst>
            <pc:docMk/>
            <pc:sldMk cId="912200400" sldId="361"/>
            <ac:spMk id="20" creationId="{34CC3E77-8EF7-62F7-0166-51BD29E9A308}"/>
          </ac:spMkLst>
        </pc:spChg>
      </pc:sldChg>
      <pc:sldChg chg="addSp delSp modSp del mod modNotesTx">
        <pc:chgData name="Issa, Carlos GIZ LB" userId="6f6fe289-edbe-472c-89f8-c7b7250ecb4d" providerId="ADAL" clId="{BE83C031-C5D4-4C75-98C5-38240497F793}" dt="2024-06-03T16:20:26.057" v="2011" actId="47"/>
        <pc:sldMkLst>
          <pc:docMk/>
          <pc:sldMk cId="1568009586" sldId="363"/>
        </pc:sldMkLst>
        <pc:spChg chg="add mod">
          <ac:chgData name="Issa, Carlos GIZ LB" userId="6f6fe289-edbe-472c-89f8-c7b7250ecb4d" providerId="ADAL" clId="{BE83C031-C5D4-4C75-98C5-38240497F793}" dt="2024-06-03T10:15:53.260" v="619"/>
          <ac:spMkLst>
            <pc:docMk/>
            <pc:sldMk cId="1568009586" sldId="363"/>
            <ac:spMk id="3" creationId="{20781555-E90C-8C73-DFBD-517DB90DFEDA}"/>
          </ac:spMkLst>
        </pc:spChg>
        <pc:spChg chg="del">
          <ac:chgData name="Issa, Carlos GIZ LB" userId="6f6fe289-edbe-472c-89f8-c7b7250ecb4d" providerId="ADAL" clId="{BE83C031-C5D4-4C75-98C5-38240497F793}" dt="2024-06-03T10:15:52.591" v="618" actId="478"/>
          <ac:spMkLst>
            <pc:docMk/>
            <pc:sldMk cId="1568009586" sldId="363"/>
            <ac:spMk id="11" creationId="{8100CEE0-89DE-B30E-940F-D0CFE72A542B}"/>
          </ac:spMkLst>
        </pc:spChg>
      </pc:sldChg>
      <pc:sldChg chg="addSp delSp modSp add del mod ord modNotesTx">
        <pc:chgData name="Issa, Carlos GIZ LB" userId="6f6fe289-edbe-472c-89f8-c7b7250ecb4d" providerId="ADAL" clId="{BE83C031-C5D4-4C75-98C5-38240497F793}" dt="2024-06-03T16:50:04.952" v="2507" actId="47"/>
        <pc:sldMkLst>
          <pc:docMk/>
          <pc:sldMk cId="1956502959" sldId="364"/>
        </pc:sldMkLst>
        <pc:spChg chg="add mod">
          <ac:chgData name="Issa, Carlos GIZ LB" userId="6f6fe289-edbe-472c-89f8-c7b7250ecb4d" providerId="ADAL" clId="{BE83C031-C5D4-4C75-98C5-38240497F793}" dt="2024-06-03T10:15:37.397" v="609"/>
          <ac:spMkLst>
            <pc:docMk/>
            <pc:sldMk cId="1956502959" sldId="364"/>
            <ac:spMk id="3" creationId="{9C7FDC7F-311B-839E-2C0C-8C2F72B15543}"/>
          </ac:spMkLst>
        </pc:spChg>
        <pc:spChg chg="del">
          <ac:chgData name="Issa, Carlos GIZ LB" userId="6f6fe289-edbe-472c-89f8-c7b7250ecb4d" providerId="ADAL" clId="{BE83C031-C5D4-4C75-98C5-38240497F793}" dt="2024-06-03T10:15:36.941" v="608" actId="478"/>
          <ac:spMkLst>
            <pc:docMk/>
            <pc:sldMk cId="1956502959" sldId="364"/>
            <ac:spMk id="4" creationId="{91286D3F-3B05-B64C-71C2-E06E0FDFDC2C}"/>
          </ac:spMkLst>
        </pc:spChg>
      </pc:sldChg>
      <pc:sldChg chg="addSp delSp modSp del mod">
        <pc:chgData name="Issa, Carlos GIZ LB" userId="6f6fe289-edbe-472c-89f8-c7b7250ecb4d" providerId="ADAL" clId="{BE83C031-C5D4-4C75-98C5-38240497F793}" dt="2024-06-03T16:20:28.618" v="2012" actId="47"/>
        <pc:sldMkLst>
          <pc:docMk/>
          <pc:sldMk cId="3480348712" sldId="365"/>
        </pc:sldMkLst>
        <pc:spChg chg="add mod">
          <ac:chgData name="Issa, Carlos GIZ LB" userId="6f6fe289-edbe-472c-89f8-c7b7250ecb4d" providerId="ADAL" clId="{BE83C031-C5D4-4C75-98C5-38240497F793}" dt="2024-06-03T10:15:57.174" v="621"/>
          <ac:spMkLst>
            <pc:docMk/>
            <pc:sldMk cId="3480348712" sldId="365"/>
            <ac:spMk id="2" creationId="{F4A37031-BD66-69A7-6A89-3FF98D81B1DE}"/>
          </ac:spMkLst>
        </pc:spChg>
        <pc:spChg chg="del">
          <ac:chgData name="Issa, Carlos GIZ LB" userId="6f6fe289-edbe-472c-89f8-c7b7250ecb4d" providerId="ADAL" clId="{BE83C031-C5D4-4C75-98C5-38240497F793}" dt="2024-06-03T10:15:56.468" v="620" actId="478"/>
          <ac:spMkLst>
            <pc:docMk/>
            <pc:sldMk cId="3480348712" sldId="365"/>
            <ac:spMk id="11" creationId="{8100CEE0-89DE-B30E-940F-D0CFE72A542B}"/>
          </ac:spMkLst>
        </pc:spChg>
      </pc:sldChg>
      <pc:sldChg chg="addSp delSp modSp del mod">
        <pc:chgData name="Issa, Carlos GIZ LB" userId="6f6fe289-edbe-472c-89f8-c7b7250ecb4d" providerId="ADAL" clId="{BE83C031-C5D4-4C75-98C5-38240497F793}" dt="2024-06-03T16:20:21.345" v="2010" actId="47"/>
        <pc:sldMkLst>
          <pc:docMk/>
          <pc:sldMk cId="792229858" sldId="366"/>
        </pc:sldMkLst>
        <pc:spChg chg="add mod">
          <ac:chgData name="Issa, Carlos GIZ LB" userId="6f6fe289-edbe-472c-89f8-c7b7250ecb4d" providerId="ADAL" clId="{BE83C031-C5D4-4C75-98C5-38240497F793}" dt="2024-06-03T10:15:49.745" v="617"/>
          <ac:spMkLst>
            <pc:docMk/>
            <pc:sldMk cId="792229858" sldId="366"/>
            <ac:spMk id="6" creationId="{7BAB7829-D97B-0AA5-6769-2E4824972502}"/>
          </ac:spMkLst>
        </pc:spChg>
        <pc:spChg chg="del">
          <ac:chgData name="Issa, Carlos GIZ LB" userId="6f6fe289-edbe-472c-89f8-c7b7250ecb4d" providerId="ADAL" clId="{BE83C031-C5D4-4C75-98C5-38240497F793}" dt="2024-06-03T10:15:48.991" v="616" actId="478"/>
          <ac:spMkLst>
            <pc:docMk/>
            <pc:sldMk cId="792229858" sldId="366"/>
            <ac:spMk id="20" creationId="{34CC3E77-8EF7-62F7-0166-51BD29E9A308}"/>
          </ac:spMkLst>
        </pc:spChg>
      </pc:sldChg>
      <pc:sldChg chg="addSp delSp modSp del mod">
        <pc:chgData name="Issa, Carlos GIZ LB" userId="6f6fe289-edbe-472c-89f8-c7b7250ecb4d" providerId="ADAL" clId="{BE83C031-C5D4-4C75-98C5-38240497F793}" dt="2024-06-03T16:20:30.519" v="2013" actId="47"/>
        <pc:sldMkLst>
          <pc:docMk/>
          <pc:sldMk cId="659303890" sldId="367"/>
        </pc:sldMkLst>
        <pc:spChg chg="add mod">
          <ac:chgData name="Issa, Carlos GIZ LB" userId="6f6fe289-edbe-472c-89f8-c7b7250ecb4d" providerId="ADAL" clId="{BE83C031-C5D4-4C75-98C5-38240497F793}" dt="2024-06-03T10:15:59.602" v="623"/>
          <ac:spMkLst>
            <pc:docMk/>
            <pc:sldMk cId="659303890" sldId="367"/>
            <ac:spMk id="2" creationId="{717C3BBF-4A08-3475-52A3-5B407A5FEC80}"/>
          </ac:spMkLst>
        </pc:spChg>
        <pc:spChg chg="del">
          <ac:chgData name="Issa, Carlos GIZ LB" userId="6f6fe289-edbe-472c-89f8-c7b7250ecb4d" providerId="ADAL" clId="{BE83C031-C5D4-4C75-98C5-38240497F793}" dt="2024-06-03T10:15:58.989" v="622" actId="478"/>
          <ac:spMkLst>
            <pc:docMk/>
            <pc:sldMk cId="659303890" sldId="367"/>
            <ac:spMk id="11" creationId="{8100CEE0-89DE-B30E-940F-D0CFE72A542B}"/>
          </ac:spMkLst>
        </pc:spChg>
      </pc:sldChg>
      <pc:sldChg chg="addSp delSp modSp del mod">
        <pc:chgData name="Issa, Carlos GIZ LB" userId="6f6fe289-edbe-472c-89f8-c7b7250ecb4d" providerId="ADAL" clId="{BE83C031-C5D4-4C75-98C5-38240497F793}" dt="2024-06-03T16:20:43.978" v="2015" actId="47"/>
        <pc:sldMkLst>
          <pc:docMk/>
          <pc:sldMk cId="4243929560" sldId="368"/>
        </pc:sldMkLst>
        <pc:spChg chg="add mod">
          <ac:chgData name="Issa, Carlos GIZ LB" userId="6f6fe289-edbe-472c-89f8-c7b7250ecb4d" providerId="ADAL" clId="{BE83C031-C5D4-4C75-98C5-38240497F793}" dt="2024-06-03T10:16:04.340" v="627"/>
          <ac:spMkLst>
            <pc:docMk/>
            <pc:sldMk cId="4243929560" sldId="368"/>
            <ac:spMk id="2" creationId="{8940E96D-D09A-6978-13D8-2F8202F55091}"/>
          </ac:spMkLst>
        </pc:spChg>
        <pc:spChg chg="del">
          <ac:chgData name="Issa, Carlos GIZ LB" userId="6f6fe289-edbe-472c-89f8-c7b7250ecb4d" providerId="ADAL" clId="{BE83C031-C5D4-4C75-98C5-38240497F793}" dt="2024-06-03T10:16:03.946" v="626" actId="478"/>
          <ac:spMkLst>
            <pc:docMk/>
            <pc:sldMk cId="4243929560" sldId="368"/>
            <ac:spMk id="4" creationId="{83CC1FE7-0381-50A3-6639-32E01177C074}"/>
          </ac:spMkLst>
        </pc:spChg>
      </pc:sldChg>
      <pc:sldChg chg="addSp delSp modSp del mod">
        <pc:chgData name="Issa, Carlos GIZ LB" userId="6f6fe289-edbe-472c-89f8-c7b7250ecb4d" providerId="ADAL" clId="{BE83C031-C5D4-4C75-98C5-38240497F793}" dt="2024-06-03T16:20:45.299" v="2016" actId="47"/>
        <pc:sldMkLst>
          <pc:docMk/>
          <pc:sldMk cId="1445093977" sldId="369"/>
        </pc:sldMkLst>
        <pc:spChg chg="add mod">
          <ac:chgData name="Issa, Carlos GIZ LB" userId="6f6fe289-edbe-472c-89f8-c7b7250ecb4d" providerId="ADAL" clId="{BE83C031-C5D4-4C75-98C5-38240497F793}" dt="2024-06-03T10:16:06.792" v="629"/>
          <ac:spMkLst>
            <pc:docMk/>
            <pc:sldMk cId="1445093977" sldId="369"/>
            <ac:spMk id="2" creationId="{9AB4ACA6-DC14-F9AC-9E2C-5ADB587E5AE8}"/>
          </ac:spMkLst>
        </pc:spChg>
        <pc:spChg chg="del">
          <ac:chgData name="Issa, Carlos GIZ LB" userId="6f6fe289-edbe-472c-89f8-c7b7250ecb4d" providerId="ADAL" clId="{BE83C031-C5D4-4C75-98C5-38240497F793}" dt="2024-06-03T10:16:06.429" v="628" actId="478"/>
          <ac:spMkLst>
            <pc:docMk/>
            <pc:sldMk cId="1445093977" sldId="369"/>
            <ac:spMk id="4" creationId="{83CC1FE7-0381-50A3-6639-32E01177C074}"/>
          </ac:spMkLst>
        </pc:spChg>
      </pc:sldChg>
      <pc:sldChg chg="addSp delSp modSp add del mod ord">
        <pc:chgData name="Issa, Carlos GIZ LB" userId="6f6fe289-edbe-472c-89f8-c7b7250ecb4d" providerId="ADAL" clId="{BE83C031-C5D4-4C75-98C5-38240497F793}" dt="2024-06-03T16:50:08.933" v="2508" actId="47"/>
        <pc:sldMkLst>
          <pc:docMk/>
          <pc:sldMk cId="464047132" sldId="370"/>
        </pc:sldMkLst>
        <pc:spChg chg="add mod">
          <ac:chgData name="Issa, Carlos GIZ LB" userId="6f6fe289-edbe-472c-89f8-c7b7250ecb4d" providerId="ADAL" clId="{BE83C031-C5D4-4C75-98C5-38240497F793}" dt="2024-06-03T10:16:09.230" v="631"/>
          <ac:spMkLst>
            <pc:docMk/>
            <pc:sldMk cId="464047132" sldId="370"/>
            <ac:spMk id="2" creationId="{86081396-700D-5FAC-90EE-0FB59A79988F}"/>
          </ac:spMkLst>
        </pc:spChg>
        <pc:spChg chg="del">
          <ac:chgData name="Issa, Carlos GIZ LB" userId="6f6fe289-edbe-472c-89f8-c7b7250ecb4d" providerId="ADAL" clId="{BE83C031-C5D4-4C75-98C5-38240497F793}" dt="2024-06-03T10:16:08.854" v="630" actId="478"/>
          <ac:spMkLst>
            <pc:docMk/>
            <pc:sldMk cId="464047132" sldId="370"/>
            <ac:spMk id="11" creationId="{8100CEE0-89DE-B30E-940F-D0CFE72A542B}"/>
          </ac:spMkLst>
        </pc:spChg>
      </pc:sldChg>
      <pc:sldChg chg="addSp delSp modSp add mod">
        <pc:chgData name="Issa, Carlos GIZ LB" userId="6f6fe289-edbe-472c-89f8-c7b7250ecb4d" providerId="ADAL" clId="{BE83C031-C5D4-4C75-98C5-38240497F793}" dt="2024-06-03T16:52:53.452" v="2545" actId="20577"/>
        <pc:sldMkLst>
          <pc:docMk/>
          <pc:sldMk cId="1547491115" sldId="371"/>
        </pc:sldMkLst>
        <pc:spChg chg="add mod">
          <ac:chgData name="Issa, Carlos GIZ LB" userId="6f6fe289-edbe-472c-89f8-c7b7250ecb4d" providerId="ADAL" clId="{BE83C031-C5D4-4C75-98C5-38240497F793}" dt="2024-06-03T16:47:55.529" v="2504" actId="207"/>
          <ac:spMkLst>
            <pc:docMk/>
            <pc:sldMk cId="1547491115" sldId="371"/>
            <ac:spMk id="2" creationId="{141DA715-6A57-11A3-6B05-012951231F73}"/>
          </ac:spMkLst>
        </pc:spChg>
        <pc:spChg chg="del">
          <ac:chgData name="Issa, Carlos GIZ LB" userId="6f6fe289-edbe-472c-89f8-c7b7250ecb4d" providerId="ADAL" clId="{BE83C031-C5D4-4C75-98C5-38240497F793}" dt="2024-06-03T10:15:19.013" v="598" actId="478"/>
          <ac:spMkLst>
            <pc:docMk/>
            <pc:sldMk cId="1547491115" sldId="371"/>
            <ac:spMk id="3" creationId="{08625E5C-0EA8-72EA-DD3D-E58157E8D3BB}"/>
          </ac:spMkLst>
        </pc:spChg>
        <pc:spChg chg="add mod">
          <ac:chgData name="Issa, Carlos GIZ LB" userId="6f6fe289-edbe-472c-89f8-c7b7250ecb4d" providerId="ADAL" clId="{BE83C031-C5D4-4C75-98C5-38240497F793}" dt="2024-06-03T10:15:19.892" v="599"/>
          <ac:spMkLst>
            <pc:docMk/>
            <pc:sldMk cId="1547491115" sldId="371"/>
            <ac:spMk id="4" creationId="{FF9F2B36-98D1-C288-F2CA-19566A0F0CBF}"/>
          </ac:spMkLst>
        </pc:spChg>
        <pc:spChg chg="mod">
          <ac:chgData name="Issa, Carlos GIZ LB" userId="6f6fe289-edbe-472c-89f8-c7b7250ecb4d" providerId="ADAL" clId="{BE83C031-C5D4-4C75-98C5-38240497F793}" dt="2024-06-03T16:52:53.452" v="2545" actId="20577"/>
          <ac:spMkLst>
            <pc:docMk/>
            <pc:sldMk cId="1547491115" sldId="371"/>
            <ac:spMk id="9" creationId="{91DE1D7B-E592-4FE0-9AB2-B0B4F838864C}"/>
          </ac:spMkLst>
        </pc:spChg>
        <pc:spChg chg="mod">
          <ac:chgData name="Issa, Carlos GIZ LB" userId="6f6fe289-edbe-472c-89f8-c7b7250ecb4d" providerId="ADAL" clId="{BE83C031-C5D4-4C75-98C5-38240497F793}" dt="2024-06-03T09:54:59.862" v="410" actId="1076"/>
          <ac:spMkLst>
            <pc:docMk/>
            <pc:sldMk cId="1547491115" sldId="371"/>
            <ac:spMk id="12" creationId="{F4D8567C-FD4C-483D-9054-C3CC8A9E3F17}"/>
          </ac:spMkLst>
        </pc:spChg>
        <pc:picChg chg="mod">
          <ac:chgData name="Issa, Carlos GIZ LB" userId="6f6fe289-edbe-472c-89f8-c7b7250ecb4d" providerId="ADAL" clId="{BE83C031-C5D4-4C75-98C5-38240497F793}" dt="2024-06-03T09:55:00.051" v="411" actId="1076"/>
          <ac:picMkLst>
            <pc:docMk/>
            <pc:sldMk cId="1547491115" sldId="371"/>
            <ac:picMk id="5" creationId="{F132F411-5340-53EB-BD3D-82DAF96AF624}"/>
          </ac:picMkLst>
        </pc:picChg>
      </pc:sldChg>
      <pc:sldChg chg="addSp delSp modSp add mod">
        <pc:chgData name="Issa, Carlos GIZ LB" userId="6f6fe289-edbe-472c-89f8-c7b7250ecb4d" providerId="ADAL" clId="{BE83C031-C5D4-4C75-98C5-38240497F793}" dt="2024-06-03T16:52:42.048" v="2529" actId="14100"/>
        <pc:sldMkLst>
          <pc:docMk/>
          <pc:sldMk cId="3624562680" sldId="372"/>
        </pc:sldMkLst>
        <pc:spChg chg="del mod">
          <ac:chgData name="Issa, Carlos GIZ LB" userId="6f6fe289-edbe-472c-89f8-c7b7250ecb4d" providerId="ADAL" clId="{BE83C031-C5D4-4C75-98C5-38240497F793}" dt="2024-06-03T10:15:14.551" v="596" actId="478"/>
          <ac:spMkLst>
            <pc:docMk/>
            <pc:sldMk cId="3624562680" sldId="372"/>
            <ac:spMk id="3" creationId="{08625E5C-0EA8-72EA-DD3D-E58157E8D3BB}"/>
          </ac:spMkLst>
        </pc:spChg>
        <pc:spChg chg="add mod">
          <ac:chgData name="Issa, Carlos GIZ LB" userId="6f6fe289-edbe-472c-89f8-c7b7250ecb4d" providerId="ADAL" clId="{BE83C031-C5D4-4C75-98C5-38240497F793}" dt="2024-06-03T10:14:57.140" v="551"/>
          <ac:spMkLst>
            <pc:docMk/>
            <pc:sldMk cId="3624562680" sldId="372"/>
            <ac:spMk id="6" creationId="{1368FF9D-782C-AB6C-A02D-5D9A5D4F88EC}"/>
          </ac:spMkLst>
        </pc:spChg>
        <pc:spChg chg="add mod">
          <ac:chgData name="Issa, Carlos GIZ LB" userId="6f6fe289-edbe-472c-89f8-c7b7250ecb4d" providerId="ADAL" clId="{BE83C031-C5D4-4C75-98C5-38240497F793}" dt="2024-06-03T10:15:06.350" v="594"/>
          <ac:spMkLst>
            <pc:docMk/>
            <pc:sldMk cId="3624562680" sldId="372"/>
            <ac:spMk id="7" creationId="{9D68CA8F-F90C-9055-088E-CC06B7D96ABF}"/>
          </ac:spMkLst>
        </pc:spChg>
        <pc:spChg chg="add mod">
          <ac:chgData name="Issa, Carlos GIZ LB" userId="6f6fe289-edbe-472c-89f8-c7b7250ecb4d" providerId="ADAL" clId="{BE83C031-C5D4-4C75-98C5-38240497F793}" dt="2024-06-03T10:15:15.430" v="597"/>
          <ac:spMkLst>
            <pc:docMk/>
            <pc:sldMk cId="3624562680" sldId="372"/>
            <ac:spMk id="8" creationId="{FE92ED44-B421-FE34-D3DC-674EED34D321}"/>
          </ac:spMkLst>
        </pc:spChg>
        <pc:spChg chg="mod">
          <ac:chgData name="Issa, Carlos GIZ LB" userId="6f6fe289-edbe-472c-89f8-c7b7250ecb4d" providerId="ADAL" clId="{BE83C031-C5D4-4C75-98C5-38240497F793}" dt="2024-06-03T16:52:28.694" v="2524" actId="14100"/>
          <ac:spMkLst>
            <pc:docMk/>
            <pc:sldMk cId="3624562680" sldId="372"/>
            <ac:spMk id="9" creationId="{91DE1D7B-E592-4FE0-9AB2-B0B4F838864C}"/>
          </ac:spMkLst>
        </pc:spChg>
        <pc:spChg chg="mod">
          <ac:chgData name="Issa, Carlos GIZ LB" userId="6f6fe289-edbe-472c-89f8-c7b7250ecb4d" providerId="ADAL" clId="{BE83C031-C5D4-4C75-98C5-38240497F793}" dt="2024-06-03T13:17:18.205" v="1242" actId="2711"/>
          <ac:spMkLst>
            <pc:docMk/>
            <pc:sldMk cId="3624562680" sldId="372"/>
            <ac:spMk id="12" creationId="{F4D8567C-FD4C-483D-9054-C3CC8A9E3F17}"/>
          </ac:spMkLst>
        </pc:spChg>
        <pc:picChg chg="add mod">
          <ac:chgData name="Issa, Carlos GIZ LB" userId="6f6fe289-edbe-472c-89f8-c7b7250ecb4d" providerId="ADAL" clId="{BE83C031-C5D4-4C75-98C5-38240497F793}" dt="2024-06-03T16:52:42.048" v="2529" actId="14100"/>
          <ac:picMkLst>
            <pc:docMk/>
            <pc:sldMk cId="3624562680" sldId="372"/>
            <ac:picMk id="2" creationId="{7ED8A2F6-C32C-A268-B778-460C7CFC2E01}"/>
          </ac:picMkLst>
        </pc:picChg>
        <pc:picChg chg="add del mod">
          <ac:chgData name="Issa, Carlos GIZ LB" userId="6f6fe289-edbe-472c-89f8-c7b7250ecb4d" providerId="ADAL" clId="{BE83C031-C5D4-4C75-98C5-38240497F793}" dt="2024-06-03T16:52:31.339" v="2525" actId="478"/>
          <ac:picMkLst>
            <pc:docMk/>
            <pc:sldMk cId="3624562680" sldId="372"/>
            <ac:picMk id="5" creationId="{5B20DCD6-689A-1C4E-1E27-71FABB4D8892}"/>
          </ac:picMkLst>
        </pc:picChg>
      </pc:sldChg>
      <pc:sldChg chg="addSp delSp modSp add mod ord">
        <pc:chgData name="Issa, Carlos GIZ LB" userId="6f6fe289-edbe-472c-89f8-c7b7250ecb4d" providerId="ADAL" clId="{BE83C031-C5D4-4C75-98C5-38240497F793}" dt="2024-06-03T16:20:05.557" v="2006" actId="1038"/>
        <pc:sldMkLst>
          <pc:docMk/>
          <pc:sldMk cId="1507626108" sldId="373"/>
        </pc:sldMkLst>
        <pc:spChg chg="add mod">
          <ac:chgData name="Issa, Carlos GIZ LB" userId="6f6fe289-edbe-472c-89f8-c7b7250ecb4d" providerId="ADAL" clId="{BE83C031-C5D4-4C75-98C5-38240497F793}" dt="2024-06-03T16:16:44.814" v="1967" actId="1037"/>
          <ac:spMkLst>
            <pc:docMk/>
            <pc:sldMk cId="1507626108" sldId="373"/>
            <ac:spMk id="2" creationId="{6038DB8F-D33F-0880-04E7-3FBC7F1E733A}"/>
          </ac:spMkLst>
        </pc:spChg>
        <pc:spChg chg="add mod">
          <ac:chgData name="Issa, Carlos GIZ LB" userId="6f6fe289-edbe-472c-89f8-c7b7250ecb4d" providerId="ADAL" clId="{BE83C031-C5D4-4C75-98C5-38240497F793}" dt="2024-06-03T16:16:44.814" v="1967" actId="1037"/>
          <ac:spMkLst>
            <pc:docMk/>
            <pc:sldMk cId="1507626108" sldId="373"/>
            <ac:spMk id="4" creationId="{27D780CA-270A-8B54-62A5-BE0D4E3F9AF8}"/>
          </ac:spMkLst>
        </pc:spChg>
        <pc:spChg chg="mod">
          <ac:chgData name="Issa, Carlos GIZ LB" userId="6f6fe289-edbe-472c-89f8-c7b7250ecb4d" providerId="ADAL" clId="{BE83C031-C5D4-4C75-98C5-38240497F793}" dt="2024-06-03T16:05:43.475" v="1827" actId="20577"/>
          <ac:spMkLst>
            <pc:docMk/>
            <pc:sldMk cId="1507626108" sldId="373"/>
            <ac:spMk id="6" creationId="{117F458B-6415-9443-ACC6-25599BB34DB2}"/>
          </ac:spMkLst>
        </pc:spChg>
        <pc:spChg chg="del">
          <ac:chgData name="Issa, Carlos GIZ LB" userId="6f6fe289-edbe-472c-89f8-c7b7250ecb4d" providerId="ADAL" clId="{BE83C031-C5D4-4C75-98C5-38240497F793}" dt="2024-06-03T16:07:09.609" v="1828" actId="478"/>
          <ac:spMkLst>
            <pc:docMk/>
            <pc:sldMk cId="1507626108" sldId="373"/>
            <ac:spMk id="7" creationId="{1E1630ED-1A51-A1A4-5663-892DCCD39B76}"/>
          </ac:spMkLst>
        </pc:spChg>
        <pc:spChg chg="add mod">
          <ac:chgData name="Issa, Carlos GIZ LB" userId="6f6fe289-edbe-472c-89f8-c7b7250ecb4d" providerId="ADAL" clId="{BE83C031-C5D4-4C75-98C5-38240497F793}" dt="2024-06-03T16:16:44.814" v="1967" actId="1037"/>
          <ac:spMkLst>
            <pc:docMk/>
            <pc:sldMk cId="1507626108" sldId="373"/>
            <ac:spMk id="8" creationId="{A19B046B-6802-EE46-7AED-B3C3C0B9429D}"/>
          </ac:spMkLst>
        </pc:spChg>
        <pc:spChg chg="del">
          <ac:chgData name="Issa, Carlos GIZ LB" userId="6f6fe289-edbe-472c-89f8-c7b7250ecb4d" providerId="ADAL" clId="{BE83C031-C5D4-4C75-98C5-38240497F793}" dt="2024-06-03T16:07:20.432" v="1834" actId="478"/>
          <ac:spMkLst>
            <pc:docMk/>
            <pc:sldMk cId="1507626108" sldId="373"/>
            <ac:spMk id="9" creationId="{C12D00BA-8EDF-70CD-12EC-C7D2D4905B3F}"/>
          </ac:spMkLst>
        </pc:spChg>
        <pc:spChg chg="add mod">
          <ac:chgData name="Issa, Carlos GIZ LB" userId="6f6fe289-edbe-472c-89f8-c7b7250ecb4d" providerId="ADAL" clId="{BE83C031-C5D4-4C75-98C5-38240497F793}" dt="2024-06-03T16:16:44.814" v="1967" actId="1037"/>
          <ac:spMkLst>
            <pc:docMk/>
            <pc:sldMk cId="1507626108" sldId="373"/>
            <ac:spMk id="10" creationId="{56B7021F-6C64-0EAE-3A76-92170C5CFD4B}"/>
          </ac:spMkLst>
        </pc:spChg>
        <pc:spChg chg="del">
          <ac:chgData name="Issa, Carlos GIZ LB" userId="6f6fe289-edbe-472c-89f8-c7b7250ecb4d" providerId="ADAL" clId="{BE83C031-C5D4-4C75-98C5-38240497F793}" dt="2024-06-03T16:07:17.566" v="1832" actId="478"/>
          <ac:spMkLst>
            <pc:docMk/>
            <pc:sldMk cId="1507626108" sldId="373"/>
            <ac:spMk id="11" creationId="{CFED821D-9D8A-7690-D81E-1352D5E9D056}"/>
          </ac:spMkLst>
        </pc:spChg>
        <pc:spChg chg="add mod">
          <ac:chgData name="Issa, Carlos GIZ LB" userId="6f6fe289-edbe-472c-89f8-c7b7250ecb4d" providerId="ADAL" clId="{BE83C031-C5D4-4C75-98C5-38240497F793}" dt="2024-06-03T16:16:44.814" v="1967" actId="1037"/>
          <ac:spMkLst>
            <pc:docMk/>
            <pc:sldMk cId="1507626108" sldId="373"/>
            <ac:spMk id="14" creationId="{D275503B-E416-537B-0D62-B6F4CF07BA7F}"/>
          </ac:spMkLst>
        </pc:spChg>
        <pc:spChg chg="add mod">
          <ac:chgData name="Issa, Carlos GIZ LB" userId="6f6fe289-edbe-472c-89f8-c7b7250ecb4d" providerId="ADAL" clId="{BE83C031-C5D4-4C75-98C5-38240497F793}" dt="2024-06-03T16:16:44.814" v="1967" actId="1037"/>
          <ac:spMkLst>
            <pc:docMk/>
            <pc:sldMk cId="1507626108" sldId="373"/>
            <ac:spMk id="15" creationId="{83014893-D38E-0C90-5A95-442D6FA93441}"/>
          </ac:spMkLst>
        </pc:spChg>
        <pc:spChg chg="add mod">
          <ac:chgData name="Issa, Carlos GIZ LB" userId="6f6fe289-edbe-472c-89f8-c7b7250ecb4d" providerId="ADAL" clId="{BE83C031-C5D4-4C75-98C5-38240497F793}" dt="2024-06-03T16:16:44.814" v="1967" actId="1037"/>
          <ac:spMkLst>
            <pc:docMk/>
            <pc:sldMk cId="1507626108" sldId="373"/>
            <ac:spMk id="16" creationId="{32F74CA1-0A8E-9788-067C-4EE7E11FF636}"/>
          </ac:spMkLst>
        </pc:spChg>
        <pc:spChg chg="add mod">
          <ac:chgData name="Issa, Carlos GIZ LB" userId="6f6fe289-edbe-472c-89f8-c7b7250ecb4d" providerId="ADAL" clId="{BE83C031-C5D4-4C75-98C5-38240497F793}" dt="2024-06-03T16:16:44.814" v="1967" actId="1037"/>
          <ac:spMkLst>
            <pc:docMk/>
            <pc:sldMk cId="1507626108" sldId="373"/>
            <ac:spMk id="17" creationId="{63B735AC-9055-01BD-1A97-1160D2E9C77E}"/>
          </ac:spMkLst>
        </pc:spChg>
        <pc:spChg chg="add mod">
          <ac:chgData name="Issa, Carlos GIZ LB" userId="6f6fe289-edbe-472c-89f8-c7b7250ecb4d" providerId="ADAL" clId="{BE83C031-C5D4-4C75-98C5-38240497F793}" dt="2024-06-03T16:16:44.814" v="1967" actId="1037"/>
          <ac:spMkLst>
            <pc:docMk/>
            <pc:sldMk cId="1507626108" sldId="373"/>
            <ac:spMk id="18" creationId="{1FF1DCE4-AE4D-6B37-6594-30F3E812D9A0}"/>
          </ac:spMkLst>
        </pc:spChg>
        <pc:spChg chg="add mod">
          <ac:chgData name="Issa, Carlos GIZ LB" userId="6f6fe289-edbe-472c-89f8-c7b7250ecb4d" providerId="ADAL" clId="{BE83C031-C5D4-4C75-98C5-38240497F793}" dt="2024-06-03T16:18:22.803" v="1986" actId="164"/>
          <ac:spMkLst>
            <pc:docMk/>
            <pc:sldMk cId="1507626108" sldId="373"/>
            <ac:spMk id="19" creationId="{47B67E78-3639-8F4F-2985-CB39FB4FCC15}"/>
          </ac:spMkLst>
        </pc:spChg>
        <pc:spChg chg="add mod">
          <ac:chgData name="Issa, Carlos GIZ LB" userId="6f6fe289-edbe-472c-89f8-c7b7250ecb4d" providerId="ADAL" clId="{BE83C031-C5D4-4C75-98C5-38240497F793}" dt="2024-06-03T16:16:44.814" v="1967" actId="1037"/>
          <ac:spMkLst>
            <pc:docMk/>
            <pc:sldMk cId="1507626108" sldId="373"/>
            <ac:spMk id="20" creationId="{BEBB2920-28DC-BE01-CCE2-18CB8BD9901C}"/>
          </ac:spMkLst>
        </pc:spChg>
        <pc:spChg chg="add mod">
          <ac:chgData name="Issa, Carlos GIZ LB" userId="6f6fe289-edbe-472c-89f8-c7b7250ecb4d" providerId="ADAL" clId="{BE83C031-C5D4-4C75-98C5-38240497F793}" dt="2024-06-03T16:16:44.814" v="1967" actId="1037"/>
          <ac:spMkLst>
            <pc:docMk/>
            <pc:sldMk cId="1507626108" sldId="373"/>
            <ac:spMk id="21" creationId="{542D8AB6-8ACB-7F3C-FF57-F7DFEAF9B477}"/>
          </ac:spMkLst>
        </pc:spChg>
        <pc:spChg chg="add mod">
          <ac:chgData name="Issa, Carlos GIZ LB" userId="6f6fe289-edbe-472c-89f8-c7b7250ecb4d" providerId="ADAL" clId="{BE83C031-C5D4-4C75-98C5-38240497F793}" dt="2024-06-03T16:16:44.814" v="1967" actId="1037"/>
          <ac:spMkLst>
            <pc:docMk/>
            <pc:sldMk cId="1507626108" sldId="373"/>
            <ac:spMk id="22" creationId="{7A82E82C-97FC-3620-8ABA-684DEA27548E}"/>
          </ac:spMkLst>
        </pc:spChg>
        <pc:spChg chg="add mod">
          <ac:chgData name="Issa, Carlos GIZ LB" userId="6f6fe289-edbe-472c-89f8-c7b7250ecb4d" providerId="ADAL" clId="{BE83C031-C5D4-4C75-98C5-38240497F793}" dt="2024-06-03T16:16:44.814" v="1967" actId="1037"/>
          <ac:spMkLst>
            <pc:docMk/>
            <pc:sldMk cId="1507626108" sldId="373"/>
            <ac:spMk id="23" creationId="{AB376CF1-40B0-1B9C-C630-B492E3E2EB60}"/>
          </ac:spMkLst>
        </pc:spChg>
        <pc:spChg chg="add mod">
          <ac:chgData name="Issa, Carlos GIZ LB" userId="6f6fe289-edbe-472c-89f8-c7b7250ecb4d" providerId="ADAL" clId="{BE83C031-C5D4-4C75-98C5-38240497F793}" dt="2024-06-03T16:16:44.814" v="1967" actId="1037"/>
          <ac:spMkLst>
            <pc:docMk/>
            <pc:sldMk cId="1507626108" sldId="373"/>
            <ac:spMk id="24" creationId="{1777834C-448E-B71D-9F84-1A1671694997}"/>
          </ac:spMkLst>
        </pc:spChg>
        <pc:spChg chg="add mod">
          <ac:chgData name="Issa, Carlos GIZ LB" userId="6f6fe289-edbe-472c-89f8-c7b7250ecb4d" providerId="ADAL" clId="{BE83C031-C5D4-4C75-98C5-38240497F793}" dt="2024-06-03T16:16:44.814" v="1967" actId="1037"/>
          <ac:spMkLst>
            <pc:docMk/>
            <pc:sldMk cId="1507626108" sldId="373"/>
            <ac:spMk id="25" creationId="{A7ED3353-8314-C291-125A-B8EDB6EE4F80}"/>
          </ac:spMkLst>
        </pc:spChg>
        <pc:spChg chg="add mod">
          <ac:chgData name="Issa, Carlos GIZ LB" userId="6f6fe289-edbe-472c-89f8-c7b7250ecb4d" providerId="ADAL" clId="{BE83C031-C5D4-4C75-98C5-38240497F793}" dt="2024-06-03T16:18:35.926" v="1992" actId="1038"/>
          <ac:spMkLst>
            <pc:docMk/>
            <pc:sldMk cId="1507626108" sldId="373"/>
            <ac:spMk id="26" creationId="{0F730B14-7152-CCCE-4841-1900FF25D8A0}"/>
          </ac:spMkLst>
        </pc:spChg>
        <pc:spChg chg="add mod">
          <ac:chgData name="Issa, Carlos GIZ LB" userId="6f6fe289-edbe-472c-89f8-c7b7250ecb4d" providerId="ADAL" clId="{BE83C031-C5D4-4C75-98C5-38240497F793}" dt="2024-06-03T16:18:22.803" v="1986" actId="164"/>
          <ac:spMkLst>
            <pc:docMk/>
            <pc:sldMk cId="1507626108" sldId="373"/>
            <ac:spMk id="27" creationId="{5738E5E7-3DEA-D88E-9068-3174328BBAED}"/>
          </ac:spMkLst>
        </pc:spChg>
        <pc:grpChg chg="add mod">
          <ac:chgData name="Issa, Carlos GIZ LB" userId="6f6fe289-edbe-472c-89f8-c7b7250ecb4d" providerId="ADAL" clId="{BE83C031-C5D4-4C75-98C5-38240497F793}" dt="2024-06-03T16:20:05.557" v="2006" actId="1038"/>
          <ac:grpSpMkLst>
            <pc:docMk/>
            <pc:sldMk cId="1507626108" sldId="373"/>
            <ac:grpSpMk id="28" creationId="{40DCD5B5-2F7E-FEEF-4DFD-D805BB9A051E}"/>
          </ac:grpSpMkLst>
        </pc:grpChg>
        <pc:graphicFrameChg chg="del">
          <ac:chgData name="Issa, Carlos GIZ LB" userId="6f6fe289-edbe-472c-89f8-c7b7250ecb4d" providerId="ADAL" clId="{BE83C031-C5D4-4C75-98C5-38240497F793}" dt="2024-06-03T16:07:12.834" v="1829" actId="478"/>
          <ac:graphicFrameMkLst>
            <pc:docMk/>
            <pc:sldMk cId="1507626108" sldId="373"/>
            <ac:graphicFrameMk id="5" creationId="{2123A0ED-745A-AC69-FFF9-54814B840DB4}"/>
          </ac:graphicFrameMkLst>
        </pc:graphicFrameChg>
        <pc:graphicFrameChg chg="del mod">
          <ac:chgData name="Issa, Carlos GIZ LB" userId="6f6fe289-edbe-472c-89f8-c7b7250ecb4d" providerId="ADAL" clId="{BE83C031-C5D4-4C75-98C5-38240497F793}" dt="2024-06-03T16:07:15.777" v="1831" actId="478"/>
          <ac:graphicFrameMkLst>
            <pc:docMk/>
            <pc:sldMk cId="1507626108" sldId="373"/>
            <ac:graphicFrameMk id="12" creationId="{3BC43092-27F4-E187-DB8E-D152A2501A39}"/>
          </ac:graphicFrameMkLst>
        </pc:graphicFrameChg>
        <pc:graphicFrameChg chg="del">
          <ac:chgData name="Issa, Carlos GIZ LB" userId="6f6fe289-edbe-472c-89f8-c7b7250ecb4d" providerId="ADAL" clId="{BE83C031-C5D4-4C75-98C5-38240497F793}" dt="2024-06-03T16:07:19.128" v="1833" actId="478"/>
          <ac:graphicFrameMkLst>
            <pc:docMk/>
            <pc:sldMk cId="1507626108" sldId="373"/>
            <ac:graphicFrameMk id="13" creationId="{FE8BF5FA-823C-9EAD-8FD2-5E6C25BBDE26}"/>
          </ac:graphicFrameMkLst>
        </pc:graphicFrameChg>
      </pc:sldChg>
      <pc:sldChg chg="addSp delSp modSp add mod ord">
        <pc:chgData name="Issa, Carlos GIZ LB" userId="6f6fe289-edbe-472c-89f8-c7b7250ecb4d" providerId="ADAL" clId="{BE83C031-C5D4-4C75-98C5-38240497F793}" dt="2024-06-03T16:47:34.748" v="2503" actId="14100"/>
        <pc:sldMkLst>
          <pc:docMk/>
          <pc:sldMk cId="1031925241" sldId="374"/>
        </pc:sldMkLst>
        <pc:spChg chg="add mod">
          <ac:chgData name="Issa, Carlos GIZ LB" userId="6f6fe289-edbe-472c-89f8-c7b7250ecb4d" providerId="ADAL" clId="{BE83C031-C5D4-4C75-98C5-38240497F793}" dt="2024-06-03T16:47:34.748" v="2503" actId="14100"/>
          <ac:spMkLst>
            <pc:docMk/>
            <pc:sldMk cId="1031925241" sldId="374"/>
            <ac:spMk id="3" creationId="{818252F5-5762-046C-F2D4-F777B1006682}"/>
          </ac:spMkLst>
        </pc:spChg>
        <pc:spChg chg="add mod">
          <ac:chgData name="Issa, Carlos GIZ LB" userId="6f6fe289-edbe-472c-89f8-c7b7250ecb4d" providerId="ADAL" clId="{BE83C031-C5D4-4C75-98C5-38240497F793}" dt="2024-06-03T16:29:38.878" v="2200" actId="20577"/>
          <ac:spMkLst>
            <pc:docMk/>
            <pc:sldMk cId="1031925241" sldId="374"/>
            <ac:spMk id="4" creationId="{02209D20-C082-043D-7B64-C2CFA9A229F5}"/>
          </ac:spMkLst>
        </pc:spChg>
        <pc:spChg chg="mod">
          <ac:chgData name="Issa, Carlos GIZ LB" userId="6f6fe289-edbe-472c-89f8-c7b7250ecb4d" providerId="ADAL" clId="{BE83C031-C5D4-4C75-98C5-38240497F793}" dt="2024-06-03T16:22:41.874" v="2030" actId="14100"/>
          <ac:spMkLst>
            <pc:docMk/>
            <pc:sldMk cId="1031925241" sldId="374"/>
            <ac:spMk id="9" creationId="{91DE1D7B-E592-4FE0-9AB2-B0B4F838864C}"/>
          </ac:spMkLst>
        </pc:spChg>
        <pc:spChg chg="del">
          <ac:chgData name="Issa, Carlos GIZ LB" userId="6f6fe289-edbe-472c-89f8-c7b7250ecb4d" providerId="ADAL" clId="{BE83C031-C5D4-4C75-98C5-38240497F793}" dt="2024-06-03T16:23:00.740" v="2032" actId="478"/>
          <ac:spMkLst>
            <pc:docMk/>
            <pc:sldMk cId="1031925241" sldId="374"/>
            <ac:spMk id="12" creationId="{F4D8567C-FD4C-483D-9054-C3CC8A9E3F17}"/>
          </ac:spMkLst>
        </pc:spChg>
        <pc:picChg chg="del">
          <ac:chgData name="Issa, Carlos GIZ LB" userId="6f6fe289-edbe-472c-89f8-c7b7250ecb4d" providerId="ADAL" clId="{BE83C031-C5D4-4C75-98C5-38240497F793}" dt="2024-06-03T16:22:59.342" v="2031" actId="478"/>
          <ac:picMkLst>
            <pc:docMk/>
            <pc:sldMk cId="1031925241" sldId="374"/>
            <ac:picMk id="2" creationId="{7ED8A2F6-C32C-A268-B778-460C7CFC2E01}"/>
          </ac:picMkLst>
        </pc:picChg>
        <pc:picChg chg="del">
          <ac:chgData name="Issa, Carlos GIZ LB" userId="6f6fe289-edbe-472c-89f8-c7b7250ecb4d" providerId="ADAL" clId="{BE83C031-C5D4-4C75-98C5-38240497F793}" dt="2024-06-03T16:23:02.579" v="2033" actId="478"/>
          <ac:picMkLst>
            <pc:docMk/>
            <pc:sldMk cId="1031925241" sldId="374"/>
            <ac:picMk id="5" creationId="{5B20DCD6-689A-1C4E-1E27-71FABB4D8892}"/>
          </ac:picMkLst>
        </pc:picChg>
      </pc:sldChg>
      <pc:sldChg chg="addSp delSp modSp add mod">
        <pc:chgData name="Issa, Carlos GIZ LB" userId="6f6fe289-edbe-472c-89f8-c7b7250ecb4d" providerId="ADAL" clId="{BE83C031-C5D4-4C75-98C5-38240497F793}" dt="2024-06-03T16:52:04.652" v="2521" actId="113"/>
        <pc:sldMkLst>
          <pc:docMk/>
          <pc:sldMk cId="1781269084" sldId="375"/>
        </pc:sldMkLst>
        <pc:spChg chg="add del mod">
          <ac:chgData name="Issa, Carlos GIZ LB" userId="6f6fe289-edbe-472c-89f8-c7b7250ecb4d" providerId="ADAL" clId="{BE83C031-C5D4-4C75-98C5-38240497F793}" dt="2024-06-03T16:29:43.641" v="2201" actId="478"/>
          <ac:spMkLst>
            <pc:docMk/>
            <pc:sldMk cId="1781269084" sldId="375"/>
            <ac:spMk id="2" creationId="{6666BDA7-766E-A226-0D16-E7098810C96D}"/>
          </ac:spMkLst>
        </pc:spChg>
        <pc:spChg chg="del">
          <ac:chgData name="Issa, Carlos GIZ LB" userId="6f6fe289-edbe-472c-89f8-c7b7250ecb4d" providerId="ADAL" clId="{BE83C031-C5D4-4C75-98C5-38240497F793}" dt="2024-06-03T16:30:26.341" v="2230" actId="478"/>
          <ac:spMkLst>
            <pc:docMk/>
            <pc:sldMk cId="1781269084" sldId="375"/>
            <ac:spMk id="3" creationId="{818252F5-5762-046C-F2D4-F777B1006682}"/>
          </ac:spMkLst>
        </pc:spChg>
        <pc:spChg chg="add mod">
          <ac:chgData name="Issa, Carlos GIZ LB" userId="6f6fe289-edbe-472c-89f8-c7b7250ecb4d" providerId="ADAL" clId="{BE83C031-C5D4-4C75-98C5-38240497F793}" dt="2024-06-03T16:29:58.480" v="2229" actId="14100"/>
          <ac:spMkLst>
            <pc:docMk/>
            <pc:sldMk cId="1781269084" sldId="375"/>
            <ac:spMk id="4" creationId="{FE6848CE-68CA-BA4D-0189-BD1C5A0FC22A}"/>
          </ac:spMkLst>
        </pc:spChg>
        <pc:spChg chg="add mod">
          <ac:chgData name="Issa, Carlos GIZ LB" userId="6f6fe289-edbe-472c-89f8-c7b7250ecb4d" providerId="ADAL" clId="{BE83C031-C5D4-4C75-98C5-38240497F793}" dt="2024-06-03T16:46:13.830" v="2425" actId="14100"/>
          <ac:spMkLst>
            <pc:docMk/>
            <pc:sldMk cId="1781269084" sldId="375"/>
            <ac:spMk id="6" creationId="{E3FD0D79-3A82-DAD0-3A7E-2C4D3B806FBD}"/>
          </ac:spMkLst>
        </pc:spChg>
        <pc:spChg chg="mod">
          <ac:chgData name="Issa, Carlos GIZ LB" userId="6f6fe289-edbe-472c-89f8-c7b7250ecb4d" providerId="ADAL" clId="{BE83C031-C5D4-4C75-98C5-38240497F793}" dt="2024-06-03T16:52:04.652" v="2521" actId="113"/>
          <ac:spMkLst>
            <pc:docMk/>
            <pc:sldMk cId="1781269084" sldId="375"/>
            <ac:spMk id="9" creationId="{91DE1D7B-E592-4FE0-9AB2-B0B4F838864C}"/>
          </ac:spMkLst>
        </pc:spChg>
        <pc:picChg chg="add mod">
          <ac:chgData name="Issa, Carlos GIZ LB" userId="6f6fe289-edbe-472c-89f8-c7b7250ecb4d" providerId="ADAL" clId="{BE83C031-C5D4-4C75-98C5-38240497F793}" dt="2024-06-03T16:46:26.535" v="2453" actId="1038"/>
          <ac:picMkLst>
            <pc:docMk/>
            <pc:sldMk cId="1781269084" sldId="375"/>
            <ac:picMk id="11" creationId="{2EB5D7C3-CFEB-B1D2-DEE8-1E20022A17BC}"/>
          </ac:picMkLst>
        </pc:picChg>
        <pc:picChg chg="add del mod">
          <ac:chgData name="Issa, Carlos GIZ LB" userId="6f6fe289-edbe-472c-89f8-c7b7250ecb4d" providerId="ADAL" clId="{BE83C031-C5D4-4C75-98C5-38240497F793}" dt="2024-06-03T16:34:36.002" v="2268" actId="478"/>
          <ac:picMkLst>
            <pc:docMk/>
            <pc:sldMk cId="1781269084" sldId="375"/>
            <ac:picMk id="13" creationId="{22A20805-7B94-C0B2-0737-78047F608B0C}"/>
          </ac:picMkLst>
        </pc:picChg>
        <pc:picChg chg="add mod">
          <ac:chgData name="Issa, Carlos GIZ LB" userId="6f6fe289-edbe-472c-89f8-c7b7250ecb4d" providerId="ADAL" clId="{BE83C031-C5D4-4C75-98C5-38240497F793}" dt="2024-06-03T16:46:26.535" v="2453" actId="1038"/>
          <ac:picMkLst>
            <pc:docMk/>
            <pc:sldMk cId="1781269084" sldId="375"/>
            <ac:picMk id="15" creationId="{8C0CE034-8959-ECFE-9D0A-F4DFB94D11EB}"/>
          </ac:picMkLst>
        </pc:picChg>
        <pc:picChg chg="add mod">
          <ac:chgData name="Issa, Carlos GIZ LB" userId="6f6fe289-edbe-472c-89f8-c7b7250ecb4d" providerId="ADAL" clId="{BE83C031-C5D4-4C75-98C5-38240497F793}" dt="2024-06-03T16:46:26.535" v="2453" actId="1038"/>
          <ac:picMkLst>
            <pc:docMk/>
            <pc:sldMk cId="1781269084" sldId="375"/>
            <ac:picMk id="17" creationId="{F328DCB6-1C40-1494-3E5B-BDD65F9E2008}"/>
          </ac:picMkLst>
        </pc:picChg>
        <pc:picChg chg="add mod">
          <ac:chgData name="Issa, Carlos GIZ LB" userId="6f6fe289-edbe-472c-89f8-c7b7250ecb4d" providerId="ADAL" clId="{BE83C031-C5D4-4C75-98C5-38240497F793}" dt="2024-06-03T16:46:36.550" v="2466" actId="1036"/>
          <ac:picMkLst>
            <pc:docMk/>
            <pc:sldMk cId="1781269084" sldId="375"/>
            <ac:picMk id="19" creationId="{7D5A3D6D-3CBD-F229-EE6D-D1130D25EFE8}"/>
          </ac:picMkLst>
        </pc:picChg>
        <pc:picChg chg="add mod">
          <ac:chgData name="Issa, Carlos GIZ LB" userId="6f6fe289-edbe-472c-89f8-c7b7250ecb4d" providerId="ADAL" clId="{BE83C031-C5D4-4C75-98C5-38240497F793}" dt="2024-06-03T16:46:40.528" v="2475" actId="1036"/>
          <ac:picMkLst>
            <pc:docMk/>
            <pc:sldMk cId="1781269084" sldId="375"/>
            <ac:picMk id="21" creationId="{619A7C2E-E7E7-E1FD-2ABE-00B8BE2C8F58}"/>
          </ac:picMkLst>
        </pc:picChg>
      </pc:sldChg>
      <pc:sldChg chg="modSp add del mod">
        <pc:chgData name="Issa, Carlos GIZ LB" userId="6f6fe289-edbe-472c-89f8-c7b7250ecb4d" providerId="ADAL" clId="{BE83C031-C5D4-4C75-98C5-38240497F793}" dt="2024-06-03T16:40:24.278" v="2334" actId="47"/>
        <pc:sldMkLst>
          <pc:docMk/>
          <pc:sldMk cId="3833949402" sldId="376"/>
        </pc:sldMkLst>
        <pc:spChg chg="mod">
          <ac:chgData name="Issa, Carlos GIZ LB" userId="6f6fe289-edbe-472c-89f8-c7b7250ecb4d" providerId="ADAL" clId="{BE83C031-C5D4-4C75-98C5-38240497F793}" dt="2024-06-03T16:38:47.733" v="2325" actId="14100"/>
          <ac:spMkLst>
            <pc:docMk/>
            <pc:sldMk cId="3833949402" sldId="376"/>
            <ac:spMk id="4" creationId="{FE6848CE-68CA-BA4D-0189-BD1C5A0FC22A}"/>
          </ac:spMkLst>
        </pc:spChg>
        <pc:spChg chg="mod">
          <ac:chgData name="Issa, Carlos GIZ LB" userId="6f6fe289-edbe-472c-89f8-c7b7250ecb4d" providerId="ADAL" clId="{BE83C031-C5D4-4C75-98C5-38240497F793}" dt="2024-06-03T16:38:58.508" v="2326"/>
          <ac:spMkLst>
            <pc:docMk/>
            <pc:sldMk cId="3833949402" sldId="376"/>
            <ac:spMk id="6" creationId="{E3FD0D79-3A82-DAD0-3A7E-2C4D3B806FBD}"/>
          </ac:spMkLst>
        </pc:spChg>
      </pc:sldChg>
      <pc:sldChg chg="addSp delSp modSp add mod">
        <pc:chgData name="Issa, Carlos GIZ LB" userId="6f6fe289-edbe-472c-89f8-c7b7250ecb4d" providerId="ADAL" clId="{BE83C031-C5D4-4C75-98C5-38240497F793}" dt="2024-06-03T16:53:09.838" v="2546" actId="113"/>
        <pc:sldMkLst>
          <pc:docMk/>
          <pc:sldMk cId="4040800726" sldId="376"/>
        </pc:sldMkLst>
        <pc:spChg chg="mod">
          <ac:chgData name="Issa, Carlos GIZ LB" userId="6f6fe289-edbe-472c-89f8-c7b7250ecb4d" providerId="ADAL" clId="{BE83C031-C5D4-4C75-98C5-38240497F793}" dt="2024-06-03T16:41:00.074" v="2357" actId="20577"/>
          <ac:spMkLst>
            <pc:docMk/>
            <pc:sldMk cId="4040800726" sldId="376"/>
            <ac:spMk id="4" creationId="{FE6848CE-68CA-BA4D-0189-BD1C5A0FC22A}"/>
          </ac:spMkLst>
        </pc:spChg>
        <pc:spChg chg="mod">
          <ac:chgData name="Issa, Carlos GIZ LB" userId="6f6fe289-edbe-472c-89f8-c7b7250ecb4d" providerId="ADAL" clId="{BE83C031-C5D4-4C75-98C5-38240497F793}" dt="2024-06-03T16:46:46.531" v="2476" actId="403"/>
          <ac:spMkLst>
            <pc:docMk/>
            <pc:sldMk cId="4040800726" sldId="376"/>
            <ac:spMk id="6" creationId="{E3FD0D79-3A82-DAD0-3A7E-2C4D3B806FBD}"/>
          </ac:spMkLst>
        </pc:spChg>
        <pc:spChg chg="mod">
          <ac:chgData name="Issa, Carlos GIZ LB" userId="6f6fe289-edbe-472c-89f8-c7b7250ecb4d" providerId="ADAL" clId="{BE83C031-C5D4-4C75-98C5-38240497F793}" dt="2024-06-03T16:53:09.838" v="2546" actId="113"/>
          <ac:spMkLst>
            <pc:docMk/>
            <pc:sldMk cId="4040800726" sldId="376"/>
            <ac:spMk id="9" creationId="{91DE1D7B-E592-4FE0-9AB2-B0B4F838864C}"/>
          </ac:spMkLst>
        </pc:spChg>
        <pc:picChg chg="add mod">
          <ac:chgData name="Issa, Carlos GIZ LB" userId="6f6fe289-edbe-472c-89f8-c7b7250ecb4d" providerId="ADAL" clId="{BE83C031-C5D4-4C75-98C5-38240497F793}" dt="2024-06-03T16:46:56.995" v="2496" actId="1036"/>
          <ac:picMkLst>
            <pc:docMk/>
            <pc:sldMk cId="4040800726" sldId="376"/>
            <ac:picMk id="3" creationId="{9C77783B-790F-E4E8-549D-E442AA3F664E}"/>
          </ac:picMkLst>
        </pc:picChg>
        <pc:picChg chg="add mod">
          <ac:chgData name="Issa, Carlos GIZ LB" userId="6f6fe289-edbe-472c-89f8-c7b7250ecb4d" providerId="ADAL" clId="{BE83C031-C5D4-4C75-98C5-38240497F793}" dt="2024-06-03T16:46:56.995" v="2496" actId="1036"/>
          <ac:picMkLst>
            <pc:docMk/>
            <pc:sldMk cId="4040800726" sldId="376"/>
            <ac:picMk id="7" creationId="{DA05D093-6417-3750-062E-61959A7D81E1}"/>
          </ac:picMkLst>
        </pc:picChg>
        <pc:picChg chg="del">
          <ac:chgData name="Issa, Carlos GIZ LB" userId="6f6fe289-edbe-472c-89f8-c7b7250ecb4d" providerId="ADAL" clId="{BE83C031-C5D4-4C75-98C5-38240497F793}" dt="2024-06-03T16:41:43.509" v="2360" actId="478"/>
          <ac:picMkLst>
            <pc:docMk/>
            <pc:sldMk cId="4040800726" sldId="376"/>
            <ac:picMk id="11" creationId="{2EB5D7C3-CFEB-B1D2-DEE8-1E20022A17BC}"/>
          </ac:picMkLst>
        </pc:picChg>
        <pc:picChg chg="add mod">
          <ac:chgData name="Issa, Carlos GIZ LB" userId="6f6fe289-edbe-472c-89f8-c7b7250ecb4d" providerId="ADAL" clId="{BE83C031-C5D4-4C75-98C5-38240497F793}" dt="2024-06-03T16:46:56.995" v="2496" actId="1036"/>
          <ac:picMkLst>
            <pc:docMk/>
            <pc:sldMk cId="4040800726" sldId="376"/>
            <ac:picMk id="13" creationId="{F80F057B-B146-C7D7-9346-82CA96990864}"/>
          </ac:picMkLst>
        </pc:picChg>
        <pc:picChg chg="del">
          <ac:chgData name="Issa, Carlos GIZ LB" userId="6f6fe289-edbe-472c-89f8-c7b7250ecb4d" providerId="ADAL" clId="{BE83C031-C5D4-4C75-98C5-38240497F793}" dt="2024-06-03T16:41:51.848" v="2362" actId="478"/>
          <ac:picMkLst>
            <pc:docMk/>
            <pc:sldMk cId="4040800726" sldId="376"/>
            <ac:picMk id="15" creationId="{8C0CE034-8959-ECFE-9D0A-F4DFB94D11EB}"/>
          </ac:picMkLst>
        </pc:picChg>
        <pc:picChg chg="mod">
          <ac:chgData name="Issa, Carlos GIZ LB" userId="6f6fe289-edbe-472c-89f8-c7b7250ecb4d" providerId="ADAL" clId="{BE83C031-C5D4-4C75-98C5-38240497F793}" dt="2024-06-03T16:46:56.995" v="2496" actId="1036"/>
          <ac:picMkLst>
            <pc:docMk/>
            <pc:sldMk cId="4040800726" sldId="376"/>
            <ac:picMk id="17" creationId="{F328DCB6-1C40-1494-3E5B-BDD65F9E2008}"/>
          </ac:picMkLst>
        </pc:picChg>
        <pc:picChg chg="del mod">
          <ac:chgData name="Issa, Carlos GIZ LB" userId="6f6fe289-edbe-472c-89f8-c7b7250ecb4d" providerId="ADAL" clId="{BE83C031-C5D4-4C75-98C5-38240497F793}" dt="2024-06-03T16:42:29.023" v="2369" actId="478"/>
          <ac:picMkLst>
            <pc:docMk/>
            <pc:sldMk cId="4040800726" sldId="376"/>
            <ac:picMk id="19" creationId="{7D5A3D6D-3CBD-F229-EE6D-D1130D25EFE8}"/>
          </ac:picMkLst>
        </pc:picChg>
        <pc:picChg chg="del">
          <ac:chgData name="Issa, Carlos GIZ LB" userId="6f6fe289-edbe-472c-89f8-c7b7250ecb4d" providerId="ADAL" clId="{BE83C031-C5D4-4C75-98C5-38240497F793}" dt="2024-06-03T16:43:38.669" v="2372" actId="478"/>
          <ac:picMkLst>
            <pc:docMk/>
            <pc:sldMk cId="4040800726" sldId="376"/>
            <ac:picMk id="21" creationId="{619A7C2E-E7E7-E1FD-2ABE-00B8BE2C8F58}"/>
          </ac:picMkLst>
        </pc:picChg>
      </pc:sldChg>
      <pc:sldMasterChg chg="addSp modSp mod modSldLayout">
        <pc:chgData name="Issa, Carlos GIZ LB" userId="6f6fe289-edbe-472c-89f8-c7b7250ecb4d" providerId="ADAL" clId="{BE83C031-C5D4-4C75-98C5-38240497F793}" dt="2024-06-03T15:23:57.741" v="1260" actId="14100"/>
        <pc:sldMasterMkLst>
          <pc:docMk/>
          <pc:sldMasterMk cId="3579710356" sldId="2147483666"/>
        </pc:sldMasterMkLst>
        <pc:picChg chg="add mod">
          <ac:chgData name="Issa, Carlos GIZ LB" userId="6f6fe289-edbe-472c-89f8-c7b7250ecb4d" providerId="ADAL" clId="{BE83C031-C5D4-4C75-98C5-38240497F793}" dt="2024-06-03T07:09:58.549" v="187" actId="1076"/>
          <ac:picMkLst>
            <pc:docMk/>
            <pc:sldMasterMk cId="3579710356" sldId="2147483666"/>
            <ac:picMk id="2" creationId="{FB6BA556-B9E5-4A59-A31D-CC915576FE4F}"/>
          </ac:picMkLst>
        </pc:picChg>
        <pc:picChg chg="add mod">
          <ac:chgData name="Issa, Carlos GIZ LB" userId="6f6fe289-edbe-472c-89f8-c7b7250ecb4d" providerId="ADAL" clId="{BE83C031-C5D4-4C75-98C5-38240497F793}" dt="2024-06-03T07:11:18.852" v="194" actId="1076"/>
          <ac:picMkLst>
            <pc:docMk/>
            <pc:sldMasterMk cId="3579710356" sldId="2147483666"/>
            <ac:picMk id="3" creationId="{FBC4C246-9F17-3B12-1601-2788217B077F}"/>
          </ac:picMkLst>
        </pc:picChg>
        <pc:sldLayoutChg chg="modSp mod">
          <pc:chgData name="Issa, Carlos GIZ LB" userId="6f6fe289-edbe-472c-89f8-c7b7250ecb4d" providerId="ADAL" clId="{BE83C031-C5D4-4C75-98C5-38240497F793}" dt="2024-06-03T15:23:57.741" v="1260" actId="14100"/>
          <pc:sldLayoutMkLst>
            <pc:docMk/>
            <pc:sldMasterMk cId="3579710356" sldId="2147483666"/>
            <pc:sldLayoutMk cId="2844897788" sldId="2147483671"/>
          </pc:sldLayoutMkLst>
          <pc:spChg chg="mod">
            <ac:chgData name="Issa, Carlos GIZ LB" userId="6f6fe289-edbe-472c-89f8-c7b7250ecb4d" providerId="ADAL" clId="{BE83C031-C5D4-4C75-98C5-38240497F793}" dt="2024-06-03T15:23:52.415" v="1258" actId="1076"/>
            <ac:spMkLst>
              <pc:docMk/>
              <pc:sldMasterMk cId="3579710356" sldId="2147483666"/>
              <pc:sldLayoutMk cId="2844897788" sldId="2147483671"/>
              <ac:spMk id="2" creationId="{AD020BBE-7E61-CD46-AE21-CC30926F068C}"/>
            </ac:spMkLst>
          </pc:spChg>
          <pc:spChg chg="mod">
            <ac:chgData name="Issa, Carlos GIZ LB" userId="6f6fe289-edbe-472c-89f8-c7b7250ecb4d" providerId="ADAL" clId="{BE83C031-C5D4-4C75-98C5-38240497F793}" dt="2024-06-03T15:23:57.741" v="1260" actId="14100"/>
            <ac:spMkLst>
              <pc:docMk/>
              <pc:sldMasterMk cId="3579710356" sldId="2147483666"/>
              <pc:sldLayoutMk cId="2844897788" sldId="2147483671"/>
              <ac:spMk id="15" creationId="{CA0A2D4D-3C21-2249-B619-24D60DC371A9}"/>
            </ac:spMkLst>
          </pc:spChg>
        </pc:sldLayoutChg>
      </pc:sldMasterChg>
      <pc:sldMasterChg chg="addSp delSp modSp mod">
        <pc:chgData name="Issa, Carlos GIZ LB" userId="6f6fe289-edbe-472c-89f8-c7b7250ecb4d" providerId="ADAL" clId="{BE83C031-C5D4-4C75-98C5-38240497F793}" dt="2024-06-03T07:12:06.672" v="197"/>
        <pc:sldMasterMkLst>
          <pc:docMk/>
          <pc:sldMasterMk cId="3297877362" sldId="2147483678"/>
        </pc:sldMasterMkLst>
        <pc:picChg chg="add del mod">
          <ac:chgData name="Issa, Carlos GIZ LB" userId="6f6fe289-edbe-472c-89f8-c7b7250ecb4d" providerId="ADAL" clId="{BE83C031-C5D4-4C75-98C5-38240497F793}" dt="2024-06-03T07:12:05.399" v="195" actId="478"/>
          <ac:picMkLst>
            <pc:docMk/>
            <pc:sldMasterMk cId="3297877362" sldId="2147483678"/>
            <ac:picMk id="2" creationId="{7CC6CC61-25DF-9DFD-21E8-5A334F548947}"/>
          </ac:picMkLst>
        </pc:picChg>
        <pc:picChg chg="add del mod">
          <ac:chgData name="Issa, Carlos GIZ LB" userId="6f6fe289-edbe-472c-89f8-c7b7250ecb4d" providerId="ADAL" clId="{BE83C031-C5D4-4C75-98C5-38240497F793}" dt="2024-06-03T07:12:05.806" v="196" actId="478"/>
          <ac:picMkLst>
            <pc:docMk/>
            <pc:sldMasterMk cId="3297877362" sldId="2147483678"/>
            <ac:picMk id="3" creationId="{3501EDF5-FC12-AF47-2637-8F40945F588C}"/>
          </ac:picMkLst>
        </pc:picChg>
        <pc:picChg chg="add mod">
          <ac:chgData name="Issa, Carlos GIZ LB" userId="6f6fe289-edbe-472c-89f8-c7b7250ecb4d" providerId="ADAL" clId="{BE83C031-C5D4-4C75-98C5-38240497F793}" dt="2024-06-03T07:12:06.672" v="197"/>
          <ac:picMkLst>
            <pc:docMk/>
            <pc:sldMasterMk cId="3297877362" sldId="2147483678"/>
            <ac:picMk id="4" creationId="{C5C8A549-BC0A-7F27-C92B-D39662B65E51}"/>
          </ac:picMkLst>
        </pc:picChg>
        <pc:picChg chg="add mod">
          <ac:chgData name="Issa, Carlos GIZ LB" userId="6f6fe289-edbe-472c-89f8-c7b7250ecb4d" providerId="ADAL" clId="{BE83C031-C5D4-4C75-98C5-38240497F793}" dt="2024-06-03T07:12:06.672" v="197"/>
          <ac:picMkLst>
            <pc:docMk/>
            <pc:sldMasterMk cId="3297877362" sldId="2147483678"/>
            <ac:picMk id="5" creationId="{8FE0228B-F140-5462-D56E-22A63B93DD4C}"/>
          </ac:picMkLst>
        </pc:picChg>
      </pc:sldMasterChg>
      <pc:sldMasterChg chg="addSp delSp modSp mod">
        <pc:chgData name="Issa, Carlos GIZ LB" userId="6f6fe289-edbe-472c-89f8-c7b7250ecb4d" providerId="ADAL" clId="{BE83C031-C5D4-4C75-98C5-38240497F793}" dt="2024-06-03T07:12:16.070" v="200"/>
        <pc:sldMasterMkLst>
          <pc:docMk/>
          <pc:sldMasterMk cId="1366356236" sldId="2147483684"/>
        </pc:sldMasterMkLst>
        <pc:picChg chg="add del mod">
          <ac:chgData name="Issa, Carlos GIZ LB" userId="6f6fe289-edbe-472c-89f8-c7b7250ecb4d" providerId="ADAL" clId="{BE83C031-C5D4-4C75-98C5-38240497F793}" dt="2024-06-03T07:12:14.905" v="198" actId="478"/>
          <ac:picMkLst>
            <pc:docMk/>
            <pc:sldMasterMk cId="1366356236" sldId="2147483684"/>
            <ac:picMk id="2" creationId="{FB6BA556-B9E5-4A59-A31D-CC915576FE4F}"/>
          </ac:picMkLst>
        </pc:picChg>
        <pc:picChg chg="add del mod">
          <ac:chgData name="Issa, Carlos GIZ LB" userId="6f6fe289-edbe-472c-89f8-c7b7250ecb4d" providerId="ADAL" clId="{BE83C031-C5D4-4C75-98C5-38240497F793}" dt="2024-06-03T07:12:15.299" v="199" actId="478"/>
          <ac:picMkLst>
            <pc:docMk/>
            <pc:sldMasterMk cId="1366356236" sldId="2147483684"/>
            <ac:picMk id="3" creationId="{E6C4A84A-02C8-FCEB-A395-3728F3E45B78}"/>
          </ac:picMkLst>
        </pc:picChg>
        <pc:picChg chg="add mod">
          <ac:chgData name="Issa, Carlos GIZ LB" userId="6f6fe289-edbe-472c-89f8-c7b7250ecb4d" providerId="ADAL" clId="{BE83C031-C5D4-4C75-98C5-38240497F793}" dt="2024-06-03T07:12:16.070" v="200"/>
          <ac:picMkLst>
            <pc:docMk/>
            <pc:sldMasterMk cId="1366356236" sldId="2147483684"/>
            <ac:picMk id="4" creationId="{DD330E99-D1D6-D900-5521-3B1E8E2D249C}"/>
          </ac:picMkLst>
        </pc:picChg>
        <pc:picChg chg="add mod">
          <ac:chgData name="Issa, Carlos GIZ LB" userId="6f6fe289-edbe-472c-89f8-c7b7250ecb4d" providerId="ADAL" clId="{BE83C031-C5D4-4C75-98C5-38240497F793}" dt="2024-06-03T07:12:16.070" v="200"/>
          <ac:picMkLst>
            <pc:docMk/>
            <pc:sldMasterMk cId="1366356236" sldId="2147483684"/>
            <ac:picMk id="6" creationId="{6E191381-C4FC-E8C0-8068-92108701DF45}"/>
          </ac:picMkLst>
        </pc:picChg>
      </pc:sldMasterChg>
    </pc:docChg>
  </pc:docChgLst>
  <pc:docChgLst>
    <pc:chgData name="Shehab, Hiba GIZ LB" userId="S::hiba.shehab@giz.de::028523be-3b3b-4a8d-bf4d-126ea627df99" providerId="AD" clId="Web-{E843B507-7649-8A8C-36F8-5311EB799EBD}"/>
    <pc:docChg chg="modSld">
      <pc:chgData name="Shehab, Hiba GIZ LB" userId="S::hiba.shehab@giz.de::028523be-3b3b-4a8d-bf4d-126ea627df99" providerId="AD" clId="Web-{E843B507-7649-8A8C-36F8-5311EB799EBD}" dt="2024-06-04T11:44:59.739" v="293" actId="1076"/>
      <pc:docMkLst>
        <pc:docMk/>
      </pc:docMkLst>
      <pc:sldChg chg="addSp delSp modSp">
        <pc:chgData name="Shehab, Hiba GIZ LB" userId="S::hiba.shehab@giz.de::028523be-3b3b-4a8d-bf4d-126ea627df99" providerId="AD" clId="Web-{E843B507-7649-8A8C-36F8-5311EB799EBD}" dt="2024-06-04T11:44:59.739" v="293" actId="1076"/>
        <pc:sldMkLst>
          <pc:docMk/>
          <pc:sldMk cId="3623179757" sldId="279"/>
        </pc:sldMkLst>
        <pc:spChg chg="del">
          <ac:chgData name="Shehab, Hiba GIZ LB" userId="S::hiba.shehab@giz.de::028523be-3b3b-4a8d-bf4d-126ea627df99" providerId="AD" clId="Web-{E843B507-7649-8A8C-36F8-5311EB799EBD}" dt="2024-06-04T11:18:21.086" v="0"/>
          <ac:spMkLst>
            <pc:docMk/>
            <pc:sldMk cId="3623179757" sldId="279"/>
            <ac:spMk id="7" creationId="{1E1630ED-1A51-A1A4-5663-892DCCD39B76}"/>
          </ac:spMkLst>
        </pc:spChg>
        <pc:spChg chg="del">
          <ac:chgData name="Shehab, Hiba GIZ LB" userId="S::hiba.shehab@giz.de::028523be-3b3b-4a8d-bf4d-126ea627df99" providerId="AD" clId="Web-{E843B507-7649-8A8C-36F8-5311EB799EBD}" dt="2024-06-04T11:18:22.243" v="1"/>
          <ac:spMkLst>
            <pc:docMk/>
            <pc:sldMk cId="3623179757" sldId="279"/>
            <ac:spMk id="9" creationId="{C12D00BA-8EDF-70CD-12EC-C7D2D4905B3F}"/>
          </ac:spMkLst>
        </pc:spChg>
        <pc:spChg chg="del mod">
          <ac:chgData name="Shehab, Hiba GIZ LB" userId="S::hiba.shehab@giz.de::028523be-3b3b-4a8d-bf4d-126ea627df99" providerId="AD" clId="Web-{E843B507-7649-8A8C-36F8-5311EB799EBD}" dt="2024-06-04T11:18:26.618" v="3"/>
          <ac:spMkLst>
            <pc:docMk/>
            <pc:sldMk cId="3623179757" sldId="279"/>
            <ac:spMk id="11" creationId="{CFED821D-9D8A-7690-D81E-1352D5E9D056}"/>
          </ac:spMkLst>
        </pc:spChg>
        <pc:graphicFrameChg chg="mod">
          <ac:chgData name="Shehab, Hiba GIZ LB" userId="S::hiba.shehab@giz.de::028523be-3b3b-4a8d-bf4d-126ea627df99" providerId="AD" clId="Web-{E843B507-7649-8A8C-36F8-5311EB799EBD}" dt="2024-06-04T11:21:22.716" v="37" actId="14100"/>
          <ac:graphicFrameMkLst>
            <pc:docMk/>
            <pc:sldMk cId="3623179757" sldId="279"/>
            <ac:graphicFrameMk id="5" creationId="{2123A0ED-745A-AC69-FFF9-54814B840DB4}"/>
          </ac:graphicFrameMkLst>
        </pc:graphicFrameChg>
        <pc:graphicFrameChg chg="mod">
          <ac:chgData name="Shehab, Hiba GIZ LB" userId="S::hiba.shehab@giz.de::028523be-3b3b-4a8d-bf4d-126ea627df99" providerId="AD" clId="Web-{E843B507-7649-8A8C-36F8-5311EB799EBD}" dt="2024-06-04T11:21:07.138" v="35" actId="14100"/>
          <ac:graphicFrameMkLst>
            <pc:docMk/>
            <pc:sldMk cId="3623179757" sldId="279"/>
            <ac:graphicFrameMk id="12" creationId="{3BC43092-27F4-E187-DB8E-D152A2501A39}"/>
          </ac:graphicFrameMkLst>
        </pc:graphicFrameChg>
        <pc:graphicFrameChg chg="mod modGraphic">
          <ac:chgData name="Shehab, Hiba GIZ LB" userId="S::hiba.shehab@giz.de::028523be-3b3b-4a8d-bf4d-126ea627df99" providerId="AD" clId="Web-{E843B507-7649-8A8C-36F8-5311EB799EBD}" dt="2024-06-04T11:38:22.478" v="206" actId="20577"/>
          <ac:graphicFrameMkLst>
            <pc:docMk/>
            <pc:sldMk cId="3623179757" sldId="279"/>
            <ac:graphicFrameMk id="13" creationId="{FE8BF5FA-823C-9EAD-8FD2-5E6C25BBDE26}"/>
          </ac:graphicFrameMkLst>
        </pc:graphicFrameChg>
        <pc:picChg chg="add del mod">
          <ac:chgData name="Shehab, Hiba GIZ LB" userId="S::hiba.shehab@giz.de::028523be-3b3b-4a8d-bf4d-126ea627df99" providerId="AD" clId="Web-{E843B507-7649-8A8C-36F8-5311EB799EBD}" dt="2024-06-04T11:19:02.978" v="9"/>
          <ac:picMkLst>
            <pc:docMk/>
            <pc:sldMk cId="3623179757" sldId="279"/>
            <ac:picMk id="45" creationId="{DB3A3E11-CE73-778B-3675-7F4B23116D58}"/>
          </ac:picMkLst>
        </pc:picChg>
        <pc:picChg chg="add del mod">
          <ac:chgData name="Shehab, Hiba GIZ LB" userId="S::hiba.shehab@giz.de::028523be-3b3b-4a8d-bf4d-126ea627df99" providerId="AD" clId="Web-{E843B507-7649-8A8C-36F8-5311EB799EBD}" dt="2024-06-04T11:43:24.939" v="270"/>
          <ac:picMkLst>
            <pc:docMk/>
            <pc:sldMk cId="3623179757" sldId="279"/>
            <ac:picMk id="46" creationId="{05F819A9-3A27-5904-9CCA-F49EDFEBF466}"/>
          </ac:picMkLst>
        </pc:picChg>
        <pc:picChg chg="add mod">
          <ac:chgData name="Shehab, Hiba GIZ LB" userId="S::hiba.shehab@giz.de::028523be-3b3b-4a8d-bf4d-126ea627df99" providerId="AD" clId="Web-{E843B507-7649-8A8C-36F8-5311EB799EBD}" dt="2024-06-04T11:41:19.327" v="244" actId="1076"/>
          <ac:picMkLst>
            <pc:docMk/>
            <pc:sldMk cId="3623179757" sldId="279"/>
            <ac:picMk id="119" creationId="{9C6AE6B8-2591-4E03-C803-89AD51FDB830}"/>
          </ac:picMkLst>
        </pc:picChg>
        <pc:picChg chg="add mod">
          <ac:chgData name="Shehab, Hiba GIZ LB" userId="S::hiba.shehab@giz.de::028523be-3b3b-4a8d-bf4d-126ea627df99" providerId="AD" clId="Web-{E843B507-7649-8A8C-36F8-5311EB799EBD}" dt="2024-06-04T11:43:22.283" v="269" actId="1076"/>
          <ac:picMkLst>
            <pc:docMk/>
            <pc:sldMk cId="3623179757" sldId="279"/>
            <ac:picMk id="155" creationId="{2A75C67B-CA83-C66A-A352-5556A11E7946}"/>
          </ac:picMkLst>
        </pc:picChg>
        <pc:picChg chg="add mod">
          <ac:chgData name="Shehab, Hiba GIZ LB" userId="S::hiba.shehab@giz.de::028523be-3b3b-4a8d-bf4d-126ea627df99" providerId="AD" clId="Web-{E843B507-7649-8A8C-36F8-5311EB799EBD}" dt="2024-06-04T11:23:50.142" v="60" actId="1076"/>
          <ac:picMkLst>
            <pc:docMk/>
            <pc:sldMk cId="3623179757" sldId="279"/>
            <ac:picMk id="156" creationId="{5784BF6E-436C-00A8-EE0F-2C6381481728}"/>
          </ac:picMkLst>
        </pc:picChg>
        <pc:picChg chg="add mod">
          <ac:chgData name="Shehab, Hiba GIZ LB" userId="S::hiba.shehab@giz.de::028523be-3b3b-4a8d-bf4d-126ea627df99" providerId="AD" clId="Web-{E843B507-7649-8A8C-36F8-5311EB799EBD}" dt="2024-06-04T11:44:59.739" v="293" actId="1076"/>
          <ac:picMkLst>
            <pc:docMk/>
            <pc:sldMk cId="3623179757" sldId="279"/>
            <ac:picMk id="262" creationId="{6DA05D97-9E5F-DD4B-BDF6-AE46F1DEB7F7}"/>
          </ac:picMkLst>
        </pc:picChg>
        <pc:picChg chg="add del mod modCrop">
          <ac:chgData name="Shehab, Hiba GIZ LB" userId="S::hiba.shehab@giz.de::028523be-3b3b-4a8d-bf4d-126ea627df99" providerId="AD" clId="Web-{E843B507-7649-8A8C-36F8-5311EB799EBD}" dt="2024-06-04T11:42:35.063" v="258"/>
          <ac:picMkLst>
            <pc:docMk/>
            <pc:sldMk cId="3623179757" sldId="279"/>
            <ac:picMk id="263" creationId="{A7E8D4C3-3C89-62AF-56A6-54D25B767B31}"/>
          </ac:picMkLst>
        </pc:picChg>
        <pc:picChg chg="add mod modCrop">
          <ac:chgData name="Shehab, Hiba GIZ LB" userId="S::hiba.shehab@giz.de::028523be-3b3b-4a8d-bf4d-126ea627df99" providerId="AD" clId="Web-{E843B507-7649-8A8C-36F8-5311EB799EBD}" dt="2024-06-04T11:39:12.120" v="219" actId="1076"/>
          <ac:picMkLst>
            <pc:docMk/>
            <pc:sldMk cId="3623179757" sldId="279"/>
            <ac:picMk id="264" creationId="{FC7C1311-C8F5-C27F-D018-D2D32E3D4E53}"/>
          </ac:picMkLst>
        </pc:picChg>
        <pc:picChg chg="add mod modCrop">
          <ac:chgData name="Shehab, Hiba GIZ LB" userId="S::hiba.shehab@giz.de::028523be-3b3b-4a8d-bf4d-126ea627df99" providerId="AD" clId="Web-{E843B507-7649-8A8C-36F8-5311EB799EBD}" dt="2024-06-04T11:28:49.666" v="108" actId="1076"/>
          <ac:picMkLst>
            <pc:docMk/>
            <pc:sldMk cId="3623179757" sldId="279"/>
            <ac:picMk id="265" creationId="{31F528D9-26CD-D5CD-76AE-AE0A58193A16}"/>
          </ac:picMkLst>
        </pc:picChg>
        <pc:picChg chg="add mod">
          <ac:chgData name="Shehab, Hiba GIZ LB" userId="S::hiba.shehab@giz.de::028523be-3b3b-4a8d-bf4d-126ea627df99" providerId="AD" clId="Web-{E843B507-7649-8A8C-36F8-5311EB799EBD}" dt="2024-06-04T11:41:11.436" v="242" actId="1076"/>
          <ac:picMkLst>
            <pc:docMk/>
            <pc:sldMk cId="3623179757" sldId="279"/>
            <ac:picMk id="266" creationId="{8D596504-824E-C788-4F3E-EFA86D0A265F}"/>
          </ac:picMkLst>
        </pc:picChg>
        <pc:picChg chg="add mod modCrop">
          <ac:chgData name="Shehab, Hiba GIZ LB" userId="S::hiba.shehab@giz.de::028523be-3b3b-4a8d-bf4d-126ea627df99" providerId="AD" clId="Web-{E843B507-7649-8A8C-36F8-5311EB799EBD}" dt="2024-06-04T11:40:57.482" v="238" actId="1076"/>
          <ac:picMkLst>
            <pc:docMk/>
            <pc:sldMk cId="3623179757" sldId="279"/>
            <ac:picMk id="267" creationId="{8B2055AA-6D00-49E6-BF68-F133D9AF39B1}"/>
          </ac:picMkLst>
        </pc:picChg>
        <pc:picChg chg="add mod modCrop">
          <ac:chgData name="Shehab, Hiba GIZ LB" userId="S::hiba.shehab@giz.de::028523be-3b3b-4a8d-bf4d-126ea627df99" providerId="AD" clId="Web-{E843B507-7649-8A8C-36F8-5311EB799EBD}" dt="2024-06-04T11:33:55.471" v="162" actId="1076"/>
          <ac:picMkLst>
            <pc:docMk/>
            <pc:sldMk cId="3623179757" sldId="279"/>
            <ac:picMk id="478" creationId="{755A6617-FFEE-B334-5955-D8225B4183BB}"/>
          </ac:picMkLst>
        </pc:picChg>
        <pc:picChg chg="add mod modCrop">
          <ac:chgData name="Shehab, Hiba GIZ LB" userId="S::hiba.shehab@giz.de::028523be-3b3b-4a8d-bf4d-126ea627df99" providerId="AD" clId="Web-{E843B507-7649-8A8C-36F8-5311EB799EBD}" dt="2024-06-04T11:41:03.092" v="240" actId="1076"/>
          <ac:picMkLst>
            <pc:docMk/>
            <pc:sldMk cId="3623179757" sldId="279"/>
            <ac:picMk id="479" creationId="{4039D64F-8A0C-422A-22A9-9307B4400CEA}"/>
          </ac:picMkLst>
        </pc:picChg>
        <pc:picChg chg="add mod modCrop">
          <ac:chgData name="Shehab, Hiba GIZ LB" userId="S::hiba.shehab@giz.de::028523be-3b3b-4a8d-bf4d-126ea627df99" providerId="AD" clId="Web-{E843B507-7649-8A8C-36F8-5311EB799EBD}" dt="2024-06-04T11:36:48.054" v="189" actId="1076"/>
          <ac:picMkLst>
            <pc:docMk/>
            <pc:sldMk cId="3623179757" sldId="279"/>
            <ac:picMk id="480" creationId="{7CDA1BE6-558F-A239-EB33-6A96A9D1D8BC}"/>
          </ac:picMkLst>
        </pc:picChg>
        <pc:picChg chg="add mod modCrop">
          <ac:chgData name="Shehab, Hiba GIZ LB" userId="S::hiba.shehab@giz.de::028523be-3b3b-4a8d-bf4d-126ea627df99" providerId="AD" clId="Web-{E843B507-7649-8A8C-36F8-5311EB799EBD}" dt="2024-06-04T11:38:28.791" v="208" actId="14100"/>
          <ac:picMkLst>
            <pc:docMk/>
            <pc:sldMk cId="3623179757" sldId="279"/>
            <ac:picMk id="481" creationId="{301A14E4-D715-38FF-F46D-FE75789FA1BB}"/>
          </ac:picMkLst>
        </pc:picChg>
        <pc:picChg chg="add mod modCrop">
          <ac:chgData name="Shehab, Hiba GIZ LB" userId="S::hiba.shehab@giz.de::028523be-3b3b-4a8d-bf4d-126ea627df99" providerId="AD" clId="Web-{E843B507-7649-8A8C-36F8-5311EB799EBD}" dt="2024-06-04T11:40:39.404" v="235" actId="14100"/>
          <ac:picMkLst>
            <pc:docMk/>
            <pc:sldMk cId="3623179757" sldId="279"/>
            <ac:picMk id="504" creationId="{B21B4DA1-DB13-3120-E4A5-0AAD084859EC}"/>
          </ac:picMkLst>
        </pc:picChg>
        <pc:picChg chg="add mod modCrop">
          <ac:chgData name="Shehab, Hiba GIZ LB" userId="S::hiba.shehab@giz.de::028523be-3b3b-4a8d-bf4d-126ea627df99" providerId="AD" clId="Web-{E843B507-7649-8A8C-36F8-5311EB799EBD}" dt="2024-06-04T11:42:32.719" v="256" actId="1076"/>
          <ac:picMkLst>
            <pc:docMk/>
            <pc:sldMk cId="3623179757" sldId="279"/>
            <ac:picMk id="505" creationId="{66FA8A20-1C9C-CA25-3958-177C7E50D592}"/>
          </ac:picMkLst>
        </pc:picChg>
        <pc:picChg chg="add mod modCrop">
          <ac:chgData name="Shehab, Hiba GIZ LB" userId="S::hiba.shehab@giz.de::028523be-3b3b-4a8d-bf4d-126ea627df99" providerId="AD" clId="Web-{E843B507-7649-8A8C-36F8-5311EB799EBD}" dt="2024-06-04T11:43:18.580" v="268" actId="1076"/>
          <ac:picMkLst>
            <pc:docMk/>
            <pc:sldMk cId="3623179757" sldId="279"/>
            <ac:picMk id="506" creationId="{DEF22345-557A-13D5-08A1-EE7FE0AC8A0B}"/>
          </ac:picMkLst>
        </pc:picChg>
        <pc:picChg chg="add mod modCrop">
          <ac:chgData name="Shehab, Hiba GIZ LB" userId="S::hiba.shehab@giz.de::028523be-3b3b-4a8d-bf4d-126ea627df99" providerId="AD" clId="Web-{E843B507-7649-8A8C-36F8-5311EB799EBD}" dt="2024-06-04T11:44:50.504" v="292" actId="1076"/>
          <ac:picMkLst>
            <pc:docMk/>
            <pc:sldMk cId="3623179757" sldId="279"/>
            <ac:picMk id="507" creationId="{2F96066F-BF32-4FCA-DE12-0E96993CEC62}"/>
          </ac:picMkLst>
        </pc:picChg>
      </pc:sldChg>
    </pc:docChg>
  </pc:docChgLst>
  <pc:docChgLst>
    <pc:chgData name="Issa, Carlos GIZ LB" userId="6f6fe289-edbe-472c-89f8-c7b7250ecb4d" providerId="ADAL" clId="{AF1E8AD4-C2FA-4AA8-8981-B22065134926}"/>
    <pc:docChg chg="modSld">
      <pc:chgData name="Issa, Carlos GIZ LB" userId="6f6fe289-edbe-472c-89f8-c7b7250ecb4d" providerId="ADAL" clId="{AF1E8AD4-C2FA-4AA8-8981-B22065134926}" dt="2024-02-05T15:20:24.866" v="5" actId="6549"/>
      <pc:docMkLst>
        <pc:docMk/>
      </pc:docMkLst>
      <pc:sldChg chg="modSp">
        <pc:chgData name="Issa, Carlos GIZ LB" userId="6f6fe289-edbe-472c-89f8-c7b7250ecb4d" providerId="ADAL" clId="{AF1E8AD4-C2FA-4AA8-8981-B22065134926}" dt="2024-02-05T15:19:58.017" v="4" actId="20577"/>
        <pc:sldMkLst>
          <pc:docMk/>
          <pc:sldMk cId="524477505" sldId="273"/>
        </pc:sldMkLst>
        <pc:spChg chg="mod">
          <ac:chgData name="Issa, Carlos GIZ LB" userId="6f6fe289-edbe-472c-89f8-c7b7250ecb4d" providerId="ADAL" clId="{AF1E8AD4-C2FA-4AA8-8981-B22065134926}" dt="2024-02-05T15:19:58.017" v="4" actId="20577"/>
          <ac:spMkLst>
            <pc:docMk/>
            <pc:sldMk cId="524477505" sldId="273"/>
            <ac:spMk id="6" creationId="{D35EFD52-7061-84D4-2AC0-5454472DFE77}"/>
          </ac:spMkLst>
        </pc:spChg>
      </pc:sldChg>
      <pc:sldChg chg="modSp mod">
        <pc:chgData name="Issa, Carlos GIZ LB" userId="6f6fe289-edbe-472c-89f8-c7b7250ecb4d" providerId="ADAL" clId="{AF1E8AD4-C2FA-4AA8-8981-B22065134926}" dt="2024-02-05T15:20:24.866" v="5" actId="6549"/>
        <pc:sldMkLst>
          <pc:docMk/>
          <pc:sldMk cId="2110388012" sldId="354"/>
        </pc:sldMkLst>
        <pc:spChg chg="mod">
          <ac:chgData name="Issa, Carlos GIZ LB" userId="6f6fe289-edbe-472c-89f8-c7b7250ecb4d" providerId="ADAL" clId="{AF1E8AD4-C2FA-4AA8-8981-B22065134926}" dt="2024-02-05T15:20:24.866" v="5" actId="6549"/>
          <ac:spMkLst>
            <pc:docMk/>
            <pc:sldMk cId="2110388012" sldId="354"/>
            <ac:spMk id="9" creationId="{91DE1D7B-E592-4FE0-9AB2-B0B4F838864C}"/>
          </ac:spMkLst>
        </pc:spChg>
      </pc:sldChg>
    </pc:docChg>
  </pc:docChgLst>
  <pc:docChgLst>
    <pc:chgData name="Issa, Carlos GIZ LB" userId="6f6fe289-edbe-472c-89f8-c7b7250ecb4d" providerId="ADAL" clId="{2D19270E-0261-424F-B8AB-A910F38FF653}"/>
    <pc:docChg chg="undo custSel addSld delSld modSld sldOrd">
      <pc:chgData name="Issa, Carlos GIZ LB" userId="6f6fe289-edbe-472c-89f8-c7b7250ecb4d" providerId="ADAL" clId="{2D19270E-0261-424F-B8AB-A910F38FF653}" dt="2024-07-05T13:20:51.462" v="1433" actId="1076"/>
      <pc:docMkLst>
        <pc:docMk/>
      </pc:docMkLst>
      <pc:sldChg chg="addSp modSp mod">
        <pc:chgData name="Issa, Carlos GIZ LB" userId="6f6fe289-edbe-472c-89f8-c7b7250ecb4d" providerId="ADAL" clId="{2D19270E-0261-424F-B8AB-A910F38FF653}" dt="2024-07-05T13:20:51.462" v="1433" actId="1076"/>
        <pc:sldMkLst>
          <pc:docMk/>
          <pc:sldMk cId="2110388012" sldId="354"/>
        </pc:sldMkLst>
        <pc:picChg chg="add mod">
          <ac:chgData name="Issa, Carlos GIZ LB" userId="6f6fe289-edbe-472c-89f8-c7b7250ecb4d" providerId="ADAL" clId="{2D19270E-0261-424F-B8AB-A910F38FF653}" dt="2024-07-05T13:20:33.232" v="1431" actId="1076"/>
          <ac:picMkLst>
            <pc:docMk/>
            <pc:sldMk cId="2110388012" sldId="354"/>
            <ac:picMk id="5" creationId="{C2E71AC6-FBF9-C96C-D448-46FAA4B1A50B}"/>
          </ac:picMkLst>
        </pc:picChg>
        <pc:picChg chg="add mod">
          <ac:chgData name="Issa, Carlos GIZ LB" userId="6f6fe289-edbe-472c-89f8-c7b7250ecb4d" providerId="ADAL" clId="{2D19270E-0261-424F-B8AB-A910F38FF653}" dt="2024-07-05T13:20:51.462" v="1433" actId="1076"/>
          <ac:picMkLst>
            <pc:docMk/>
            <pc:sldMk cId="2110388012" sldId="354"/>
            <ac:picMk id="7" creationId="{5184F523-AFEC-88DF-DD7F-5FDD9F3F015A}"/>
          </ac:picMkLst>
        </pc:picChg>
      </pc:sldChg>
      <pc:sldChg chg="del">
        <pc:chgData name="Issa, Carlos GIZ LB" userId="6f6fe289-edbe-472c-89f8-c7b7250ecb4d" providerId="ADAL" clId="{2D19270E-0261-424F-B8AB-A910F38FF653}" dt="2024-07-05T12:51:52.942" v="994" actId="47"/>
        <pc:sldMkLst>
          <pc:docMk/>
          <pc:sldMk cId="3624562680" sldId="372"/>
        </pc:sldMkLst>
      </pc:sldChg>
      <pc:sldChg chg="addSp delSp modSp add mod">
        <pc:chgData name="Issa, Carlos GIZ LB" userId="6f6fe289-edbe-472c-89f8-c7b7250ecb4d" providerId="ADAL" clId="{2D19270E-0261-424F-B8AB-A910F38FF653}" dt="2024-07-05T12:53:55.699" v="1067" actId="2711"/>
        <pc:sldMkLst>
          <pc:docMk/>
          <pc:sldMk cId="1507626108" sldId="373"/>
        </pc:sldMkLst>
        <pc:spChg chg="del mod">
          <ac:chgData name="Issa, Carlos GIZ LB" userId="6f6fe289-edbe-472c-89f8-c7b7250ecb4d" providerId="ADAL" clId="{2D19270E-0261-424F-B8AB-A910F38FF653}" dt="2024-07-04T13:07:25.774" v="17" actId="478"/>
          <ac:spMkLst>
            <pc:docMk/>
            <pc:sldMk cId="1507626108" sldId="373"/>
            <ac:spMk id="2" creationId="{6038DB8F-D33F-0880-04E7-3FBC7F1E733A}"/>
          </ac:spMkLst>
        </pc:spChg>
        <pc:spChg chg="del mod">
          <ac:chgData name="Issa, Carlos GIZ LB" userId="6f6fe289-edbe-472c-89f8-c7b7250ecb4d" providerId="ADAL" clId="{2D19270E-0261-424F-B8AB-A910F38FF653}" dt="2024-07-04T13:07:25.774" v="17" actId="478"/>
          <ac:spMkLst>
            <pc:docMk/>
            <pc:sldMk cId="1507626108" sldId="373"/>
            <ac:spMk id="4" creationId="{27D780CA-270A-8B54-62A5-BE0D4E3F9AF8}"/>
          </ac:spMkLst>
        </pc:spChg>
        <pc:spChg chg="mod">
          <ac:chgData name="Issa, Carlos GIZ LB" userId="6f6fe289-edbe-472c-89f8-c7b7250ecb4d" providerId="ADAL" clId="{2D19270E-0261-424F-B8AB-A910F38FF653}" dt="2024-07-05T12:53:55.699" v="1067" actId="2711"/>
          <ac:spMkLst>
            <pc:docMk/>
            <pc:sldMk cId="1507626108" sldId="373"/>
            <ac:spMk id="6" creationId="{117F458B-6415-9443-ACC6-25599BB34DB2}"/>
          </ac:spMkLst>
        </pc:spChg>
        <pc:spChg chg="del mod">
          <ac:chgData name="Issa, Carlos GIZ LB" userId="6f6fe289-edbe-472c-89f8-c7b7250ecb4d" providerId="ADAL" clId="{2D19270E-0261-424F-B8AB-A910F38FF653}" dt="2024-07-04T13:07:25.774" v="17" actId="478"/>
          <ac:spMkLst>
            <pc:docMk/>
            <pc:sldMk cId="1507626108" sldId="373"/>
            <ac:spMk id="8" creationId="{A19B046B-6802-EE46-7AED-B3C3C0B9429D}"/>
          </ac:spMkLst>
        </pc:spChg>
        <pc:spChg chg="del mod">
          <ac:chgData name="Issa, Carlos GIZ LB" userId="6f6fe289-edbe-472c-89f8-c7b7250ecb4d" providerId="ADAL" clId="{2D19270E-0261-424F-B8AB-A910F38FF653}" dt="2024-07-04T13:07:25.774" v="17" actId="478"/>
          <ac:spMkLst>
            <pc:docMk/>
            <pc:sldMk cId="1507626108" sldId="373"/>
            <ac:spMk id="10" creationId="{56B7021F-6C64-0EAE-3A76-92170C5CFD4B}"/>
          </ac:spMkLst>
        </pc:spChg>
        <pc:spChg chg="add mod">
          <ac:chgData name="Issa, Carlos GIZ LB" userId="6f6fe289-edbe-472c-89f8-c7b7250ecb4d" providerId="ADAL" clId="{2D19270E-0261-424F-B8AB-A910F38FF653}" dt="2024-07-04T13:25:14.058" v="248" actId="113"/>
          <ac:spMkLst>
            <pc:docMk/>
            <pc:sldMk cId="1507626108" sldId="373"/>
            <ac:spMk id="13" creationId="{F8654DF2-D2C9-72C1-8F5A-D625A0A527BD}"/>
          </ac:spMkLst>
        </pc:spChg>
        <pc:spChg chg="del mod">
          <ac:chgData name="Issa, Carlos GIZ LB" userId="6f6fe289-edbe-472c-89f8-c7b7250ecb4d" providerId="ADAL" clId="{2D19270E-0261-424F-B8AB-A910F38FF653}" dt="2024-07-04T13:07:25.774" v="17" actId="478"/>
          <ac:spMkLst>
            <pc:docMk/>
            <pc:sldMk cId="1507626108" sldId="373"/>
            <ac:spMk id="14" creationId="{D275503B-E416-537B-0D62-B6F4CF07BA7F}"/>
          </ac:spMkLst>
        </pc:spChg>
        <pc:spChg chg="del mod">
          <ac:chgData name="Issa, Carlos GIZ LB" userId="6f6fe289-edbe-472c-89f8-c7b7250ecb4d" providerId="ADAL" clId="{2D19270E-0261-424F-B8AB-A910F38FF653}" dt="2024-07-04T13:07:25.774" v="17" actId="478"/>
          <ac:spMkLst>
            <pc:docMk/>
            <pc:sldMk cId="1507626108" sldId="373"/>
            <ac:spMk id="15" creationId="{83014893-D38E-0C90-5A95-442D6FA93441}"/>
          </ac:spMkLst>
        </pc:spChg>
        <pc:spChg chg="del">
          <ac:chgData name="Issa, Carlos GIZ LB" userId="6f6fe289-edbe-472c-89f8-c7b7250ecb4d" providerId="ADAL" clId="{2D19270E-0261-424F-B8AB-A910F38FF653}" dt="2024-07-04T13:07:25.774" v="17" actId="478"/>
          <ac:spMkLst>
            <pc:docMk/>
            <pc:sldMk cId="1507626108" sldId="373"/>
            <ac:spMk id="16" creationId="{32F74CA1-0A8E-9788-067C-4EE7E11FF636}"/>
          </ac:spMkLst>
        </pc:spChg>
        <pc:spChg chg="del">
          <ac:chgData name="Issa, Carlos GIZ LB" userId="6f6fe289-edbe-472c-89f8-c7b7250ecb4d" providerId="ADAL" clId="{2D19270E-0261-424F-B8AB-A910F38FF653}" dt="2024-07-04T13:07:25.774" v="17" actId="478"/>
          <ac:spMkLst>
            <pc:docMk/>
            <pc:sldMk cId="1507626108" sldId="373"/>
            <ac:spMk id="17" creationId="{63B735AC-9055-01BD-1A97-1160D2E9C77E}"/>
          </ac:spMkLst>
        </pc:spChg>
        <pc:spChg chg="del">
          <ac:chgData name="Issa, Carlos GIZ LB" userId="6f6fe289-edbe-472c-89f8-c7b7250ecb4d" providerId="ADAL" clId="{2D19270E-0261-424F-B8AB-A910F38FF653}" dt="2024-07-04T13:07:25.774" v="17" actId="478"/>
          <ac:spMkLst>
            <pc:docMk/>
            <pc:sldMk cId="1507626108" sldId="373"/>
            <ac:spMk id="18" creationId="{1FF1DCE4-AE4D-6B37-6594-30F3E812D9A0}"/>
          </ac:spMkLst>
        </pc:spChg>
        <pc:spChg chg="del mod">
          <ac:chgData name="Issa, Carlos GIZ LB" userId="6f6fe289-edbe-472c-89f8-c7b7250ecb4d" providerId="ADAL" clId="{2D19270E-0261-424F-B8AB-A910F38FF653}" dt="2024-07-04T13:07:30.761" v="22" actId="478"/>
          <ac:spMkLst>
            <pc:docMk/>
            <pc:sldMk cId="1507626108" sldId="373"/>
            <ac:spMk id="20" creationId="{BEBB2920-28DC-BE01-CCE2-18CB8BD9901C}"/>
          </ac:spMkLst>
        </pc:spChg>
        <pc:spChg chg="del">
          <ac:chgData name="Issa, Carlos GIZ LB" userId="6f6fe289-edbe-472c-89f8-c7b7250ecb4d" providerId="ADAL" clId="{2D19270E-0261-424F-B8AB-A910F38FF653}" dt="2024-07-04T13:07:28.343" v="20" actId="478"/>
          <ac:spMkLst>
            <pc:docMk/>
            <pc:sldMk cId="1507626108" sldId="373"/>
            <ac:spMk id="21" creationId="{542D8AB6-8ACB-7F3C-FF57-F7DFEAF9B477}"/>
          </ac:spMkLst>
        </pc:spChg>
        <pc:spChg chg="del">
          <ac:chgData name="Issa, Carlos GIZ LB" userId="6f6fe289-edbe-472c-89f8-c7b7250ecb4d" providerId="ADAL" clId="{2D19270E-0261-424F-B8AB-A910F38FF653}" dt="2024-07-04T13:07:27.685" v="19" actId="478"/>
          <ac:spMkLst>
            <pc:docMk/>
            <pc:sldMk cId="1507626108" sldId="373"/>
            <ac:spMk id="22" creationId="{7A82E82C-97FC-3620-8ABA-684DEA27548E}"/>
          </ac:spMkLst>
        </pc:spChg>
        <pc:spChg chg="del mod">
          <ac:chgData name="Issa, Carlos GIZ LB" userId="6f6fe289-edbe-472c-89f8-c7b7250ecb4d" providerId="ADAL" clId="{2D19270E-0261-424F-B8AB-A910F38FF653}" dt="2024-07-04T13:07:25.774" v="17" actId="478"/>
          <ac:spMkLst>
            <pc:docMk/>
            <pc:sldMk cId="1507626108" sldId="373"/>
            <ac:spMk id="23" creationId="{AB376CF1-40B0-1B9C-C630-B492E3E2EB60}"/>
          </ac:spMkLst>
        </pc:spChg>
        <pc:spChg chg="del mod">
          <ac:chgData name="Issa, Carlos GIZ LB" userId="6f6fe289-edbe-472c-89f8-c7b7250ecb4d" providerId="ADAL" clId="{2D19270E-0261-424F-B8AB-A910F38FF653}" dt="2024-07-04T13:07:25.774" v="17" actId="478"/>
          <ac:spMkLst>
            <pc:docMk/>
            <pc:sldMk cId="1507626108" sldId="373"/>
            <ac:spMk id="24" creationId="{1777834C-448E-B71D-9F84-1A1671694997}"/>
          </ac:spMkLst>
        </pc:spChg>
        <pc:spChg chg="del">
          <ac:chgData name="Issa, Carlos GIZ LB" userId="6f6fe289-edbe-472c-89f8-c7b7250ecb4d" providerId="ADAL" clId="{2D19270E-0261-424F-B8AB-A910F38FF653}" dt="2024-07-04T13:07:27.041" v="18" actId="478"/>
          <ac:spMkLst>
            <pc:docMk/>
            <pc:sldMk cId="1507626108" sldId="373"/>
            <ac:spMk id="25" creationId="{A7ED3353-8314-C291-125A-B8EDB6EE4F80}"/>
          </ac:spMkLst>
        </pc:spChg>
        <pc:spChg chg="del mod">
          <ac:chgData name="Issa, Carlos GIZ LB" userId="6f6fe289-edbe-472c-89f8-c7b7250ecb4d" providerId="ADAL" clId="{2D19270E-0261-424F-B8AB-A910F38FF653}" dt="2024-07-04T13:07:25.774" v="17" actId="478"/>
          <ac:spMkLst>
            <pc:docMk/>
            <pc:sldMk cId="1507626108" sldId="373"/>
            <ac:spMk id="26" creationId="{0F730B14-7152-CCCE-4841-1900FF25D8A0}"/>
          </ac:spMkLst>
        </pc:spChg>
        <pc:spChg chg="add del mod">
          <ac:chgData name="Issa, Carlos GIZ LB" userId="6f6fe289-edbe-472c-89f8-c7b7250ecb4d" providerId="ADAL" clId="{2D19270E-0261-424F-B8AB-A910F38FF653}" dt="2024-07-04T13:44:06.715" v="344" actId="478"/>
          <ac:spMkLst>
            <pc:docMk/>
            <pc:sldMk cId="1507626108" sldId="373"/>
            <ac:spMk id="68" creationId="{017038C8-AE2C-36A5-5C1D-0EB6D76E54F1}"/>
          </ac:spMkLst>
        </pc:spChg>
        <pc:spChg chg="add mod">
          <ac:chgData name="Issa, Carlos GIZ LB" userId="6f6fe289-edbe-472c-89f8-c7b7250ecb4d" providerId="ADAL" clId="{2D19270E-0261-424F-B8AB-A910F38FF653}" dt="2024-07-04T13:44:48.524" v="352" actId="207"/>
          <ac:spMkLst>
            <pc:docMk/>
            <pc:sldMk cId="1507626108" sldId="373"/>
            <ac:spMk id="69" creationId="{9E9E6C8A-B2EF-35FF-9882-6A1B0AB6E367}"/>
          </ac:spMkLst>
        </pc:spChg>
        <pc:grpChg chg="del mod">
          <ac:chgData name="Issa, Carlos GIZ LB" userId="6f6fe289-edbe-472c-89f8-c7b7250ecb4d" providerId="ADAL" clId="{2D19270E-0261-424F-B8AB-A910F38FF653}" dt="2024-07-04T13:07:25.774" v="17" actId="478"/>
          <ac:grpSpMkLst>
            <pc:docMk/>
            <pc:sldMk cId="1507626108" sldId="373"/>
            <ac:grpSpMk id="28" creationId="{40DCD5B5-2F7E-FEEF-4DFD-D805BB9A051E}"/>
          </ac:grpSpMkLst>
        </pc:grpChg>
        <pc:graphicFrameChg chg="add del mod modGraphic">
          <ac:chgData name="Issa, Carlos GIZ LB" userId="6f6fe289-edbe-472c-89f8-c7b7250ecb4d" providerId="ADAL" clId="{2D19270E-0261-424F-B8AB-A910F38FF653}" dt="2024-07-04T13:34:23.406" v="260" actId="478"/>
          <ac:graphicFrameMkLst>
            <pc:docMk/>
            <pc:sldMk cId="1507626108" sldId="373"/>
            <ac:graphicFrameMk id="5" creationId="{642BA912-6FDA-DA16-6C08-1818F3840DF5}"/>
          </ac:graphicFrameMkLst>
        </pc:graphicFrameChg>
        <pc:graphicFrameChg chg="add mod">
          <ac:chgData name="Issa, Carlos GIZ LB" userId="6f6fe289-edbe-472c-89f8-c7b7250ecb4d" providerId="ADAL" clId="{2D19270E-0261-424F-B8AB-A910F38FF653}" dt="2024-07-04T13:14:10.751" v="190"/>
          <ac:graphicFrameMkLst>
            <pc:docMk/>
            <pc:sldMk cId="1507626108" sldId="373"/>
            <ac:graphicFrameMk id="7" creationId="{FE346DD2-B2AA-257B-9EF1-005423F2981A}"/>
          </ac:graphicFrameMkLst>
        </pc:graphicFrameChg>
        <pc:graphicFrameChg chg="add mod">
          <ac:chgData name="Issa, Carlos GIZ LB" userId="6f6fe289-edbe-472c-89f8-c7b7250ecb4d" providerId="ADAL" clId="{2D19270E-0261-424F-B8AB-A910F38FF653}" dt="2024-07-04T13:14:43.754" v="196"/>
          <ac:graphicFrameMkLst>
            <pc:docMk/>
            <pc:sldMk cId="1507626108" sldId="373"/>
            <ac:graphicFrameMk id="9" creationId="{715F3982-8328-519D-763B-D282BF0FA200}"/>
          </ac:graphicFrameMkLst>
        </pc:graphicFrameChg>
        <pc:graphicFrameChg chg="add mod">
          <ac:chgData name="Issa, Carlos GIZ LB" userId="6f6fe289-edbe-472c-89f8-c7b7250ecb4d" providerId="ADAL" clId="{2D19270E-0261-424F-B8AB-A910F38FF653}" dt="2024-07-04T13:14:39.627" v="195"/>
          <ac:graphicFrameMkLst>
            <pc:docMk/>
            <pc:sldMk cId="1507626108" sldId="373"/>
            <ac:graphicFrameMk id="11" creationId="{EF6B17DE-7574-2374-D9AB-93C559AA473A}"/>
          </ac:graphicFrameMkLst>
        </pc:graphicFrameChg>
        <pc:graphicFrameChg chg="add mod">
          <ac:chgData name="Issa, Carlos GIZ LB" userId="6f6fe289-edbe-472c-89f8-c7b7250ecb4d" providerId="ADAL" clId="{2D19270E-0261-424F-B8AB-A910F38FF653}" dt="2024-07-04T13:34:29.920" v="263" actId="1076"/>
          <ac:graphicFrameMkLst>
            <pc:docMk/>
            <pc:sldMk cId="1507626108" sldId="373"/>
            <ac:graphicFrameMk id="29" creationId="{49B6B57C-17A0-3326-6131-E14145E0EB1D}"/>
          </ac:graphicFrameMkLst>
        </pc:graphicFrameChg>
        <pc:graphicFrameChg chg="add del mod modGraphic">
          <ac:chgData name="Issa, Carlos GIZ LB" userId="6f6fe289-edbe-472c-89f8-c7b7250ecb4d" providerId="ADAL" clId="{2D19270E-0261-424F-B8AB-A910F38FF653}" dt="2024-07-04T13:36:44.909" v="281" actId="478"/>
          <ac:graphicFrameMkLst>
            <pc:docMk/>
            <pc:sldMk cId="1507626108" sldId="373"/>
            <ac:graphicFrameMk id="30" creationId="{7CC11252-FA8F-F748-F037-51461F9FDBEB}"/>
          </ac:graphicFrameMkLst>
        </pc:graphicFrameChg>
        <pc:graphicFrameChg chg="add mod">
          <ac:chgData name="Issa, Carlos GIZ LB" userId="6f6fe289-edbe-472c-89f8-c7b7250ecb4d" providerId="ADAL" clId="{2D19270E-0261-424F-B8AB-A910F38FF653}" dt="2024-07-04T13:39:43.776" v="284" actId="1076"/>
          <ac:graphicFrameMkLst>
            <pc:docMk/>
            <pc:sldMk cId="1507626108" sldId="373"/>
            <ac:graphicFrameMk id="31" creationId="{1ADA6792-65D4-99C2-14E4-4308A77642C4}"/>
          </ac:graphicFrameMkLst>
        </pc:graphicFrameChg>
        <pc:graphicFrameChg chg="add mod modGraphic">
          <ac:chgData name="Issa, Carlos GIZ LB" userId="6f6fe289-edbe-472c-89f8-c7b7250ecb4d" providerId="ADAL" clId="{2D19270E-0261-424F-B8AB-A910F38FF653}" dt="2024-07-04T13:42:37.429" v="323" actId="1076"/>
          <ac:graphicFrameMkLst>
            <pc:docMk/>
            <pc:sldMk cId="1507626108" sldId="373"/>
            <ac:graphicFrameMk id="64" creationId="{7A5574F3-071A-A147-710C-B9CAA10CB778}"/>
          </ac:graphicFrameMkLst>
        </pc:graphicFrameChg>
      </pc:sldChg>
      <pc:sldChg chg="del">
        <pc:chgData name="Issa, Carlos GIZ LB" userId="6f6fe289-edbe-472c-89f8-c7b7250ecb4d" providerId="ADAL" clId="{2D19270E-0261-424F-B8AB-A910F38FF653}" dt="2024-07-05T12:51:52.942" v="994" actId="47"/>
        <pc:sldMkLst>
          <pc:docMk/>
          <pc:sldMk cId="2159456219" sldId="377"/>
        </pc:sldMkLst>
      </pc:sldChg>
      <pc:sldChg chg="del">
        <pc:chgData name="Issa, Carlos GIZ LB" userId="6f6fe289-edbe-472c-89f8-c7b7250ecb4d" providerId="ADAL" clId="{2D19270E-0261-424F-B8AB-A910F38FF653}" dt="2024-07-05T12:51:52.942" v="994" actId="47"/>
        <pc:sldMkLst>
          <pc:docMk/>
          <pc:sldMk cId="3312955562" sldId="378"/>
        </pc:sldMkLst>
      </pc:sldChg>
      <pc:sldChg chg="del">
        <pc:chgData name="Issa, Carlos GIZ LB" userId="6f6fe289-edbe-472c-89f8-c7b7250ecb4d" providerId="ADAL" clId="{2D19270E-0261-424F-B8AB-A910F38FF653}" dt="2024-07-04T13:05:07.088" v="8" actId="47"/>
        <pc:sldMkLst>
          <pc:docMk/>
          <pc:sldMk cId="2840454416" sldId="379"/>
        </pc:sldMkLst>
      </pc:sldChg>
      <pc:sldChg chg="del">
        <pc:chgData name="Issa, Carlos GIZ LB" userId="6f6fe289-edbe-472c-89f8-c7b7250ecb4d" providerId="ADAL" clId="{2D19270E-0261-424F-B8AB-A910F38FF653}" dt="2024-07-04T13:05:07.088" v="8" actId="47"/>
        <pc:sldMkLst>
          <pc:docMk/>
          <pc:sldMk cId="2660963898" sldId="380"/>
        </pc:sldMkLst>
      </pc:sldChg>
      <pc:sldChg chg="del">
        <pc:chgData name="Issa, Carlos GIZ LB" userId="6f6fe289-edbe-472c-89f8-c7b7250ecb4d" providerId="ADAL" clId="{2D19270E-0261-424F-B8AB-A910F38FF653}" dt="2024-07-04T13:05:07.088" v="8" actId="47"/>
        <pc:sldMkLst>
          <pc:docMk/>
          <pc:sldMk cId="729722328" sldId="381"/>
        </pc:sldMkLst>
      </pc:sldChg>
      <pc:sldChg chg="addSp delSp modSp mod">
        <pc:chgData name="Issa, Carlos GIZ LB" userId="6f6fe289-edbe-472c-89f8-c7b7250ecb4d" providerId="ADAL" clId="{2D19270E-0261-424F-B8AB-A910F38FF653}" dt="2024-07-05T12:55:15.068" v="1166" actId="20577"/>
        <pc:sldMkLst>
          <pc:docMk/>
          <pc:sldMk cId="2972455970" sldId="382"/>
        </pc:sldMkLst>
        <pc:spChg chg="del">
          <ac:chgData name="Issa, Carlos GIZ LB" userId="6f6fe289-edbe-472c-89f8-c7b7250ecb4d" providerId="ADAL" clId="{2D19270E-0261-424F-B8AB-A910F38FF653}" dt="2024-07-04T14:58:44.480" v="610" actId="478"/>
          <ac:spMkLst>
            <pc:docMk/>
            <pc:sldMk cId="2972455970" sldId="382"/>
            <ac:spMk id="2" creationId="{00000000-0000-0000-0000-000000000000}"/>
          </ac:spMkLst>
        </pc:spChg>
        <pc:spChg chg="mod">
          <ac:chgData name="Issa, Carlos GIZ LB" userId="6f6fe289-edbe-472c-89f8-c7b7250ecb4d" providerId="ADAL" clId="{2D19270E-0261-424F-B8AB-A910F38FF653}" dt="2024-07-05T12:55:15.068" v="1166" actId="20577"/>
          <ac:spMkLst>
            <pc:docMk/>
            <pc:sldMk cId="2972455970" sldId="382"/>
            <ac:spMk id="9" creationId="{91DE1D7B-E592-4FE0-9AB2-B0B4F838864C}"/>
          </ac:spMkLst>
        </pc:spChg>
        <pc:spChg chg="mod">
          <ac:chgData name="Issa, Carlos GIZ LB" userId="6f6fe289-edbe-472c-89f8-c7b7250ecb4d" providerId="ADAL" clId="{2D19270E-0261-424F-B8AB-A910F38FF653}" dt="2024-07-04T14:57:28.553" v="597" actId="1076"/>
          <ac:spMkLst>
            <pc:docMk/>
            <pc:sldMk cId="2972455970" sldId="382"/>
            <ac:spMk id="12" creationId="{F4D8567C-FD4C-483D-9054-C3CC8A9E3F17}"/>
          </ac:spMkLst>
        </pc:spChg>
        <pc:graphicFrameChg chg="add mod modGraphic">
          <ac:chgData name="Issa, Carlos GIZ LB" userId="6f6fe289-edbe-472c-89f8-c7b7250ecb4d" providerId="ADAL" clId="{2D19270E-0261-424F-B8AB-A910F38FF653}" dt="2024-07-04T15:00:45.687" v="634"/>
          <ac:graphicFrameMkLst>
            <pc:docMk/>
            <pc:sldMk cId="2972455970" sldId="382"/>
            <ac:graphicFrameMk id="3" creationId="{2B510D78-0ACA-CF3D-570C-81424006B659}"/>
          </ac:graphicFrameMkLst>
        </pc:graphicFrameChg>
        <pc:picChg chg="add mod">
          <ac:chgData name="Issa, Carlos GIZ LB" userId="6f6fe289-edbe-472c-89f8-c7b7250ecb4d" providerId="ADAL" clId="{2D19270E-0261-424F-B8AB-A910F38FF653}" dt="2024-07-04T15:00:20.802" v="632" actId="1037"/>
          <ac:picMkLst>
            <pc:docMk/>
            <pc:sldMk cId="2972455970" sldId="382"/>
            <ac:picMk id="5" creationId="{6EA5F62C-1B86-CFC0-6300-C9C3137285D1}"/>
          </ac:picMkLst>
        </pc:picChg>
        <pc:picChg chg="add mod">
          <ac:chgData name="Issa, Carlos GIZ LB" userId="6f6fe289-edbe-472c-89f8-c7b7250ecb4d" providerId="ADAL" clId="{2D19270E-0261-424F-B8AB-A910F38FF653}" dt="2024-07-04T15:01:02.869" v="647" actId="1037"/>
          <ac:picMkLst>
            <pc:docMk/>
            <pc:sldMk cId="2972455970" sldId="382"/>
            <ac:picMk id="7" creationId="{13EA513E-62A4-2803-2619-890F30C8D3DF}"/>
          </ac:picMkLst>
        </pc:picChg>
        <pc:picChg chg="add mod">
          <ac:chgData name="Issa, Carlos GIZ LB" userId="6f6fe289-edbe-472c-89f8-c7b7250ecb4d" providerId="ADAL" clId="{2D19270E-0261-424F-B8AB-A910F38FF653}" dt="2024-07-04T15:02:02.201" v="654" actId="1037"/>
          <ac:picMkLst>
            <pc:docMk/>
            <pc:sldMk cId="2972455970" sldId="382"/>
            <ac:picMk id="13" creationId="{94C09742-FB09-BBEB-5161-6236014B8F3C}"/>
          </ac:picMkLst>
        </pc:picChg>
        <pc:picChg chg="add del mod">
          <ac:chgData name="Issa, Carlos GIZ LB" userId="6f6fe289-edbe-472c-89f8-c7b7250ecb4d" providerId="ADAL" clId="{2D19270E-0261-424F-B8AB-A910F38FF653}" dt="2024-07-04T15:03:39.340" v="675" actId="478"/>
          <ac:picMkLst>
            <pc:docMk/>
            <pc:sldMk cId="2972455970" sldId="382"/>
            <ac:picMk id="15" creationId="{956D9672-4765-CC25-F728-8EB1DEF3EE5F}"/>
          </ac:picMkLst>
        </pc:picChg>
        <pc:picChg chg="add mod">
          <ac:chgData name="Issa, Carlos GIZ LB" userId="6f6fe289-edbe-472c-89f8-c7b7250ecb4d" providerId="ADAL" clId="{2D19270E-0261-424F-B8AB-A910F38FF653}" dt="2024-07-04T15:03:13.584" v="669" actId="1038"/>
          <ac:picMkLst>
            <pc:docMk/>
            <pc:sldMk cId="2972455970" sldId="382"/>
            <ac:picMk id="17" creationId="{DEEDD894-5534-C9EE-DA98-D80CC1B5E8F7}"/>
          </ac:picMkLst>
        </pc:picChg>
        <pc:picChg chg="add mod">
          <ac:chgData name="Issa, Carlos GIZ LB" userId="6f6fe289-edbe-472c-89f8-c7b7250ecb4d" providerId="ADAL" clId="{2D19270E-0261-424F-B8AB-A910F38FF653}" dt="2024-07-04T15:03:37.628" v="674" actId="1076"/>
          <ac:picMkLst>
            <pc:docMk/>
            <pc:sldMk cId="2972455970" sldId="382"/>
            <ac:picMk id="19" creationId="{EF0E6879-CB28-561C-B3B3-31960FF02EDB}"/>
          </ac:picMkLst>
        </pc:picChg>
      </pc:sldChg>
      <pc:sldChg chg="addSp delSp modSp mod">
        <pc:chgData name="Issa, Carlos GIZ LB" userId="6f6fe289-edbe-472c-89f8-c7b7250ecb4d" providerId="ADAL" clId="{2D19270E-0261-424F-B8AB-A910F38FF653}" dt="2024-07-05T12:55:24.965" v="1169"/>
        <pc:sldMkLst>
          <pc:docMk/>
          <pc:sldMk cId="291097977" sldId="383"/>
        </pc:sldMkLst>
        <pc:spChg chg="mod">
          <ac:chgData name="Issa, Carlos GIZ LB" userId="6f6fe289-edbe-472c-89f8-c7b7250ecb4d" providerId="ADAL" clId="{2D19270E-0261-424F-B8AB-A910F38FF653}" dt="2024-07-04T15:09:54.019" v="774" actId="403"/>
          <ac:spMkLst>
            <pc:docMk/>
            <pc:sldMk cId="291097977" sldId="383"/>
            <ac:spMk id="2" creationId="{00000000-0000-0000-0000-000000000000}"/>
          </ac:spMkLst>
        </pc:spChg>
        <pc:spChg chg="add mod">
          <ac:chgData name="Issa, Carlos GIZ LB" userId="6f6fe289-edbe-472c-89f8-c7b7250ecb4d" providerId="ADAL" clId="{2D19270E-0261-424F-B8AB-A910F38FF653}" dt="2024-07-04T15:10:21.587" v="790" actId="1037"/>
          <ac:spMkLst>
            <pc:docMk/>
            <pc:sldMk cId="291097977" sldId="383"/>
            <ac:spMk id="6" creationId="{4D547B24-F997-4553-AA0A-6AF060DA9FC2}"/>
          </ac:spMkLst>
        </pc:spChg>
        <pc:spChg chg="add del mod">
          <ac:chgData name="Issa, Carlos GIZ LB" userId="6f6fe289-edbe-472c-89f8-c7b7250ecb4d" providerId="ADAL" clId="{2D19270E-0261-424F-B8AB-A910F38FF653}" dt="2024-07-04T15:11:01.914" v="805" actId="113"/>
          <ac:spMkLst>
            <pc:docMk/>
            <pc:sldMk cId="291097977" sldId="383"/>
            <ac:spMk id="7" creationId="{F1CB0965-8B39-14BD-64AB-27A0E5669AE5}"/>
          </ac:spMkLst>
        </pc:spChg>
        <pc:spChg chg="mod">
          <ac:chgData name="Issa, Carlos GIZ LB" userId="6f6fe289-edbe-472c-89f8-c7b7250ecb4d" providerId="ADAL" clId="{2D19270E-0261-424F-B8AB-A910F38FF653}" dt="2024-07-05T12:55:24.965" v="1169"/>
          <ac:spMkLst>
            <pc:docMk/>
            <pc:sldMk cId="291097977" sldId="383"/>
            <ac:spMk id="9" creationId="{91DE1D7B-E592-4FE0-9AB2-B0B4F838864C}"/>
          </ac:spMkLst>
        </pc:spChg>
        <pc:spChg chg="add mod">
          <ac:chgData name="Issa, Carlos GIZ LB" userId="6f6fe289-edbe-472c-89f8-c7b7250ecb4d" providerId="ADAL" clId="{2D19270E-0261-424F-B8AB-A910F38FF653}" dt="2024-07-04T15:13:12.480" v="821" actId="14100"/>
          <ac:spMkLst>
            <pc:docMk/>
            <pc:sldMk cId="291097977" sldId="383"/>
            <ac:spMk id="13" creationId="{D318C8B8-0355-DE6E-5A1F-32D2BE0DEBD9}"/>
          </ac:spMkLst>
        </pc:spChg>
        <pc:graphicFrameChg chg="add del mod modGraphic">
          <ac:chgData name="Issa, Carlos GIZ LB" userId="6f6fe289-edbe-472c-89f8-c7b7250ecb4d" providerId="ADAL" clId="{2D19270E-0261-424F-B8AB-A910F38FF653}" dt="2024-07-04T15:04:37.909" v="681" actId="1032"/>
          <ac:graphicFrameMkLst>
            <pc:docMk/>
            <pc:sldMk cId="291097977" sldId="383"/>
            <ac:graphicFrameMk id="3" creationId="{3C805C95-23FC-5484-F743-39E84155D3BA}"/>
          </ac:graphicFrameMkLst>
        </pc:graphicFrameChg>
        <pc:graphicFrameChg chg="add del mod modGraphic">
          <ac:chgData name="Issa, Carlos GIZ LB" userId="6f6fe289-edbe-472c-89f8-c7b7250ecb4d" providerId="ADAL" clId="{2D19270E-0261-424F-B8AB-A910F38FF653}" dt="2024-07-04T15:06:01.136" v="695" actId="1032"/>
          <ac:graphicFrameMkLst>
            <pc:docMk/>
            <pc:sldMk cId="291097977" sldId="383"/>
            <ac:graphicFrameMk id="4" creationId="{F82C63B7-E659-EDDF-7179-B9CE5F0CA6C0}"/>
          </ac:graphicFrameMkLst>
        </pc:graphicFrameChg>
        <pc:graphicFrameChg chg="add del modGraphic">
          <ac:chgData name="Issa, Carlos GIZ LB" userId="6f6fe289-edbe-472c-89f8-c7b7250ecb4d" providerId="ADAL" clId="{2D19270E-0261-424F-B8AB-A910F38FF653}" dt="2024-07-04T15:06:51.978" v="697" actId="1032"/>
          <ac:graphicFrameMkLst>
            <pc:docMk/>
            <pc:sldMk cId="291097977" sldId="383"/>
            <ac:graphicFrameMk id="5" creationId="{25DBFAFD-6D5D-8085-8A02-8349B31C8535}"/>
          </ac:graphicFrameMkLst>
        </pc:graphicFrameChg>
        <pc:picChg chg="add mod">
          <ac:chgData name="Issa, Carlos GIZ LB" userId="6f6fe289-edbe-472c-89f8-c7b7250ecb4d" providerId="ADAL" clId="{2D19270E-0261-424F-B8AB-A910F38FF653}" dt="2024-07-04T15:13:29.817" v="825" actId="1076"/>
          <ac:picMkLst>
            <pc:docMk/>
            <pc:sldMk cId="291097977" sldId="383"/>
            <ac:picMk id="15" creationId="{D6DB50E8-A480-4000-37C2-D8F28C09DD6C}"/>
          </ac:picMkLst>
        </pc:picChg>
        <pc:picChg chg="add mod">
          <ac:chgData name="Issa, Carlos GIZ LB" userId="6f6fe289-edbe-472c-89f8-c7b7250ecb4d" providerId="ADAL" clId="{2D19270E-0261-424F-B8AB-A910F38FF653}" dt="2024-07-04T15:13:36.901" v="827" actId="1076"/>
          <ac:picMkLst>
            <pc:docMk/>
            <pc:sldMk cId="291097977" sldId="383"/>
            <ac:picMk id="17" creationId="{B8240638-FA12-9E7A-0CE2-E87C4F74DFA5}"/>
          </ac:picMkLst>
        </pc:picChg>
      </pc:sldChg>
      <pc:sldChg chg="addSp delSp modSp del mod">
        <pc:chgData name="Issa, Carlos GIZ LB" userId="6f6fe289-edbe-472c-89f8-c7b7250ecb4d" providerId="ADAL" clId="{2D19270E-0261-424F-B8AB-A910F38FF653}" dt="2024-07-05T13:10:38.644" v="1423" actId="47"/>
        <pc:sldMkLst>
          <pc:docMk/>
          <pc:sldMk cId="3623613634" sldId="384"/>
        </pc:sldMkLst>
        <pc:spChg chg="mod">
          <ac:chgData name="Issa, Carlos GIZ LB" userId="6f6fe289-edbe-472c-89f8-c7b7250ecb4d" providerId="ADAL" clId="{2D19270E-0261-424F-B8AB-A910F38FF653}" dt="2024-07-04T15:28:14.692" v="986" actId="20577"/>
          <ac:spMkLst>
            <pc:docMk/>
            <pc:sldMk cId="3623613634" sldId="384"/>
            <ac:spMk id="2" creationId="{00000000-0000-0000-0000-000000000000}"/>
          </ac:spMkLst>
        </pc:spChg>
        <pc:spChg chg="mod">
          <ac:chgData name="Issa, Carlos GIZ LB" userId="6f6fe289-edbe-472c-89f8-c7b7250ecb4d" providerId="ADAL" clId="{2D19270E-0261-424F-B8AB-A910F38FF653}" dt="2024-07-05T12:55:29.118" v="1172"/>
          <ac:spMkLst>
            <pc:docMk/>
            <pc:sldMk cId="3623613634" sldId="384"/>
            <ac:spMk id="9" creationId="{91DE1D7B-E592-4FE0-9AB2-B0B4F838864C}"/>
          </ac:spMkLst>
        </pc:spChg>
        <pc:picChg chg="add del mod">
          <ac:chgData name="Issa, Carlos GIZ LB" userId="6f6fe289-edbe-472c-89f8-c7b7250ecb4d" providerId="ADAL" clId="{2D19270E-0261-424F-B8AB-A910F38FF653}" dt="2024-07-04T15:27:53.025" v="983" actId="478"/>
          <ac:picMkLst>
            <pc:docMk/>
            <pc:sldMk cId="3623613634" sldId="384"/>
            <ac:picMk id="4" creationId="{5B24DFF5-929E-4921-270B-34FEC2462A0B}"/>
          </ac:picMkLst>
        </pc:picChg>
      </pc:sldChg>
      <pc:sldChg chg="addSp delSp modSp mod">
        <pc:chgData name="Issa, Carlos GIZ LB" userId="6f6fe289-edbe-472c-89f8-c7b7250ecb4d" providerId="ADAL" clId="{2D19270E-0261-424F-B8AB-A910F38FF653}" dt="2024-07-05T13:08:33.016" v="1417" actId="14100"/>
        <pc:sldMkLst>
          <pc:docMk/>
          <pc:sldMk cId="1737142587" sldId="386"/>
        </pc:sldMkLst>
        <pc:spChg chg="add mod">
          <ac:chgData name="Issa, Carlos GIZ LB" userId="6f6fe289-edbe-472c-89f8-c7b7250ecb4d" providerId="ADAL" clId="{2D19270E-0261-424F-B8AB-A910F38FF653}" dt="2024-07-05T13:08:33.016" v="1417" actId="14100"/>
          <ac:spMkLst>
            <pc:docMk/>
            <pc:sldMk cId="1737142587" sldId="386"/>
            <ac:spMk id="4" creationId="{5FDED682-8293-BD5B-1238-D0CEA4A311F2}"/>
          </ac:spMkLst>
        </pc:spChg>
        <pc:spChg chg="del mod">
          <ac:chgData name="Issa, Carlos GIZ LB" userId="6f6fe289-edbe-472c-89f8-c7b7250ecb4d" providerId="ADAL" clId="{2D19270E-0261-424F-B8AB-A910F38FF653}" dt="2024-07-04T11:54:16.049" v="3" actId="478"/>
          <ac:spMkLst>
            <pc:docMk/>
            <pc:sldMk cId="1737142587" sldId="386"/>
            <ac:spMk id="12" creationId="{F4D8567C-FD4C-483D-9054-C3CC8A9E3F17}"/>
          </ac:spMkLst>
        </pc:spChg>
        <pc:picChg chg="mod">
          <ac:chgData name="Issa, Carlos GIZ LB" userId="6f6fe289-edbe-472c-89f8-c7b7250ecb4d" providerId="ADAL" clId="{2D19270E-0261-424F-B8AB-A910F38FF653}" dt="2024-07-04T11:54:28.118" v="6" actId="1076"/>
          <ac:picMkLst>
            <pc:docMk/>
            <pc:sldMk cId="1737142587" sldId="386"/>
            <ac:picMk id="3" creationId="{ACE5FA98-0768-9EBE-6C44-684F6C0A7F6F}"/>
          </ac:picMkLst>
        </pc:picChg>
        <pc:picChg chg="mod">
          <ac:chgData name="Issa, Carlos GIZ LB" userId="6f6fe289-edbe-472c-89f8-c7b7250ecb4d" providerId="ADAL" clId="{2D19270E-0261-424F-B8AB-A910F38FF653}" dt="2024-07-04T11:54:25.713" v="5" actId="1076"/>
          <ac:picMkLst>
            <pc:docMk/>
            <pc:sldMk cId="1737142587" sldId="386"/>
            <ac:picMk id="5" creationId="{722218EE-A454-8073-EDB0-517F1EF73538}"/>
          </ac:picMkLst>
        </pc:picChg>
      </pc:sldChg>
      <pc:sldChg chg="addSp modSp add del mod">
        <pc:chgData name="Issa, Carlos GIZ LB" userId="6f6fe289-edbe-472c-89f8-c7b7250ecb4d" providerId="ADAL" clId="{2D19270E-0261-424F-B8AB-A910F38FF653}" dt="2024-07-04T14:56:22.658" v="591" actId="2696"/>
        <pc:sldMkLst>
          <pc:docMk/>
          <pc:sldMk cId="2275563657" sldId="387"/>
        </pc:sldMkLst>
        <pc:spChg chg="add mod">
          <ac:chgData name="Issa, Carlos GIZ LB" userId="6f6fe289-edbe-472c-89f8-c7b7250ecb4d" providerId="ADAL" clId="{2D19270E-0261-424F-B8AB-A910F38FF653}" dt="2024-07-04T13:46:02.634" v="357" actId="1076"/>
          <ac:spMkLst>
            <pc:docMk/>
            <pc:sldMk cId="2275563657" sldId="387"/>
            <ac:spMk id="3" creationId="{F62B01C3-2DCC-2968-1B89-868661F0DB2D}"/>
          </ac:spMkLst>
        </pc:spChg>
        <pc:spChg chg="mod">
          <ac:chgData name="Issa, Carlos GIZ LB" userId="6f6fe289-edbe-472c-89f8-c7b7250ecb4d" providerId="ADAL" clId="{2D19270E-0261-424F-B8AB-A910F38FF653}" dt="2024-07-04T13:45:59.256" v="356" actId="1076"/>
          <ac:spMkLst>
            <pc:docMk/>
            <pc:sldMk cId="2275563657" sldId="387"/>
            <ac:spMk id="12" creationId="{F4D8567C-FD4C-483D-9054-C3CC8A9E3F17}"/>
          </ac:spMkLst>
        </pc:spChg>
        <pc:graphicFrameChg chg="add mod modGraphic">
          <ac:chgData name="Issa, Carlos GIZ LB" userId="6f6fe289-edbe-472c-89f8-c7b7250ecb4d" providerId="ADAL" clId="{2D19270E-0261-424F-B8AB-A910F38FF653}" dt="2024-07-04T13:47:45.821" v="372"/>
          <ac:graphicFrameMkLst>
            <pc:docMk/>
            <pc:sldMk cId="2275563657" sldId="387"/>
            <ac:graphicFrameMk id="4" creationId="{E4B58E41-11D8-8912-020B-C77EE5CDEC05}"/>
          </ac:graphicFrameMkLst>
        </pc:graphicFrameChg>
      </pc:sldChg>
      <pc:sldChg chg="add del">
        <pc:chgData name="Issa, Carlos GIZ LB" userId="6f6fe289-edbe-472c-89f8-c7b7250ecb4d" providerId="ADAL" clId="{2D19270E-0261-424F-B8AB-A910F38FF653}" dt="2024-07-04T13:45:31.419" v="353" actId="47"/>
        <pc:sldMkLst>
          <pc:docMk/>
          <pc:sldMk cId="1859559414" sldId="388"/>
        </pc:sldMkLst>
      </pc:sldChg>
      <pc:sldChg chg="add">
        <pc:chgData name="Issa, Carlos GIZ LB" userId="6f6fe289-edbe-472c-89f8-c7b7250ecb4d" providerId="ADAL" clId="{2D19270E-0261-424F-B8AB-A910F38FF653}" dt="2024-07-05T12:52:00.652" v="995"/>
        <pc:sldMkLst>
          <pc:docMk/>
          <pc:sldMk cId="1098991035" sldId="389"/>
        </pc:sldMkLst>
      </pc:sldChg>
      <pc:sldChg chg="add del">
        <pc:chgData name="Issa, Carlos GIZ LB" userId="6f6fe289-edbe-472c-89f8-c7b7250ecb4d" providerId="ADAL" clId="{2D19270E-0261-424F-B8AB-A910F38FF653}" dt="2024-07-04T14:56:07.786" v="590" actId="2696"/>
        <pc:sldMkLst>
          <pc:docMk/>
          <pc:sldMk cId="1666957008" sldId="389"/>
        </pc:sldMkLst>
      </pc:sldChg>
      <pc:sldChg chg="addSp delSp modSp add mod ord">
        <pc:chgData name="Issa, Carlos GIZ LB" userId="6f6fe289-edbe-472c-89f8-c7b7250ecb4d" providerId="ADAL" clId="{2D19270E-0261-424F-B8AB-A910F38FF653}" dt="2024-07-05T13:11:32.897" v="1428" actId="20577"/>
        <pc:sldMkLst>
          <pc:docMk/>
          <pc:sldMk cId="4089847175" sldId="390"/>
        </pc:sldMkLst>
        <pc:spChg chg="del">
          <ac:chgData name="Issa, Carlos GIZ LB" userId="6f6fe289-edbe-472c-89f8-c7b7250ecb4d" providerId="ADAL" clId="{2D19270E-0261-424F-B8AB-A910F38FF653}" dt="2024-07-04T13:47:56.664" v="374" actId="478"/>
          <ac:spMkLst>
            <pc:docMk/>
            <pc:sldMk cId="4089847175" sldId="390"/>
            <ac:spMk id="3" creationId="{F62B01C3-2DCC-2968-1B89-868661F0DB2D}"/>
          </ac:spMkLst>
        </pc:spChg>
        <pc:spChg chg="mod">
          <ac:chgData name="Issa, Carlos GIZ LB" userId="6f6fe289-edbe-472c-89f8-c7b7250ecb4d" providerId="ADAL" clId="{2D19270E-0261-424F-B8AB-A910F38FF653}" dt="2024-07-05T13:11:32.897" v="1428" actId="20577"/>
          <ac:spMkLst>
            <pc:docMk/>
            <pc:sldMk cId="4089847175" sldId="390"/>
            <ac:spMk id="9" creationId="{91DE1D7B-E592-4FE0-9AB2-B0B4F838864C}"/>
          </ac:spMkLst>
        </pc:spChg>
        <pc:spChg chg="mod">
          <ac:chgData name="Issa, Carlos GIZ LB" userId="6f6fe289-edbe-472c-89f8-c7b7250ecb4d" providerId="ADAL" clId="{2D19270E-0261-424F-B8AB-A910F38FF653}" dt="2024-07-04T13:48:48.283" v="390" actId="1076"/>
          <ac:spMkLst>
            <pc:docMk/>
            <pc:sldMk cId="4089847175" sldId="390"/>
            <ac:spMk id="12" creationId="{F4D8567C-FD4C-483D-9054-C3CC8A9E3F17}"/>
          </ac:spMkLst>
        </pc:spChg>
        <pc:graphicFrameChg chg="mod modGraphic">
          <ac:chgData name="Issa, Carlos GIZ LB" userId="6f6fe289-edbe-472c-89f8-c7b7250ecb4d" providerId="ADAL" clId="{2D19270E-0261-424F-B8AB-A910F38FF653}" dt="2024-07-04T14:56:49.990" v="595" actId="255"/>
          <ac:graphicFrameMkLst>
            <pc:docMk/>
            <pc:sldMk cId="4089847175" sldId="390"/>
            <ac:graphicFrameMk id="4" creationId="{E4B58E41-11D8-8912-020B-C77EE5CDEC05}"/>
          </ac:graphicFrameMkLst>
        </pc:graphicFrameChg>
        <pc:picChg chg="add mod">
          <ac:chgData name="Issa, Carlos GIZ LB" userId="6f6fe289-edbe-472c-89f8-c7b7250ecb4d" providerId="ADAL" clId="{2D19270E-0261-424F-B8AB-A910F38FF653}" dt="2024-07-04T13:51:23.266" v="415" actId="208"/>
          <ac:picMkLst>
            <pc:docMk/>
            <pc:sldMk cId="4089847175" sldId="390"/>
            <ac:picMk id="5" creationId="{482C73EC-90A2-4EC6-D9DE-59D586FCCE87}"/>
          </ac:picMkLst>
        </pc:picChg>
        <pc:picChg chg="add mod">
          <ac:chgData name="Issa, Carlos GIZ LB" userId="6f6fe289-edbe-472c-89f8-c7b7250ecb4d" providerId="ADAL" clId="{2D19270E-0261-424F-B8AB-A910F38FF653}" dt="2024-07-04T13:59:33.338" v="555" actId="208"/>
          <ac:picMkLst>
            <pc:docMk/>
            <pc:sldMk cId="4089847175" sldId="390"/>
            <ac:picMk id="7" creationId="{EA039442-717E-B32C-B054-FDAF616AA15B}"/>
          </ac:picMkLst>
        </pc:picChg>
        <pc:picChg chg="add del mod">
          <ac:chgData name="Issa, Carlos GIZ LB" userId="6f6fe289-edbe-472c-89f8-c7b7250ecb4d" providerId="ADAL" clId="{2D19270E-0261-424F-B8AB-A910F38FF653}" dt="2024-07-04T13:51:41.322" v="418" actId="478"/>
          <ac:picMkLst>
            <pc:docMk/>
            <pc:sldMk cId="4089847175" sldId="390"/>
            <ac:picMk id="13" creationId="{F591A68F-040A-B24E-2DDA-FD196B7C1B92}"/>
          </ac:picMkLst>
        </pc:picChg>
        <pc:picChg chg="add mod">
          <ac:chgData name="Issa, Carlos GIZ LB" userId="6f6fe289-edbe-472c-89f8-c7b7250ecb4d" providerId="ADAL" clId="{2D19270E-0261-424F-B8AB-A910F38FF653}" dt="2024-07-04T13:56:45.202" v="519" actId="208"/>
          <ac:picMkLst>
            <pc:docMk/>
            <pc:sldMk cId="4089847175" sldId="390"/>
            <ac:picMk id="15" creationId="{033E838A-4762-AB72-2B64-E528D341CCBC}"/>
          </ac:picMkLst>
        </pc:picChg>
        <pc:picChg chg="add mod">
          <ac:chgData name="Issa, Carlos GIZ LB" userId="6f6fe289-edbe-472c-89f8-c7b7250ecb4d" providerId="ADAL" clId="{2D19270E-0261-424F-B8AB-A910F38FF653}" dt="2024-07-04T13:58:01.651" v="542" actId="1036"/>
          <ac:picMkLst>
            <pc:docMk/>
            <pc:sldMk cId="4089847175" sldId="390"/>
            <ac:picMk id="17" creationId="{4C3A4A14-5AF8-02B5-16C4-CF304A22BE3E}"/>
          </ac:picMkLst>
        </pc:picChg>
        <pc:picChg chg="add mod">
          <ac:chgData name="Issa, Carlos GIZ LB" userId="6f6fe289-edbe-472c-89f8-c7b7250ecb4d" providerId="ADAL" clId="{2D19270E-0261-424F-B8AB-A910F38FF653}" dt="2024-07-04T13:59:14.400" v="554" actId="1076"/>
          <ac:picMkLst>
            <pc:docMk/>
            <pc:sldMk cId="4089847175" sldId="390"/>
            <ac:picMk id="19" creationId="{92616FEB-22BE-D69E-F926-4F52D3CEC730}"/>
          </ac:picMkLst>
        </pc:picChg>
      </pc:sldChg>
      <pc:sldChg chg="addSp delSp modSp add mod">
        <pc:chgData name="Issa, Carlos GIZ LB" userId="6f6fe289-edbe-472c-89f8-c7b7250ecb4d" providerId="ADAL" clId="{2D19270E-0261-424F-B8AB-A910F38FF653}" dt="2024-07-05T12:54:16.893" v="1074" actId="20577"/>
        <pc:sldMkLst>
          <pc:docMk/>
          <pc:sldMk cId="2384814768" sldId="391"/>
        </pc:sldMkLst>
        <pc:spChg chg="mod">
          <ac:chgData name="Issa, Carlos GIZ LB" userId="6f6fe289-edbe-472c-89f8-c7b7250ecb4d" providerId="ADAL" clId="{2D19270E-0261-424F-B8AB-A910F38FF653}" dt="2024-07-05T12:54:16.893" v="1074" actId="20577"/>
          <ac:spMkLst>
            <pc:docMk/>
            <pc:sldMk cId="2384814768" sldId="391"/>
            <ac:spMk id="6" creationId="{117F458B-6415-9443-ACC6-25599BB34DB2}"/>
          </ac:spMkLst>
        </pc:spChg>
        <pc:spChg chg="mod">
          <ac:chgData name="Issa, Carlos GIZ LB" userId="6f6fe289-edbe-472c-89f8-c7b7250ecb4d" providerId="ADAL" clId="{2D19270E-0261-424F-B8AB-A910F38FF653}" dt="2024-07-04T14:53:45.123" v="571" actId="113"/>
          <ac:spMkLst>
            <pc:docMk/>
            <pc:sldMk cId="2384814768" sldId="391"/>
            <ac:spMk id="13" creationId="{F8654DF2-D2C9-72C1-8F5A-D625A0A527BD}"/>
          </ac:spMkLst>
        </pc:spChg>
        <pc:spChg chg="del">
          <ac:chgData name="Issa, Carlos GIZ LB" userId="6f6fe289-edbe-472c-89f8-c7b7250ecb4d" providerId="ADAL" clId="{2D19270E-0261-424F-B8AB-A910F38FF653}" dt="2024-07-04T14:52:44.904" v="559" actId="478"/>
          <ac:spMkLst>
            <pc:docMk/>
            <pc:sldMk cId="2384814768" sldId="391"/>
            <ac:spMk id="69" creationId="{9E9E6C8A-B2EF-35FF-9882-6A1B0AB6E367}"/>
          </ac:spMkLst>
        </pc:spChg>
        <pc:graphicFrameChg chg="add mod modGraphic">
          <ac:chgData name="Issa, Carlos GIZ LB" userId="6f6fe289-edbe-472c-89f8-c7b7250ecb4d" providerId="ADAL" clId="{2D19270E-0261-424F-B8AB-A910F38FF653}" dt="2024-07-04T14:55:44.561" v="589" actId="403"/>
          <ac:graphicFrameMkLst>
            <pc:docMk/>
            <pc:sldMk cId="2384814768" sldId="391"/>
            <ac:graphicFrameMk id="2" creationId="{BB1C29CA-5464-F840-8DBD-4C8BEE12B80A}"/>
          </ac:graphicFrameMkLst>
        </pc:graphicFrameChg>
        <pc:graphicFrameChg chg="del modGraphic">
          <ac:chgData name="Issa, Carlos GIZ LB" userId="6f6fe289-edbe-472c-89f8-c7b7250ecb4d" providerId="ADAL" clId="{2D19270E-0261-424F-B8AB-A910F38FF653}" dt="2024-07-04T14:52:41.865" v="558" actId="478"/>
          <ac:graphicFrameMkLst>
            <pc:docMk/>
            <pc:sldMk cId="2384814768" sldId="391"/>
            <ac:graphicFrameMk id="64" creationId="{7A5574F3-071A-A147-710C-B9CAA10CB778}"/>
          </ac:graphicFrameMkLst>
        </pc:graphicFrameChg>
      </pc:sldChg>
      <pc:sldChg chg="addSp delSp modSp add mod">
        <pc:chgData name="Issa, Carlos GIZ LB" userId="6f6fe289-edbe-472c-89f8-c7b7250ecb4d" providerId="ADAL" clId="{2D19270E-0261-424F-B8AB-A910F38FF653}" dt="2024-07-05T13:07:24.344" v="1414" actId="1076"/>
        <pc:sldMkLst>
          <pc:docMk/>
          <pc:sldMk cId="3953282985" sldId="392"/>
        </pc:sldMkLst>
        <pc:spChg chg="mod">
          <ac:chgData name="Issa, Carlos GIZ LB" userId="6f6fe289-edbe-472c-89f8-c7b7250ecb4d" providerId="ADAL" clId="{2D19270E-0261-424F-B8AB-A910F38FF653}" dt="2024-07-05T13:04:58.080" v="1367" actId="1076"/>
          <ac:spMkLst>
            <pc:docMk/>
            <pc:sldMk cId="3953282985" sldId="392"/>
            <ac:spMk id="2" creationId="{00000000-0000-0000-0000-000000000000}"/>
          </ac:spMkLst>
        </pc:spChg>
        <pc:spChg chg="add mod">
          <ac:chgData name="Issa, Carlos GIZ LB" userId="6f6fe289-edbe-472c-89f8-c7b7250ecb4d" providerId="ADAL" clId="{2D19270E-0261-424F-B8AB-A910F38FF653}" dt="2024-07-05T13:05:14.975" v="1402" actId="1035"/>
          <ac:spMkLst>
            <pc:docMk/>
            <pc:sldMk cId="3953282985" sldId="392"/>
            <ac:spMk id="5" creationId="{3864AB2D-F7C2-D2E8-B954-966291D19706}"/>
          </ac:spMkLst>
        </pc:spChg>
        <pc:spChg chg="add del mod">
          <ac:chgData name="Issa, Carlos GIZ LB" userId="6f6fe289-edbe-472c-89f8-c7b7250ecb4d" providerId="ADAL" clId="{2D19270E-0261-424F-B8AB-A910F38FF653}" dt="2024-07-04T15:20:02.600" v="889" actId="478"/>
          <ac:spMkLst>
            <pc:docMk/>
            <pc:sldMk cId="3953282985" sldId="392"/>
            <ac:spMk id="6" creationId="{09670351-8C49-ADCC-51BA-E2836F64124C}"/>
          </ac:spMkLst>
        </pc:spChg>
        <pc:spChg chg="add mod">
          <ac:chgData name="Issa, Carlos GIZ LB" userId="6f6fe289-edbe-472c-89f8-c7b7250ecb4d" providerId="ADAL" clId="{2D19270E-0261-424F-B8AB-A910F38FF653}" dt="2024-07-05T13:04:02.984" v="1361" actId="207"/>
          <ac:spMkLst>
            <pc:docMk/>
            <pc:sldMk cId="3953282985" sldId="392"/>
            <ac:spMk id="7" creationId="{6EC99328-C17B-6718-F65D-60D936B7C2E7}"/>
          </ac:spMkLst>
        </pc:spChg>
        <pc:spChg chg="mod">
          <ac:chgData name="Issa, Carlos GIZ LB" userId="6f6fe289-edbe-472c-89f8-c7b7250ecb4d" providerId="ADAL" clId="{2D19270E-0261-424F-B8AB-A910F38FF653}" dt="2024-07-05T12:55:42.951" v="1175"/>
          <ac:spMkLst>
            <pc:docMk/>
            <pc:sldMk cId="3953282985" sldId="392"/>
            <ac:spMk id="9" creationId="{91DE1D7B-E592-4FE0-9AB2-B0B4F838864C}"/>
          </ac:spMkLst>
        </pc:spChg>
        <pc:spChg chg="mod">
          <ac:chgData name="Issa, Carlos GIZ LB" userId="6f6fe289-edbe-472c-89f8-c7b7250ecb4d" providerId="ADAL" clId="{2D19270E-0261-424F-B8AB-A910F38FF653}" dt="2024-07-05T13:05:06.340" v="1380" actId="1076"/>
          <ac:spMkLst>
            <pc:docMk/>
            <pc:sldMk cId="3953282985" sldId="392"/>
            <ac:spMk id="12" creationId="{F4D8567C-FD4C-483D-9054-C3CC8A9E3F17}"/>
          </ac:spMkLst>
        </pc:spChg>
        <pc:spChg chg="add mod">
          <ac:chgData name="Issa, Carlos GIZ LB" userId="6f6fe289-edbe-472c-89f8-c7b7250ecb4d" providerId="ADAL" clId="{2D19270E-0261-424F-B8AB-A910F38FF653}" dt="2024-07-05T13:03:52.768" v="1359" actId="1076"/>
          <ac:spMkLst>
            <pc:docMk/>
            <pc:sldMk cId="3953282985" sldId="392"/>
            <ac:spMk id="13" creationId="{AF96BB03-7E3F-2251-4A25-E27BF968BF0C}"/>
          </ac:spMkLst>
        </pc:spChg>
        <pc:spChg chg="add mod">
          <ac:chgData name="Issa, Carlos GIZ LB" userId="6f6fe289-edbe-472c-89f8-c7b7250ecb4d" providerId="ADAL" clId="{2D19270E-0261-424F-B8AB-A910F38FF653}" dt="2024-07-05T13:03:47.304" v="1358" actId="1076"/>
          <ac:spMkLst>
            <pc:docMk/>
            <pc:sldMk cId="3953282985" sldId="392"/>
            <ac:spMk id="16" creationId="{1CEF233E-2C7C-F512-137F-EAC0E6BA87E5}"/>
          </ac:spMkLst>
        </pc:spChg>
        <pc:spChg chg="add mod">
          <ac:chgData name="Issa, Carlos GIZ LB" userId="6f6fe289-edbe-472c-89f8-c7b7250ecb4d" providerId="ADAL" clId="{2D19270E-0261-424F-B8AB-A910F38FF653}" dt="2024-07-05T13:04:25.765" v="1363" actId="207"/>
          <ac:spMkLst>
            <pc:docMk/>
            <pc:sldMk cId="3953282985" sldId="392"/>
            <ac:spMk id="17" creationId="{91C45F51-0352-9B60-32E9-56A973122581}"/>
          </ac:spMkLst>
        </pc:spChg>
        <pc:spChg chg="add mod">
          <ac:chgData name="Issa, Carlos GIZ LB" userId="6f6fe289-edbe-472c-89f8-c7b7250ecb4d" providerId="ADAL" clId="{2D19270E-0261-424F-B8AB-A910F38FF653}" dt="2024-07-05T13:04:53.630" v="1366" actId="1076"/>
          <ac:spMkLst>
            <pc:docMk/>
            <pc:sldMk cId="3953282985" sldId="392"/>
            <ac:spMk id="19" creationId="{D7B9D005-005F-E53D-1629-70C0AA851626}"/>
          </ac:spMkLst>
        </pc:spChg>
        <pc:spChg chg="add mod">
          <ac:chgData name="Issa, Carlos GIZ LB" userId="6f6fe289-edbe-472c-89f8-c7b7250ecb4d" providerId="ADAL" clId="{2D19270E-0261-424F-B8AB-A910F38FF653}" dt="2024-07-05T13:06:54.722" v="1409" actId="1076"/>
          <ac:spMkLst>
            <pc:docMk/>
            <pc:sldMk cId="3953282985" sldId="392"/>
            <ac:spMk id="21" creationId="{CD1A3E6F-EC16-A4EF-8764-36EBEBB548C0}"/>
          </ac:spMkLst>
        </pc:spChg>
        <pc:spChg chg="add mod">
          <ac:chgData name="Issa, Carlos GIZ LB" userId="6f6fe289-edbe-472c-89f8-c7b7250ecb4d" providerId="ADAL" clId="{2D19270E-0261-424F-B8AB-A910F38FF653}" dt="2024-07-05T13:07:24.344" v="1414" actId="1076"/>
          <ac:spMkLst>
            <pc:docMk/>
            <pc:sldMk cId="3953282985" sldId="392"/>
            <ac:spMk id="22" creationId="{2428A0B6-816C-BC0A-8E64-4D532B57B417}"/>
          </ac:spMkLst>
        </pc:spChg>
        <pc:graphicFrameChg chg="add mod modGraphic">
          <ac:chgData name="Issa, Carlos GIZ LB" userId="6f6fe289-edbe-472c-89f8-c7b7250ecb4d" providerId="ADAL" clId="{2D19270E-0261-424F-B8AB-A910F38FF653}" dt="2024-07-05T13:04:50.722" v="1365" actId="1076"/>
          <ac:graphicFrameMkLst>
            <pc:docMk/>
            <pc:sldMk cId="3953282985" sldId="392"/>
            <ac:graphicFrameMk id="15" creationId="{9AAFA39A-10BE-BF54-832E-CC338A0FF28A}"/>
          </ac:graphicFrameMkLst>
        </pc:graphicFrameChg>
        <pc:picChg chg="add mod modCrop">
          <ac:chgData name="Issa, Carlos GIZ LB" userId="6f6fe289-edbe-472c-89f8-c7b7250ecb4d" providerId="ADAL" clId="{2D19270E-0261-424F-B8AB-A910F38FF653}" dt="2024-07-05T13:05:02.363" v="1379" actId="1036"/>
          <ac:picMkLst>
            <pc:docMk/>
            <pc:sldMk cId="3953282985" sldId="392"/>
            <ac:picMk id="4" creationId="{F4F951F0-CFD0-443E-C52B-90B5E90C41D8}"/>
          </ac:picMkLst>
        </pc:picChg>
        <pc:picChg chg="add del mod">
          <ac:chgData name="Issa, Carlos GIZ LB" userId="6f6fe289-edbe-472c-89f8-c7b7250ecb4d" providerId="ADAL" clId="{2D19270E-0261-424F-B8AB-A910F38FF653}" dt="2024-07-04T15:18:01.348" v="861" actId="478"/>
          <ac:picMkLst>
            <pc:docMk/>
            <pc:sldMk cId="3953282985" sldId="392"/>
            <ac:picMk id="11" creationId="{963299A1-DD34-0A68-F6DF-1B82CAC3A083}"/>
          </ac:picMkLst>
        </pc:picChg>
        <pc:picChg chg="add del mod">
          <ac:chgData name="Issa, Carlos GIZ LB" userId="6f6fe289-edbe-472c-89f8-c7b7250ecb4d" providerId="ADAL" clId="{2D19270E-0261-424F-B8AB-A910F38FF653}" dt="2024-07-04T15:18:00.108" v="860" actId="478"/>
          <ac:picMkLst>
            <pc:docMk/>
            <pc:sldMk cId="3953282985" sldId="392"/>
            <ac:picMk id="14" creationId="{7D4C86DC-6DFE-AD13-564E-24E8306E0B2C}"/>
          </ac:picMkLst>
        </pc:picChg>
        <pc:picChg chg="add del mod">
          <ac:chgData name="Issa, Carlos GIZ LB" userId="6f6fe289-edbe-472c-89f8-c7b7250ecb4d" providerId="ADAL" clId="{2D19270E-0261-424F-B8AB-A910F38FF653}" dt="2024-07-04T15:21:49.530" v="905" actId="478"/>
          <ac:picMkLst>
            <pc:docMk/>
            <pc:sldMk cId="3953282985" sldId="392"/>
            <ac:picMk id="17" creationId="{AEAECB38-4233-F528-6494-D8FEDE957ED4}"/>
          </ac:picMkLst>
        </pc:picChg>
        <pc:picChg chg="add del mod">
          <ac:chgData name="Issa, Carlos GIZ LB" userId="6f6fe289-edbe-472c-89f8-c7b7250ecb4d" providerId="ADAL" clId="{2D19270E-0261-424F-B8AB-A910F38FF653}" dt="2024-07-05T13:04:28.891" v="1364" actId="478"/>
          <ac:picMkLst>
            <pc:docMk/>
            <pc:sldMk cId="3953282985" sldId="392"/>
            <ac:picMk id="20" creationId="{9BC5907B-52A5-B647-563E-83BBFD42E258}"/>
          </ac:picMkLst>
        </pc:picChg>
      </pc:sldChg>
      <pc:sldChg chg="add">
        <pc:chgData name="Issa, Carlos GIZ LB" userId="6f6fe289-edbe-472c-89f8-c7b7250ecb4d" providerId="ADAL" clId="{2D19270E-0261-424F-B8AB-A910F38FF653}" dt="2024-07-05T12:52:00.652" v="995"/>
        <pc:sldMkLst>
          <pc:docMk/>
          <pc:sldMk cId="1402000467" sldId="393"/>
        </pc:sldMkLst>
      </pc:sldChg>
      <pc:sldChg chg="add del">
        <pc:chgData name="Issa, Carlos GIZ LB" userId="6f6fe289-edbe-472c-89f8-c7b7250ecb4d" providerId="ADAL" clId="{2D19270E-0261-424F-B8AB-A910F38FF653}" dt="2024-07-05T13:11:16.577" v="1425" actId="47"/>
        <pc:sldMkLst>
          <pc:docMk/>
          <pc:sldMk cId="1154670367" sldId="394"/>
        </pc:sldMkLst>
      </pc:sldChg>
      <pc:sldChg chg="add del ord">
        <pc:chgData name="Issa, Carlos GIZ LB" userId="6f6fe289-edbe-472c-89f8-c7b7250ecb4d" providerId="ADAL" clId="{2D19270E-0261-424F-B8AB-A910F38FF653}" dt="2024-07-05T13:09:49.583" v="1420" actId="47"/>
        <pc:sldMkLst>
          <pc:docMk/>
          <pc:sldMk cId="1286810556" sldId="395"/>
        </pc:sldMkLst>
      </pc:sldChg>
      <pc:sldChg chg="add del">
        <pc:chgData name="Issa, Carlos GIZ LB" userId="6f6fe289-edbe-472c-89f8-c7b7250ecb4d" providerId="ADAL" clId="{2D19270E-0261-424F-B8AB-A910F38FF653}" dt="2024-07-05T13:11:05.842" v="1424" actId="47"/>
        <pc:sldMkLst>
          <pc:docMk/>
          <pc:sldMk cId="3919183021" sldId="396"/>
        </pc:sldMkLst>
      </pc:sldChg>
      <pc:sldChg chg="modSp add mod">
        <pc:chgData name="Issa, Carlos GIZ LB" userId="6f6fe289-edbe-472c-89f8-c7b7250ecb4d" providerId="ADAL" clId="{2D19270E-0261-424F-B8AB-A910F38FF653}" dt="2024-07-05T13:11:57.661" v="1429"/>
        <pc:sldMkLst>
          <pc:docMk/>
          <pc:sldMk cId="2180630090" sldId="397"/>
        </pc:sldMkLst>
        <pc:spChg chg="mod">
          <ac:chgData name="Issa, Carlos GIZ LB" userId="6f6fe289-edbe-472c-89f8-c7b7250ecb4d" providerId="ADAL" clId="{2D19270E-0261-424F-B8AB-A910F38FF653}" dt="2024-07-05T13:11:57.661" v="1429"/>
          <ac:spMkLst>
            <pc:docMk/>
            <pc:sldMk cId="2180630090" sldId="397"/>
            <ac:spMk id="5" creationId="{3CBDDF76-EE61-1990-00D5-237E87330C0B}"/>
          </ac:spMkLst>
        </pc:spChg>
      </pc:sldChg>
    </pc:docChg>
  </pc:docChgLst>
  <pc:docChgLst>
    <pc:chgData name="Issa, Carlos GIZ LB" userId="6f6fe289-edbe-472c-89f8-c7b7250ecb4d" providerId="ADAL" clId="{0A133867-3A1B-4B66-87BC-24A3B10687FB}"/>
    <pc:docChg chg="undo custSel addSld delSld modSld sldOrd">
      <pc:chgData name="Issa, Carlos GIZ LB" userId="6f6fe289-edbe-472c-89f8-c7b7250ecb4d" providerId="ADAL" clId="{0A133867-3A1B-4B66-87BC-24A3B10687FB}" dt="2024-07-03T16:53:27.406" v="457"/>
      <pc:docMkLst>
        <pc:docMk/>
      </pc:docMkLst>
      <pc:sldChg chg="modSp mod">
        <pc:chgData name="Issa, Carlos GIZ LB" userId="6f6fe289-edbe-472c-89f8-c7b7250ecb4d" providerId="ADAL" clId="{0A133867-3A1B-4B66-87BC-24A3B10687FB}" dt="2024-07-03T16:11:45.577" v="17" actId="20577"/>
        <pc:sldMkLst>
          <pc:docMk/>
          <pc:sldMk cId="524477505" sldId="273"/>
        </pc:sldMkLst>
        <pc:spChg chg="mod">
          <ac:chgData name="Issa, Carlos GIZ LB" userId="6f6fe289-edbe-472c-89f8-c7b7250ecb4d" providerId="ADAL" clId="{0A133867-3A1B-4B66-87BC-24A3B10687FB}" dt="2024-07-03T16:11:45.577" v="17" actId="20577"/>
          <ac:spMkLst>
            <pc:docMk/>
            <pc:sldMk cId="524477505" sldId="273"/>
            <ac:spMk id="4" creationId="{D21BF7BA-0DE9-9EFC-4A94-164C586E9201}"/>
          </ac:spMkLst>
        </pc:spChg>
      </pc:sldChg>
      <pc:sldChg chg="modSp mod">
        <pc:chgData name="Issa, Carlos GIZ LB" userId="6f6fe289-edbe-472c-89f8-c7b7250ecb4d" providerId="ADAL" clId="{0A133867-3A1B-4B66-87BC-24A3B10687FB}" dt="2024-07-03T16:33:09.730" v="247" actId="948"/>
        <pc:sldMkLst>
          <pc:docMk/>
          <pc:sldMk cId="1286944700" sldId="274"/>
        </pc:sldMkLst>
        <pc:spChg chg="mod">
          <ac:chgData name="Issa, Carlos GIZ LB" userId="6f6fe289-edbe-472c-89f8-c7b7250ecb4d" providerId="ADAL" clId="{0A133867-3A1B-4B66-87BC-24A3B10687FB}" dt="2024-07-03T16:33:09.730" v="247" actId="948"/>
          <ac:spMkLst>
            <pc:docMk/>
            <pc:sldMk cId="1286944700" sldId="274"/>
            <ac:spMk id="14" creationId="{9C74F5AD-ED1B-4DF9-A167-3789F7F3141D}"/>
          </ac:spMkLst>
        </pc:spChg>
      </pc:sldChg>
      <pc:sldChg chg="del">
        <pc:chgData name="Issa, Carlos GIZ LB" userId="6f6fe289-edbe-472c-89f8-c7b7250ecb4d" providerId="ADAL" clId="{0A133867-3A1B-4B66-87BC-24A3B10687FB}" dt="2024-07-03T16:50:55.528" v="441" actId="47"/>
        <pc:sldMkLst>
          <pc:docMk/>
          <pc:sldMk cId="3623179757" sldId="279"/>
        </pc:sldMkLst>
      </pc:sldChg>
      <pc:sldChg chg="del">
        <pc:chgData name="Issa, Carlos GIZ LB" userId="6f6fe289-edbe-472c-89f8-c7b7250ecb4d" providerId="ADAL" clId="{0A133867-3A1B-4B66-87BC-24A3B10687FB}" dt="2024-07-03T16:50:55.528" v="441" actId="47"/>
        <pc:sldMkLst>
          <pc:docMk/>
          <pc:sldMk cId="8019215" sldId="283"/>
        </pc:sldMkLst>
      </pc:sldChg>
      <pc:sldChg chg="addSp delSp modSp mod">
        <pc:chgData name="Issa, Carlos GIZ LB" userId="6f6fe289-edbe-472c-89f8-c7b7250ecb4d" providerId="ADAL" clId="{0A133867-3A1B-4B66-87BC-24A3B10687FB}" dt="2024-07-03T16:44:06.577" v="322" actId="1076"/>
        <pc:sldMkLst>
          <pc:docMk/>
          <pc:sldMk cId="2110388012" sldId="354"/>
        </pc:sldMkLst>
        <pc:spChg chg="mod">
          <ac:chgData name="Issa, Carlos GIZ LB" userId="6f6fe289-edbe-472c-89f8-c7b7250ecb4d" providerId="ADAL" clId="{0A133867-3A1B-4B66-87BC-24A3B10687FB}" dt="2024-07-03T16:44:06.577" v="322" actId="1076"/>
          <ac:spMkLst>
            <pc:docMk/>
            <pc:sldMk cId="2110388012" sldId="354"/>
            <ac:spMk id="2" creationId="{82022FA3-1998-7A92-E6D4-D521A29E884D}"/>
          </ac:spMkLst>
        </pc:spChg>
        <pc:spChg chg="del">
          <ac:chgData name="Issa, Carlos GIZ LB" userId="6f6fe289-edbe-472c-89f8-c7b7250ecb4d" providerId="ADAL" clId="{0A133867-3A1B-4B66-87BC-24A3B10687FB}" dt="2024-07-03T16:38:06.227" v="257" actId="478"/>
          <ac:spMkLst>
            <pc:docMk/>
            <pc:sldMk cId="2110388012" sldId="354"/>
            <ac:spMk id="4" creationId="{ABAF678C-B954-0C36-A90B-C4C94B85C143}"/>
          </ac:spMkLst>
        </pc:spChg>
        <pc:spChg chg="mod">
          <ac:chgData name="Issa, Carlos GIZ LB" userId="6f6fe289-edbe-472c-89f8-c7b7250ecb4d" providerId="ADAL" clId="{0A133867-3A1B-4B66-87BC-24A3B10687FB}" dt="2024-07-03T16:44:01.239" v="321" actId="20577"/>
          <ac:spMkLst>
            <pc:docMk/>
            <pc:sldMk cId="2110388012" sldId="354"/>
            <ac:spMk id="9" creationId="{91DE1D7B-E592-4FE0-9AB2-B0B4F838864C}"/>
          </ac:spMkLst>
        </pc:spChg>
        <pc:picChg chg="add del mod">
          <ac:chgData name="Issa, Carlos GIZ LB" userId="6f6fe289-edbe-472c-89f8-c7b7250ecb4d" providerId="ADAL" clId="{0A133867-3A1B-4B66-87BC-24A3B10687FB}" dt="2024-07-03T16:41:30.869" v="269" actId="478"/>
          <ac:picMkLst>
            <pc:docMk/>
            <pc:sldMk cId="2110388012" sldId="354"/>
            <ac:picMk id="6" creationId="{D5569827-3A32-366C-8EB5-2A3CAD19B25D}"/>
          </ac:picMkLst>
        </pc:picChg>
        <pc:picChg chg="add del mod">
          <ac:chgData name="Issa, Carlos GIZ LB" userId="6f6fe289-edbe-472c-89f8-c7b7250ecb4d" providerId="ADAL" clId="{0A133867-3A1B-4B66-87BC-24A3B10687FB}" dt="2024-07-03T16:41:30.209" v="268" actId="478"/>
          <ac:picMkLst>
            <pc:docMk/>
            <pc:sldMk cId="2110388012" sldId="354"/>
            <ac:picMk id="8" creationId="{A9C27CCB-EE0A-E373-55E8-B6F1F5920783}"/>
          </ac:picMkLst>
        </pc:picChg>
        <pc:picChg chg="add del mod">
          <ac:chgData name="Issa, Carlos GIZ LB" userId="6f6fe289-edbe-472c-89f8-c7b7250ecb4d" providerId="ADAL" clId="{0A133867-3A1B-4B66-87BC-24A3B10687FB}" dt="2024-07-03T16:41:29.390" v="267" actId="478"/>
          <ac:picMkLst>
            <pc:docMk/>
            <pc:sldMk cId="2110388012" sldId="354"/>
            <ac:picMk id="12" creationId="{B6D226CC-7449-468E-9F35-CB26DD5155B6}"/>
          </ac:picMkLst>
        </pc:picChg>
      </pc:sldChg>
      <pc:sldChg chg="del">
        <pc:chgData name="Issa, Carlos GIZ LB" userId="6f6fe289-edbe-472c-89f8-c7b7250ecb4d" providerId="ADAL" clId="{0A133867-3A1B-4B66-87BC-24A3B10687FB}" dt="2024-07-03T16:51:02.729" v="442" actId="47"/>
        <pc:sldMkLst>
          <pc:docMk/>
          <pc:sldMk cId="2416751668" sldId="356"/>
        </pc:sldMkLst>
      </pc:sldChg>
      <pc:sldChg chg="del ord">
        <pc:chgData name="Issa, Carlos GIZ LB" userId="6f6fe289-edbe-472c-89f8-c7b7250ecb4d" providerId="ADAL" clId="{0A133867-3A1B-4B66-87BC-24A3B10687FB}" dt="2024-07-03T16:50:55.528" v="441" actId="47"/>
        <pc:sldMkLst>
          <pc:docMk/>
          <pc:sldMk cId="1547491115" sldId="371"/>
        </pc:sldMkLst>
      </pc:sldChg>
      <pc:sldChg chg="delSp modSp mod">
        <pc:chgData name="Issa, Carlos GIZ LB" userId="6f6fe289-edbe-472c-89f8-c7b7250ecb4d" providerId="ADAL" clId="{0A133867-3A1B-4B66-87BC-24A3B10687FB}" dt="2024-07-03T16:46:49.510" v="413" actId="14100"/>
        <pc:sldMkLst>
          <pc:docMk/>
          <pc:sldMk cId="3624562680" sldId="372"/>
        </pc:sldMkLst>
        <pc:spChg chg="mod">
          <ac:chgData name="Issa, Carlos GIZ LB" userId="6f6fe289-edbe-472c-89f8-c7b7250ecb4d" providerId="ADAL" clId="{0A133867-3A1B-4B66-87BC-24A3B10687FB}" dt="2024-07-03T16:42:00.621" v="272"/>
          <ac:spMkLst>
            <pc:docMk/>
            <pc:sldMk cId="3624562680" sldId="372"/>
            <ac:spMk id="9" creationId="{91DE1D7B-E592-4FE0-9AB2-B0B4F838864C}"/>
          </ac:spMkLst>
        </pc:spChg>
        <pc:spChg chg="mod">
          <ac:chgData name="Issa, Carlos GIZ LB" userId="6f6fe289-edbe-472c-89f8-c7b7250ecb4d" providerId="ADAL" clId="{0A133867-3A1B-4B66-87BC-24A3B10687FB}" dt="2024-07-03T16:46:49.510" v="413" actId="14100"/>
          <ac:spMkLst>
            <pc:docMk/>
            <pc:sldMk cId="3624562680" sldId="372"/>
            <ac:spMk id="12" creationId="{F4D8567C-FD4C-483D-9054-C3CC8A9E3F17}"/>
          </ac:spMkLst>
        </pc:spChg>
        <pc:picChg chg="del">
          <ac:chgData name="Issa, Carlos GIZ LB" userId="6f6fe289-edbe-472c-89f8-c7b7250ecb4d" providerId="ADAL" clId="{0A133867-3A1B-4B66-87BC-24A3B10687FB}" dt="2024-07-03T16:43:43.041" v="311" actId="478"/>
          <ac:picMkLst>
            <pc:docMk/>
            <pc:sldMk cId="3624562680" sldId="372"/>
            <ac:picMk id="2" creationId="{7ED8A2F6-C32C-A268-B778-460C7CFC2E01}"/>
          </ac:picMkLst>
        </pc:picChg>
      </pc:sldChg>
      <pc:sldChg chg="del">
        <pc:chgData name="Issa, Carlos GIZ LB" userId="6f6fe289-edbe-472c-89f8-c7b7250ecb4d" providerId="ADAL" clId="{0A133867-3A1B-4B66-87BC-24A3B10687FB}" dt="2024-07-03T16:51:07.616" v="443" actId="47"/>
        <pc:sldMkLst>
          <pc:docMk/>
          <pc:sldMk cId="1507626108" sldId="373"/>
        </pc:sldMkLst>
      </pc:sldChg>
      <pc:sldChg chg="del">
        <pc:chgData name="Issa, Carlos GIZ LB" userId="6f6fe289-edbe-472c-89f8-c7b7250ecb4d" providerId="ADAL" clId="{0A133867-3A1B-4B66-87BC-24A3B10687FB}" dt="2024-07-03T16:51:15.129" v="444" actId="47"/>
        <pc:sldMkLst>
          <pc:docMk/>
          <pc:sldMk cId="1031925241" sldId="374"/>
        </pc:sldMkLst>
      </pc:sldChg>
      <pc:sldChg chg="del">
        <pc:chgData name="Issa, Carlos GIZ LB" userId="6f6fe289-edbe-472c-89f8-c7b7250ecb4d" providerId="ADAL" clId="{0A133867-3A1B-4B66-87BC-24A3B10687FB}" dt="2024-07-03T16:51:19.055" v="445" actId="47"/>
        <pc:sldMkLst>
          <pc:docMk/>
          <pc:sldMk cId="1781269084" sldId="375"/>
        </pc:sldMkLst>
      </pc:sldChg>
      <pc:sldChg chg="add del">
        <pc:chgData name="Issa, Carlos GIZ LB" userId="6f6fe289-edbe-472c-89f8-c7b7250ecb4d" providerId="ADAL" clId="{0A133867-3A1B-4B66-87BC-24A3B10687FB}" dt="2024-07-03T16:51:24.083" v="447" actId="47"/>
        <pc:sldMkLst>
          <pc:docMk/>
          <pc:sldMk cId="4040800726" sldId="376"/>
        </pc:sldMkLst>
      </pc:sldChg>
      <pc:sldChg chg="delSp modSp add mod">
        <pc:chgData name="Issa, Carlos GIZ LB" userId="6f6fe289-edbe-472c-89f8-c7b7250ecb4d" providerId="ADAL" clId="{0A133867-3A1B-4B66-87BC-24A3B10687FB}" dt="2024-07-03T16:43:41.149" v="310" actId="478"/>
        <pc:sldMkLst>
          <pc:docMk/>
          <pc:sldMk cId="2159456219" sldId="377"/>
        </pc:sldMkLst>
        <pc:spChg chg="mod">
          <ac:chgData name="Issa, Carlos GIZ LB" userId="6f6fe289-edbe-472c-89f8-c7b7250ecb4d" providerId="ADAL" clId="{0A133867-3A1B-4B66-87BC-24A3B10687FB}" dt="2024-07-03T16:43:15.198" v="300" actId="20577"/>
          <ac:spMkLst>
            <pc:docMk/>
            <pc:sldMk cId="2159456219" sldId="377"/>
            <ac:spMk id="12" creationId="{F4D8567C-FD4C-483D-9054-C3CC8A9E3F17}"/>
          </ac:spMkLst>
        </pc:spChg>
        <pc:picChg chg="del">
          <ac:chgData name="Issa, Carlos GIZ LB" userId="6f6fe289-edbe-472c-89f8-c7b7250ecb4d" providerId="ADAL" clId="{0A133867-3A1B-4B66-87BC-24A3B10687FB}" dt="2024-07-03T16:43:41.149" v="310" actId="478"/>
          <ac:picMkLst>
            <pc:docMk/>
            <pc:sldMk cId="2159456219" sldId="377"/>
            <ac:picMk id="2" creationId="{7ED8A2F6-C32C-A268-B778-460C7CFC2E01}"/>
          </ac:picMkLst>
        </pc:picChg>
      </pc:sldChg>
      <pc:sldChg chg="delSp modSp add mod">
        <pc:chgData name="Issa, Carlos GIZ LB" userId="6f6fe289-edbe-472c-89f8-c7b7250ecb4d" providerId="ADAL" clId="{0A133867-3A1B-4B66-87BC-24A3B10687FB}" dt="2024-07-03T16:43:39.089" v="309" actId="478"/>
        <pc:sldMkLst>
          <pc:docMk/>
          <pc:sldMk cId="3312955562" sldId="378"/>
        </pc:sldMkLst>
        <pc:spChg chg="mod">
          <ac:chgData name="Issa, Carlos GIZ LB" userId="6f6fe289-edbe-472c-89f8-c7b7250ecb4d" providerId="ADAL" clId="{0A133867-3A1B-4B66-87BC-24A3B10687FB}" dt="2024-07-03T16:43:36.391" v="308" actId="20577"/>
          <ac:spMkLst>
            <pc:docMk/>
            <pc:sldMk cId="3312955562" sldId="378"/>
            <ac:spMk id="12" creationId="{F4D8567C-FD4C-483D-9054-C3CC8A9E3F17}"/>
          </ac:spMkLst>
        </pc:spChg>
        <pc:picChg chg="del">
          <ac:chgData name="Issa, Carlos GIZ LB" userId="6f6fe289-edbe-472c-89f8-c7b7250ecb4d" providerId="ADAL" clId="{0A133867-3A1B-4B66-87BC-24A3B10687FB}" dt="2024-07-03T16:43:39.089" v="309" actId="478"/>
          <ac:picMkLst>
            <pc:docMk/>
            <pc:sldMk cId="3312955562" sldId="378"/>
            <ac:picMk id="2" creationId="{7ED8A2F6-C32C-A268-B778-460C7CFC2E01}"/>
          </ac:picMkLst>
        </pc:picChg>
      </pc:sldChg>
      <pc:sldChg chg="modSp add mod">
        <pc:chgData name="Issa, Carlos GIZ LB" userId="6f6fe289-edbe-472c-89f8-c7b7250ecb4d" providerId="ADAL" clId="{0A133867-3A1B-4B66-87BC-24A3B10687FB}" dt="2024-07-03T16:45:16.696" v="361" actId="1076"/>
        <pc:sldMkLst>
          <pc:docMk/>
          <pc:sldMk cId="2840454416" sldId="379"/>
        </pc:sldMkLst>
        <pc:spChg chg="mod">
          <ac:chgData name="Issa, Carlos GIZ LB" userId="6f6fe289-edbe-472c-89f8-c7b7250ecb4d" providerId="ADAL" clId="{0A133867-3A1B-4B66-87BC-24A3B10687FB}" dt="2024-07-03T16:44:57.637" v="342" actId="20577"/>
          <ac:spMkLst>
            <pc:docMk/>
            <pc:sldMk cId="2840454416" sldId="379"/>
            <ac:spMk id="9" creationId="{91DE1D7B-E592-4FE0-9AB2-B0B4F838864C}"/>
          </ac:spMkLst>
        </pc:spChg>
        <pc:spChg chg="mod">
          <ac:chgData name="Issa, Carlos GIZ LB" userId="6f6fe289-edbe-472c-89f8-c7b7250ecb4d" providerId="ADAL" clId="{0A133867-3A1B-4B66-87BC-24A3B10687FB}" dt="2024-07-03T16:45:16.696" v="361" actId="1076"/>
          <ac:spMkLst>
            <pc:docMk/>
            <pc:sldMk cId="2840454416" sldId="379"/>
            <ac:spMk id="12" creationId="{F4D8567C-FD4C-483D-9054-C3CC8A9E3F17}"/>
          </ac:spMkLst>
        </pc:spChg>
      </pc:sldChg>
      <pc:sldChg chg="modSp add mod">
        <pc:chgData name="Issa, Carlos GIZ LB" userId="6f6fe289-edbe-472c-89f8-c7b7250ecb4d" providerId="ADAL" clId="{0A133867-3A1B-4B66-87BC-24A3B10687FB}" dt="2024-07-03T16:52:50.564" v="453"/>
        <pc:sldMkLst>
          <pc:docMk/>
          <pc:sldMk cId="2660963898" sldId="380"/>
        </pc:sldMkLst>
        <pc:spChg chg="mod">
          <ac:chgData name="Issa, Carlos GIZ LB" userId="6f6fe289-edbe-472c-89f8-c7b7250ecb4d" providerId="ADAL" clId="{0A133867-3A1B-4B66-87BC-24A3B10687FB}" dt="2024-07-03T16:46:30.342" v="405"/>
          <ac:spMkLst>
            <pc:docMk/>
            <pc:sldMk cId="2660963898" sldId="380"/>
            <ac:spMk id="9" creationId="{91DE1D7B-E592-4FE0-9AB2-B0B4F838864C}"/>
          </ac:spMkLst>
        </pc:spChg>
        <pc:spChg chg="mod">
          <ac:chgData name="Issa, Carlos GIZ LB" userId="6f6fe289-edbe-472c-89f8-c7b7250ecb4d" providerId="ADAL" clId="{0A133867-3A1B-4B66-87BC-24A3B10687FB}" dt="2024-07-03T16:52:50.564" v="453"/>
          <ac:spMkLst>
            <pc:docMk/>
            <pc:sldMk cId="2660963898" sldId="380"/>
            <ac:spMk id="10" creationId="{8A96B0CD-8D3F-4727-B448-E9BE9D2E9F6F}"/>
          </ac:spMkLst>
        </pc:spChg>
        <pc:spChg chg="mod">
          <ac:chgData name="Issa, Carlos GIZ LB" userId="6f6fe289-edbe-472c-89f8-c7b7250ecb4d" providerId="ADAL" clId="{0A133867-3A1B-4B66-87BC-24A3B10687FB}" dt="2024-07-03T16:45:22.660" v="362"/>
          <ac:spMkLst>
            <pc:docMk/>
            <pc:sldMk cId="2660963898" sldId="380"/>
            <ac:spMk id="12" creationId="{F4D8567C-FD4C-483D-9054-C3CC8A9E3F17}"/>
          </ac:spMkLst>
        </pc:spChg>
      </pc:sldChg>
      <pc:sldChg chg="modSp add mod">
        <pc:chgData name="Issa, Carlos GIZ LB" userId="6f6fe289-edbe-472c-89f8-c7b7250ecb4d" providerId="ADAL" clId="{0A133867-3A1B-4B66-87BC-24A3B10687FB}" dt="2024-07-03T16:52:56.705" v="454"/>
        <pc:sldMkLst>
          <pc:docMk/>
          <pc:sldMk cId="729722328" sldId="381"/>
        </pc:sldMkLst>
        <pc:spChg chg="mod">
          <ac:chgData name="Issa, Carlos GIZ LB" userId="6f6fe289-edbe-472c-89f8-c7b7250ecb4d" providerId="ADAL" clId="{0A133867-3A1B-4B66-87BC-24A3B10687FB}" dt="2024-07-03T16:46:24.798" v="404" actId="20577"/>
          <ac:spMkLst>
            <pc:docMk/>
            <pc:sldMk cId="729722328" sldId="381"/>
            <ac:spMk id="9" creationId="{91DE1D7B-E592-4FE0-9AB2-B0B4F838864C}"/>
          </ac:spMkLst>
        </pc:spChg>
        <pc:spChg chg="mod">
          <ac:chgData name="Issa, Carlos GIZ LB" userId="6f6fe289-edbe-472c-89f8-c7b7250ecb4d" providerId="ADAL" clId="{0A133867-3A1B-4B66-87BC-24A3B10687FB}" dt="2024-07-03T16:52:56.705" v="454"/>
          <ac:spMkLst>
            <pc:docMk/>
            <pc:sldMk cId="729722328" sldId="381"/>
            <ac:spMk id="10" creationId="{8A96B0CD-8D3F-4727-B448-E9BE9D2E9F6F}"/>
          </ac:spMkLst>
        </pc:spChg>
        <pc:spChg chg="mod">
          <ac:chgData name="Issa, Carlos GIZ LB" userId="6f6fe289-edbe-472c-89f8-c7b7250ecb4d" providerId="ADAL" clId="{0A133867-3A1B-4B66-87BC-24A3B10687FB}" dt="2024-07-03T16:45:25.315" v="363"/>
          <ac:spMkLst>
            <pc:docMk/>
            <pc:sldMk cId="729722328" sldId="381"/>
            <ac:spMk id="12" creationId="{F4D8567C-FD4C-483D-9054-C3CC8A9E3F17}"/>
          </ac:spMkLst>
        </pc:spChg>
      </pc:sldChg>
      <pc:sldChg chg="modSp add mod">
        <pc:chgData name="Issa, Carlos GIZ LB" userId="6f6fe289-edbe-472c-89f8-c7b7250ecb4d" providerId="ADAL" clId="{0A133867-3A1B-4B66-87BC-24A3B10687FB}" dt="2024-07-03T16:45:46.528" v="377" actId="20577"/>
        <pc:sldMkLst>
          <pc:docMk/>
          <pc:sldMk cId="2972455970" sldId="382"/>
        </pc:sldMkLst>
        <pc:spChg chg="mod">
          <ac:chgData name="Issa, Carlos GIZ LB" userId="6f6fe289-edbe-472c-89f8-c7b7250ecb4d" providerId="ADAL" clId="{0A133867-3A1B-4B66-87BC-24A3B10687FB}" dt="2024-07-03T16:45:40.704" v="371" actId="20577"/>
          <ac:spMkLst>
            <pc:docMk/>
            <pc:sldMk cId="2972455970" sldId="382"/>
            <ac:spMk id="9" creationId="{91DE1D7B-E592-4FE0-9AB2-B0B4F838864C}"/>
          </ac:spMkLst>
        </pc:spChg>
        <pc:spChg chg="mod">
          <ac:chgData name="Issa, Carlos GIZ LB" userId="6f6fe289-edbe-472c-89f8-c7b7250ecb4d" providerId="ADAL" clId="{0A133867-3A1B-4B66-87BC-24A3B10687FB}" dt="2024-07-03T16:45:46.528" v="377" actId="20577"/>
          <ac:spMkLst>
            <pc:docMk/>
            <pc:sldMk cId="2972455970" sldId="382"/>
            <ac:spMk id="12" creationId="{F4D8567C-FD4C-483D-9054-C3CC8A9E3F17}"/>
          </ac:spMkLst>
        </pc:spChg>
      </pc:sldChg>
      <pc:sldChg chg="modSp add mod">
        <pc:chgData name="Issa, Carlos GIZ LB" userId="6f6fe289-edbe-472c-89f8-c7b7250ecb4d" providerId="ADAL" clId="{0A133867-3A1B-4B66-87BC-24A3B10687FB}" dt="2024-07-03T16:53:14.759" v="455"/>
        <pc:sldMkLst>
          <pc:docMk/>
          <pc:sldMk cId="291097977" sldId="383"/>
        </pc:sldMkLst>
        <pc:spChg chg="mod">
          <ac:chgData name="Issa, Carlos GIZ LB" userId="6f6fe289-edbe-472c-89f8-c7b7250ecb4d" providerId="ADAL" clId="{0A133867-3A1B-4B66-87BC-24A3B10687FB}" dt="2024-07-03T16:46:11.215" v="387"/>
          <ac:spMkLst>
            <pc:docMk/>
            <pc:sldMk cId="291097977" sldId="383"/>
            <ac:spMk id="9" creationId="{91DE1D7B-E592-4FE0-9AB2-B0B4F838864C}"/>
          </ac:spMkLst>
        </pc:spChg>
        <pc:spChg chg="mod">
          <ac:chgData name="Issa, Carlos GIZ LB" userId="6f6fe289-edbe-472c-89f8-c7b7250ecb4d" providerId="ADAL" clId="{0A133867-3A1B-4B66-87BC-24A3B10687FB}" dt="2024-07-03T16:53:14.759" v="455"/>
          <ac:spMkLst>
            <pc:docMk/>
            <pc:sldMk cId="291097977" sldId="383"/>
            <ac:spMk id="10" creationId="{8A96B0CD-8D3F-4727-B448-E9BE9D2E9F6F}"/>
          </ac:spMkLst>
        </pc:spChg>
        <pc:spChg chg="mod">
          <ac:chgData name="Issa, Carlos GIZ LB" userId="6f6fe289-edbe-472c-89f8-c7b7250ecb4d" providerId="ADAL" clId="{0A133867-3A1B-4B66-87BC-24A3B10687FB}" dt="2024-07-03T16:45:53.256" v="378"/>
          <ac:spMkLst>
            <pc:docMk/>
            <pc:sldMk cId="291097977" sldId="383"/>
            <ac:spMk id="12" creationId="{F4D8567C-FD4C-483D-9054-C3CC8A9E3F17}"/>
          </ac:spMkLst>
        </pc:spChg>
      </pc:sldChg>
      <pc:sldChg chg="modSp add mod">
        <pc:chgData name="Issa, Carlos GIZ LB" userId="6f6fe289-edbe-472c-89f8-c7b7250ecb4d" providerId="ADAL" clId="{0A133867-3A1B-4B66-87BC-24A3B10687FB}" dt="2024-07-03T16:53:20.034" v="456"/>
        <pc:sldMkLst>
          <pc:docMk/>
          <pc:sldMk cId="3623613634" sldId="384"/>
        </pc:sldMkLst>
        <pc:spChg chg="mod">
          <ac:chgData name="Issa, Carlos GIZ LB" userId="6f6fe289-edbe-472c-89f8-c7b7250ecb4d" providerId="ADAL" clId="{0A133867-3A1B-4B66-87BC-24A3B10687FB}" dt="2024-07-03T16:46:01.813" v="386" actId="20577"/>
          <ac:spMkLst>
            <pc:docMk/>
            <pc:sldMk cId="3623613634" sldId="384"/>
            <ac:spMk id="9" creationId="{91DE1D7B-E592-4FE0-9AB2-B0B4F838864C}"/>
          </ac:spMkLst>
        </pc:spChg>
        <pc:spChg chg="mod">
          <ac:chgData name="Issa, Carlos GIZ LB" userId="6f6fe289-edbe-472c-89f8-c7b7250ecb4d" providerId="ADAL" clId="{0A133867-3A1B-4B66-87BC-24A3B10687FB}" dt="2024-07-03T16:53:20.034" v="456"/>
          <ac:spMkLst>
            <pc:docMk/>
            <pc:sldMk cId="3623613634" sldId="384"/>
            <ac:spMk id="10" creationId="{8A96B0CD-8D3F-4727-B448-E9BE9D2E9F6F}"/>
          </ac:spMkLst>
        </pc:spChg>
        <pc:spChg chg="mod">
          <ac:chgData name="Issa, Carlos GIZ LB" userId="6f6fe289-edbe-472c-89f8-c7b7250ecb4d" providerId="ADAL" clId="{0A133867-3A1B-4B66-87BC-24A3B10687FB}" dt="2024-07-03T16:45:55.486" v="379"/>
          <ac:spMkLst>
            <pc:docMk/>
            <pc:sldMk cId="3623613634" sldId="384"/>
            <ac:spMk id="12" creationId="{F4D8567C-FD4C-483D-9054-C3CC8A9E3F17}"/>
          </ac:spMkLst>
        </pc:spChg>
      </pc:sldChg>
      <pc:sldChg chg="addSp delSp modSp add mod">
        <pc:chgData name="Issa, Carlos GIZ LB" userId="6f6fe289-edbe-472c-89f8-c7b7250ecb4d" providerId="ADAL" clId="{0A133867-3A1B-4B66-87BC-24A3B10687FB}" dt="2024-07-03T16:53:27.406" v="457"/>
        <pc:sldMkLst>
          <pc:docMk/>
          <pc:sldMk cId="1967607641" sldId="385"/>
        </pc:sldMkLst>
        <pc:spChg chg="mod">
          <ac:chgData name="Issa, Carlos GIZ LB" userId="6f6fe289-edbe-472c-89f8-c7b7250ecb4d" providerId="ADAL" clId="{0A133867-3A1B-4B66-87BC-24A3B10687FB}" dt="2024-07-03T16:47:20.199" v="415"/>
          <ac:spMkLst>
            <pc:docMk/>
            <pc:sldMk cId="1967607641" sldId="385"/>
            <ac:spMk id="9" creationId="{91DE1D7B-E592-4FE0-9AB2-B0B4F838864C}"/>
          </ac:spMkLst>
        </pc:spChg>
        <pc:spChg chg="mod">
          <ac:chgData name="Issa, Carlos GIZ LB" userId="6f6fe289-edbe-472c-89f8-c7b7250ecb4d" providerId="ADAL" clId="{0A133867-3A1B-4B66-87BC-24A3B10687FB}" dt="2024-07-03T16:53:27.406" v="457"/>
          <ac:spMkLst>
            <pc:docMk/>
            <pc:sldMk cId="1967607641" sldId="385"/>
            <ac:spMk id="10" creationId="{8A96B0CD-8D3F-4727-B448-E9BE9D2E9F6F}"/>
          </ac:spMkLst>
        </pc:spChg>
        <pc:spChg chg="del mod">
          <ac:chgData name="Issa, Carlos GIZ LB" userId="6f6fe289-edbe-472c-89f8-c7b7250ecb4d" providerId="ADAL" clId="{0A133867-3A1B-4B66-87BC-24A3B10687FB}" dt="2024-07-03T16:47:26.609" v="417" actId="478"/>
          <ac:spMkLst>
            <pc:docMk/>
            <pc:sldMk cId="1967607641" sldId="385"/>
            <ac:spMk id="12" creationId="{F4D8567C-FD4C-483D-9054-C3CC8A9E3F17}"/>
          </ac:spMkLst>
        </pc:spChg>
        <pc:picChg chg="add mod">
          <ac:chgData name="Issa, Carlos GIZ LB" userId="6f6fe289-edbe-472c-89f8-c7b7250ecb4d" providerId="ADAL" clId="{0A133867-3A1B-4B66-87BC-24A3B10687FB}" dt="2024-07-03T16:48:28.376" v="427" actId="1076"/>
          <ac:picMkLst>
            <pc:docMk/>
            <pc:sldMk cId="1967607641" sldId="385"/>
            <ac:picMk id="3" creationId="{35C4AEC8-3A9E-3DFC-043D-E98EF594D563}"/>
          </ac:picMkLst>
        </pc:picChg>
        <pc:picChg chg="add mod">
          <ac:chgData name="Issa, Carlos GIZ LB" userId="6f6fe289-edbe-472c-89f8-c7b7250ecb4d" providerId="ADAL" clId="{0A133867-3A1B-4B66-87BC-24A3B10687FB}" dt="2024-07-03T16:48:28.376" v="427" actId="1076"/>
          <ac:picMkLst>
            <pc:docMk/>
            <pc:sldMk cId="1967607641" sldId="385"/>
            <ac:picMk id="5" creationId="{F4FE095D-73FF-A209-6853-424BC5364B28}"/>
          </ac:picMkLst>
        </pc:picChg>
        <pc:picChg chg="add mod">
          <ac:chgData name="Issa, Carlos GIZ LB" userId="6f6fe289-edbe-472c-89f8-c7b7250ecb4d" providerId="ADAL" clId="{0A133867-3A1B-4B66-87BC-24A3B10687FB}" dt="2024-07-03T16:48:15.303" v="423" actId="1076"/>
          <ac:picMkLst>
            <pc:docMk/>
            <pc:sldMk cId="1967607641" sldId="385"/>
            <ac:picMk id="7" creationId="{39CA8E10-17DE-771A-289D-2E1BD84BE032}"/>
          </ac:picMkLst>
        </pc:picChg>
      </pc:sldChg>
      <pc:sldChg chg="addSp modSp add mod ord">
        <pc:chgData name="Issa, Carlos GIZ LB" userId="6f6fe289-edbe-472c-89f8-c7b7250ecb4d" providerId="ADAL" clId="{0A133867-3A1B-4B66-87BC-24A3B10687FB}" dt="2024-07-03T16:50:12.537" v="437" actId="1076"/>
        <pc:sldMkLst>
          <pc:docMk/>
          <pc:sldMk cId="1737142587" sldId="386"/>
        </pc:sldMkLst>
        <pc:spChg chg="mod">
          <ac:chgData name="Issa, Carlos GIZ LB" userId="6f6fe289-edbe-472c-89f8-c7b7250ecb4d" providerId="ADAL" clId="{0A133867-3A1B-4B66-87BC-24A3B10687FB}" dt="2024-07-03T16:49:02.051" v="433"/>
          <ac:spMkLst>
            <pc:docMk/>
            <pc:sldMk cId="1737142587" sldId="386"/>
            <ac:spMk id="9" creationId="{91DE1D7B-E592-4FE0-9AB2-B0B4F838864C}"/>
          </ac:spMkLst>
        </pc:spChg>
        <pc:picChg chg="add mod">
          <ac:chgData name="Issa, Carlos GIZ LB" userId="6f6fe289-edbe-472c-89f8-c7b7250ecb4d" providerId="ADAL" clId="{0A133867-3A1B-4B66-87BC-24A3B10687FB}" dt="2024-07-03T16:50:12.537" v="437" actId="1076"/>
          <ac:picMkLst>
            <pc:docMk/>
            <pc:sldMk cId="1737142587" sldId="386"/>
            <ac:picMk id="3" creationId="{ACE5FA98-0768-9EBE-6C44-684F6C0A7F6F}"/>
          </ac:picMkLst>
        </pc:picChg>
        <pc:picChg chg="add mod">
          <ac:chgData name="Issa, Carlos GIZ LB" userId="6f6fe289-edbe-472c-89f8-c7b7250ecb4d" providerId="ADAL" clId="{0A133867-3A1B-4B66-87BC-24A3B10687FB}" dt="2024-07-03T16:50:09.566" v="436" actId="1076"/>
          <ac:picMkLst>
            <pc:docMk/>
            <pc:sldMk cId="1737142587" sldId="386"/>
            <ac:picMk id="5" creationId="{722218EE-A454-8073-EDB0-517F1EF73538}"/>
          </ac:picMkLst>
        </pc:picChg>
      </pc:sldChg>
      <pc:sldChg chg="addSp modSp add del mod ord">
        <pc:chgData name="Issa, Carlos GIZ LB" userId="6f6fe289-edbe-472c-89f8-c7b7250ecb4d" providerId="ADAL" clId="{0A133867-3A1B-4B66-87BC-24A3B10687FB}" dt="2024-07-03T16:52:00.958" v="452" actId="2696"/>
        <pc:sldMkLst>
          <pc:docMk/>
          <pc:sldMk cId="995647480" sldId="387"/>
        </pc:sldMkLst>
        <pc:spChg chg="add mod">
          <ac:chgData name="Issa, Carlos GIZ LB" userId="6f6fe289-edbe-472c-89f8-c7b7250ecb4d" providerId="ADAL" clId="{0A133867-3A1B-4B66-87BC-24A3B10687FB}" dt="2024-07-03T16:51:51.139" v="451" actId="1076"/>
          <ac:spMkLst>
            <pc:docMk/>
            <pc:sldMk cId="995647480" sldId="387"/>
            <ac:spMk id="2" creationId="{582C08B0-A4B1-DB42-2DD0-7C32B1BE1B40}"/>
          </ac:spMkLst>
        </pc:spChg>
      </pc:sldChg>
    </pc:docChg>
  </pc:docChgLst>
</pc:chgInfo>
</file>

<file path=ppt/diagrams/_rels/data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image" Target="../media/image37.jpg"/></Relationships>
</file>

<file path=ppt/diagrams/_rels/drawing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image" Target="../media/image37.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AA829F-5D10-47D2-8C56-1A2F9DAD5B0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F87C3F5-81F1-4820-A4A1-03B91AFE9F2A}">
      <dgm:prSet phldrT="[Text]" custT="1"/>
      <dgm:spPr>
        <a:ln>
          <a:solidFill>
            <a:srgbClr val="99FF99"/>
          </a:solidFill>
        </a:ln>
      </dgm:spPr>
      <dgm:t>
        <a:bodyPr/>
        <a:lstStyle/>
        <a:p>
          <a:pPr algn="r"/>
          <a:r>
            <a:rPr lang="ar-LB" sz="1400" b="1" dirty="0">
              <a:solidFill>
                <a:srgbClr val="000000"/>
              </a:solidFill>
              <a:effectLst/>
              <a:latin typeface="Calibri" panose="020F0502020204030204" pitchFamily="34" charset="0"/>
              <a:ea typeface="Calibri" panose="020F0502020204030204" pitchFamily="34" charset="0"/>
              <a:cs typeface="Simplified Arabic" panose="02020603050405020304" pitchFamily="18" charset="-78"/>
            </a:rPr>
            <a:t>أ) وصف نظام التعليم والتدريب المهني والتقني في لبنان وسياق المسارات المتوفرة حاليا</a:t>
          </a:r>
          <a:endParaRPr lang="en-US" sz="1400" b="1" dirty="0"/>
        </a:p>
      </dgm:t>
    </dgm:pt>
    <dgm:pt modelId="{43341C79-A8C4-48E8-AC39-CBC0DDCA25AC}" type="parTrans" cxnId="{026ED3E4-F1FD-4AF9-87C4-BD3DDAA962CC}">
      <dgm:prSet/>
      <dgm:spPr/>
      <dgm:t>
        <a:bodyPr/>
        <a:lstStyle/>
        <a:p>
          <a:pPr algn="r"/>
          <a:endParaRPr lang="en-US" sz="1400"/>
        </a:p>
      </dgm:t>
    </dgm:pt>
    <dgm:pt modelId="{752AAA73-B8E1-4DCA-BB9B-4756F2D03C9D}" type="sibTrans" cxnId="{026ED3E4-F1FD-4AF9-87C4-BD3DDAA962CC}">
      <dgm:prSet/>
      <dgm:spPr/>
      <dgm:t>
        <a:bodyPr/>
        <a:lstStyle/>
        <a:p>
          <a:pPr algn="r"/>
          <a:endParaRPr lang="en-US" sz="1400"/>
        </a:p>
      </dgm:t>
    </dgm:pt>
    <dgm:pt modelId="{723407F7-5502-4309-9363-37BDA7A7258D}">
      <dgm:prSet phldrT="[Text]" custT="1"/>
      <dgm:spPr>
        <a:ln>
          <a:solidFill>
            <a:srgbClr val="FFFF00"/>
          </a:solidFill>
        </a:ln>
      </dgm:spPr>
      <dgm:t>
        <a:bodyPr/>
        <a:lstStyle/>
        <a:p>
          <a:pPr algn="r"/>
          <a:r>
            <a:rPr lang="ar-LB" sz="1400" b="1" dirty="0">
              <a:solidFill>
                <a:srgbClr val="000000"/>
              </a:solidFill>
              <a:effectLst/>
              <a:latin typeface="Calibri" panose="020F0502020204030204" pitchFamily="34" charset="0"/>
              <a:ea typeface="Calibri" panose="020F0502020204030204" pitchFamily="34" charset="0"/>
              <a:cs typeface="Simplified Arabic" panose="02020603050405020304" pitchFamily="18" charset="-78"/>
            </a:rPr>
            <a:t>ب) فهم أهمية الحوكمة الرشيدة القائمة على المشاركة الفعالة وتأيرها في بيئة التعليم والتدريب المهني والتقني وعلى التنمية الإقتصادية والإجتماعية</a:t>
          </a:r>
          <a:endParaRPr lang="en-US" sz="1400" b="1" dirty="0"/>
        </a:p>
      </dgm:t>
    </dgm:pt>
    <dgm:pt modelId="{59060324-73E2-4AC2-B168-864EE0D7801C}" type="parTrans" cxnId="{AF15383D-4E4C-431B-9C1D-B66C8201698B}">
      <dgm:prSet/>
      <dgm:spPr/>
      <dgm:t>
        <a:bodyPr/>
        <a:lstStyle/>
        <a:p>
          <a:pPr algn="r"/>
          <a:endParaRPr lang="en-US" sz="1400"/>
        </a:p>
      </dgm:t>
    </dgm:pt>
    <dgm:pt modelId="{7A263F8D-5075-465F-BDEC-12AF5F6274B3}" type="sibTrans" cxnId="{AF15383D-4E4C-431B-9C1D-B66C8201698B}">
      <dgm:prSet/>
      <dgm:spPr/>
      <dgm:t>
        <a:bodyPr/>
        <a:lstStyle/>
        <a:p>
          <a:pPr algn="r"/>
          <a:endParaRPr lang="en-US" sz="1400"/>
        </a:p>
      </dgm:t>
    </dgm:pt>
    <dgm:pt modelId="{253CA287-26C6-46D1-9727-5631AEA6CED2}">
      <dgm:prSet phldrT="[Text]" custT="1"/>
      <dgm:spPr>
        <a:ln>
          <a:solidFill>
            <a:srgbClr val="FF0000"/>
          </a:solidFill>
        </a:ln>
      </dgm:spPr>
      <dgm:t>
        <a:bodyPr/>
        <a:lstStyle/>
        <a:p>
          <a:pPr algn="r"/>
          <a:r>
            <a:rPr lang="ar-LB" sz="1400" b="1" dirty="0">
              <a:solidFill>
                <a:srgbClr val="000000"/>
              </a:solidFill>
              <a:effectLst/>
              <a:latin typeface="Calibri" panose="020F0502020204030204" pitchFamily="34" charset="0"/>
              <a:ea typeface="Calibri" panose="020F0502020204030204" pitchFamily="34" charset="0"/>
              <a:cs typeface="Simplified Arabic" panose="02020603050405020304" pitchFamily="18" charset="-78"/>
            </a:rPr>
            <a:t>ج) تحديد مختلف أصحاب المصلحة في مؤسسات التعليم والتدريب المهني والتقني وفهم دورهم وتعزيزه لفعالية  التعليم المهني وجودته</a:t>
          </a:r>
          <a:endParaRPr lang="en-US" sz="1400" b="1" dirty="0"/>
        </a:p>
      </dgm:t>
    </dgm:pt>
    <dgm:pt modelId="{522A7BAF-E114-4C6C-A885-95CE5E420C52}" type="parTrans" cxnId="{665E031A-A8FE-47A5-A1DF-B84070D96D7A}">
      <dgm:prSet/>
      <dgm:spPr/>
      <dgm:t>
        <a:bodyPr/>
        <a:lstStyle/>
        <a:p>
          <a:pPr algn="r"/>
          <a:endParaRPr lang="en-US" sz="1400"/>
        </a:p>
      </dgm:t>
    </dgm:pt>
    <dgm:pt modelId="{6053199B-C044-4921-8023-EE3FB9CDEDA2}" type="sibTrans" cxnId="{665E031A-A8FE-47A5-A1DF-B84070D96D7A}">
      <dgm:prSet/>
      <dgm:spPr/>
      <dgm:t>
        <a:bodyPr/>
        <a:lstStyle/>
        <a:p>
          <a:pPr algn="r"/>
          <a:endParaRPr lang="en-US" sz="1400"/>
        </a:p>
      </dgm:t>
    </dgm:pt>
    <dgm:pt modelId="{A51602A1-65B1-4A23-9EC1-784322180EF6}">
      <dgm:prSet phldrT="[Text]" custT="1"/>
      <dgm:spPr>
        <a:ln>
          <a:solidFill>
            <a:srgbClr val="FFC000"/>
          </a:solidFill>
        </a:ln>
      </dgm:spPr>
      <dgm:t>
        <a:bodyPr/>
        <a:lstStyle/>
        <a:p>
          <a:pPr algn="r"/>
          <a:r>
            <a:rPr lang="ar-LB" sz="1400" b="1" dirty="0">
              <a:solidFill>
                <a:srgbClr val="000000"/>
              </a:solidFill>
              <a:effectLst/>
              <a:latin typeface="Calibri" panose="020F0502020204030204" pitchFamily="34" charset="0"/>
              <a:ea typeface="Calibri" panose="020F0502020204030204" pitchFamily="34" charset="0"/>
              <a:cs typeface="Simplified Arabic" panose="02020603050405020304" pitchFamily="18" charset="-78"/>
            </a:rPr>
            <a:t>د) تسليط الضوءعلى أهمية تفعيل مشاركة أصحاب المصلحة في مؤسسات التعليم والتدريب المهني والتقني وإستدامته</a:t>
          </a:r>
          <a:endParaRPr lang="en-US" sz="1400" b="1" dirty="0"/>
        </a:p>
      </dgm:t>
    </dgm:pt>
    <dgm:pt modelId="{FA264E0F-8776-4B87-8EF7-473E0FC0B5DF}" type="parTrans" cxnId="{C54F6F79-D678-495D-985B-EA4F0772902F}">
      <dgm:prSet/>
      <dgm:spPr/>
      <dgm:t>
        <a:bodyPr/>
        <a:lstStyle/>
        <a:p>
          <a:pPr algn="r"/>
          <a:endParaRPr lang="en-US" sz="1400"/>
        </a:p>
      </dgm:t>
    </dgm:pt>
    <dgm:pt modelId="{878AB4D0-6E01-4CA2-89C0-7E31AD251319}" type="sibTrans" cxnId="{C54F6F79-D678-495D-985B-EA4F0772902F}">
      <dgm:prSet/>
      <dgm:spPr/>
      <dgm:t>
        <a:bodyPr/>
        <a:lstStyle/>
        <a:p>
          <a:pPr algn="r"/>
          <a:endParaRPr lang="en-US" sz="1400"/>
        </a:p>
      </dgm:t>
    </dgm:pt>
    <dgm:pt modelId="{36415A96-D242-4DCB-BB3A-AB159867354B}">
      <dgm:prSet phldrT="[Text]" custT="1"/>
      <dgm:spPr>
        <a:ln>
          <a:solidFill>
            <a:srgbClr val="7030A0"/>
          </a:solidFill>
        </a:ln>
      </dgm:spPr>
      <dgm:t>
        <a:bodyPr/>
        <a:lstStyle/>
        <a:p>
          <a:pPr algn="r"/>
          <a:r>
            <a:rPr lang="ar-LB" sz="1400" b="1" dirty="0">
              <a:solidFill>
                <a:srgbClr val="000000"/>
              </a:solidFill>
              <a:effectLst/>
              <a:latin typeface="Calibri" panose="020F0502020204030204" pitchFamily="34" charset="0"/>
              <a:ea typeface="Calibri" panose="020F0502020204030204" pitchFamily="34" charset="0"/>
              <a:cs typeface="Simplified Arabic" panose="02020603050405020304" pitchFamily="18" charset="-78"/>
            </a:rPr>
            <a:t>ه) تحديد الأمثلة المختلفة لإستراتيجيات مشاركة أصحاب المصلحة الناجحة في مؤسسات التعليم والتدريب المهني والتقني داخل لبنان وخارجه</a:t>
          </a:r>
          <a:endParaRPr lang="en-US" sz="1400" b="1" dirty="0"/>
        </a:p>
      </dgm:t>
    </dgm:pt>
    <dgm:pt modelId="{5C5DD4A0-2D74-4F05-A205-AD6D3142B7C3}" type="parTrans" cxnId="{E65AA36D-B50F-42DB-820C-A18985B06AC8}">
      <dgm:prSet/>
      <dgm:spPr/>
      <dgm:t>
        <a:bodyPr/>
        <a:lstStyle/>
        <a:p>
          <a:pPr algn="r"/>
          <a:endParaRPr lang="en-US" sz="1400"/>
        </a:p>
      </dgm:t>
    </dgm:pt>
    <dgm:pt modelId="{D7C2057B-2E68-4969-8240-94C05F01D315}" type="sibTrans" cxnId="{E65AA36D-B50F-42DB-820C-A18985B06AC8}">
      <dgm:prSet/>
      <dgm:spPr/>
      <dgm:t>
        <a:bodyPr/>
        <a:lstStyle/>
        <a:p>
          <a:pPr algn="r"/>
          <a:endParaRPr lang="en-US" sz="1400"/>
        </a:p>
      </dgm:t>
    </dgm:pt>
    <dgm:pt modelId="{551E6418-1C81-4566-AC06-D5C8D2E68D64}">
      <dgm:prSet phldrT="[Text]" custT="1"/>
      <dgm:spPr>
        <a:ln>
          <a:solidFill>
            <a:srgbClr val="0099FF"/>
          </a:solidFill>
        </a:ln>
      </dgm:spPr>
      <dgm:t>
        <a:bodyPr/>
        <a:lstStyle/>
        <a:p>
          <a:pPr algn="r"/>
          <a:r>
            <a:rPr lang="ar-LB" sz="1400" b="1" i="0" dirty="0">
              <a:solidFill>
                <a:srgbClr val="000000"/>
              </a:solidFill>
              <a:effectLst/>
              <a:ea typeface="Calibri" panose="020F0502020204030204" pitchFamily="34" charset="0"/>
              <a:cs typeface="Simplified Arabic" panose="02020603050405020304" pitchFamily="18" charset="-78"/>
            </a:rPr>
            <a:t>و) </a:t>
          </a:r>
          <a:r>
            <a:rPr lang="ar-LB" sz="1350" b="1" i="0" dirty="0">
              <a:solidFill>
                <a:srgbClr val="000000"/>
              </a:solidFill>
              <a:effectLst/>
              <a:ea typeface="Calibri" panose="020F0502020204030204" pitchFamily="34" charset="0"/>
              <a:cs typeface="Simplified Arabic" panose="02020603050405020304" pitchFamily="18" charset="-78"/>
            </a:rPr>
            <a:t>فهم وتوضيح مهام وأهداف المجالس، تقييم آثارها المحتملة لتحسين نوعية التعليم والتدريب المهني وتأثيره على المجتمعات المحلية وتأمين التنمية المستدامة في السياق الأوسع للبنان </a:t>
          </a:r>
          <a:endParaRPr lang="en-US" sz="1350" b="1" i="0" dirty="0"/>
        </a:p>
      </dgm:t>
    </dgm:pt>
    <dgm:pt modelId="{13228A4B-6AD0-44FF-92E4-EE01CCF8680E}" type="parTrans" cxnId="{AFBA7412-93E9-4ED7-BD70-978CF16DB078}">
      <dgm:prSet/>
      <dgm:spPr/>
      <dgm:t>
        <a:bodyPr/>
        <a:lstStyle/>
        <a:p>
          <a:pPr algn="r"/>
          <a:endParaRPr lang="en-US" sz="1400"/>
        </a:p>
      </dgm:t>
    </dgm:pt>
    <dgm:pt modelId="{D7418302-D567-4484-88D5-51D6D6265AFB}" type="sibTrans" cxnId="{AFBA7412-93E9-4ED7-BD70-978CF16DB078}">
      <dgm:prSet/>
      <dgm:spPr/>
      <dgm:t>
        <a:bodyPr/>
        <a:lstStyle/>
        <a:p>
          <a:pPr algn="r"/>
          <a:endParaRPr lang="en-US" sz="1400"/>
        </a:p>
      </dgm:t>
    </dgm:pt>
    <dgm:pt modelId="{A9A26647-A91D-4FF8-98B6-7D688C078E34}" type="pres">
      <dgm:prSet presAssocID="{E9AA829F-5D10-47D2-8C56-1A2F9DAD5B02}" presName="diagram" presStyleCnt="0">
        <dgm:presLayoutVars>
          <dgm:dir/>
          <dgm:resizeHandles val="exact"/>
        </dgm:presLayoutVars>
      </dgm:prSet>
      <dgm:spPr/>
    </dgm:pt>
    <dgm:pt modelId="{EAE74B9B-68CC-4CC3-B8CD-B32CCE9C2798}" type="pres">
      <dgm:prSet presAssocID="{2F87C3F5-81F1-4820-A4A1-03B91AFE9F2A}" presName="node" presStyleLbl="node1" presStyleIdx="0" presStyleCnt="6" custLinFactX="100000" custLinFactNeighborX="112507" custLinFactNeighborY="-5258">
        <dgm:presLayoutVars>
          <dgm:bulletEnabled val="1"/>
        </dgm:presLayoutVars>
      </dgm:prSet>
      <dgm:spPr/>
    </dgm:pt>
    <dgm:pt modelId="{10FC70DF-673C-48C8-8627-DA6FE5AB0187}" type="pres">
      <dgm:prSet presAssocID="{752AAA73-B8E1-4DCA-BB9B-4756F2D03C9D}" presName="sibTrans" presStyleCnt="0"/>
      <dgm:spPr/>
    </dgm:pt>
    <dgm:pt modelId="{B199CDBD-26BF-444C-979C-48D9BB161B6A}" type="pres">
      <dgm:prSet presAssocID="{723407F7-5502-4309-9363-37BDA7A7258D}" presName="node" presStyleLbl="node1" presStyleIdx="1" presStyleCnt="6" custLinFactNeighborY="-5258">
        <dgm:presLayoutVars>
          <dgm:bulletEnabled val="1"/>
        </dgm:presLayoutVars>
      </dgm:prSet>
      <dgm:spPr/>
    </dgm:pt>
    <dgm:pt modelId="{AC80629F-6509-4B06-9D73-D7E256DBAC36}" type="pres">
      <dgm:prSet presAssocID="{7A263F8D-5075-465F-BDEC-12AF5F6274B3}" presName="sibTrans" presStyleCnt="0"/>
      <dgm:spPr/>
    </dgm:pt>
    <dgm:pt modelId="{13917909-37A1-49CF-B40B-CB3BD25F0B27}" type="pres">
      <dgm:prSet presAssocID="{253CA287-26C6-46D1-9727-5631AEA6CED2}" presName="node" presStyleLbl="node1" presStyleIdx="2" presStyleCnt="6" custLinFactX="-100000" custLinFactNeighborX="-113812" custLinFactNeighborY="-5258">
        <dgm:presLayoutVars>
          <dgm:bulletEnabled val="1"/>
        </dgm:presLayoutVars>
      </dgm:prSet>
      <dgm:spPr/>
    </dgm:pt>
    <dgm:pt modelId="{48CD43DE-4BA6-4090-8D06-EA97ED2AD599}" type="pres">
      <dgm:prSet presAssocID="{6053199B-C044-4921-8023-EE3FB9CDEDA2}" presName="sibTrans" presStyleCnt="0"/>
      <dgm:spPr/>
    </dgm:pt>
    <dgm:pt modelId="{C29D4F50-CD3F-40B6-BF69-F7CAE74B1744}" type="pres">
      <dgm:prSet presAssocID="{A51602A1-65B1-4A23-9EC1-784322180EF6}" presName="node" presStyleLbl="node1" presStyleIdx="3" presStyleCnt="6" custLinFactX="100000" custLinFactNeighborX="112507" custLinFactNeighborY="-10470">
        <dgm:presLayoutVars>
          <dgm:bulletEnabled val="1"/>
        </dgm:presLayoutVars>
      </dgm:prSet>
      <dgm:spPr/>
    </dgm:pt>
    <dgm:pt modelId="{928FE976-591D-40FA-A902-C0BC75BE7EC0}" type="pres">
      <dgm:prSet presAssocID="{878AB4D0-6E01-4CA2-89C0-7E31AD251319}" presName="sibTrans" presStyleCnt="0"/>
      <dgm:spPr/>
    </dgm:pt>
    <dgm:pt modelId="{86A4411E-F62E-449B-96F8-C5CE185C82F9}" type="pres">
      <dgm:prSet presAssocID="{36415A96-D242-4DCB-BB3A-AB159867354B}" presName="node" presStyleLbl="node1" presStyleIdx="4" presStyleCnt="6" custLinFactNeighborX="-553" custLinFactNeighborY="-10470">
        <dgm:presLayoutVars>
          <dgm:bulletEnabled val="1"/>
        </dgm:presLayoutVars>
      </dgm:prSet>
      <dgm:spPr/>
    </dgm:pt>
    <dgm:pt modelId="{076750A5-CF91-448C-9608-F7DAC802EDCC}" type="pres">
      <dgm:prSet presAssocID="{D7C2057B-2E68-4969-8240-94C05F01D315}" presName="sibTrans" presStyleCnt="0"/>
      <dgm:spPr/>
    </dgm:pt>
    <dgm:pt modelId="{4CF1F1D2-EC6E-418C-A46A-AEAE970C3184}" type="pres">
      <dgm:prSet presAssocID="{551E6418-1C81-4566-AC06-D5C8D2E68D64}" presName="node" presStyleLbl="node1" presStyleIdx="5" presStyleCnt="6" custLinFactX="-100000" custLinFactNeighborX="-113812" custLinFactNeighborY="-10470">
        <dgm:presLayoutVars>
          <dgm:bulletEnabled val="1"/>
        </dgm:presLayoutVars>
      </dgm:prSet>
      <dgm:spPr/>
    </dgm:pt>
  </dgm:ptLst>
  <dgm:cxnLst>
    <dgm:cxn modelId="{B8075302-BD28-4CD3-A33C-05E57942FCD3}" type="presOf" srcId="{E9AA829F-5D10-47D2-8C56-1A2F9DAD5B02}" destId="{A9A26647-A91D-4FF8-98B6-7D688C078E34}" srcOrd="0" destOrd="0" presId="urn:microsoft.com/office/officeart/2005/8/layout/default"/>
    <dgm:cxn modelId="{ACE9BA09-21F9-430F-A643-3DD435E7A6EC}" type="presOf" srcId="{551E6418-1C81-4566-AC06-D5C8D2E68D64}" destId="{4CF1F1D2-EC6E-418C-A46A-AEAE970C3184}" srcOrd="0" destOrd="0" presId="urn:microsoft.com/office/officeart/2005/8/layout/default"/>
    <dgm:cxn modelId="{A970580D-0FA2-4A07-9F93-F9C9E33BD8BD}" type="presOf" srcId="{253CA287-26C6-46D1-9727-5631AEA6CED2}" destId="{13917909-37A1-49CF-B40B-CB3BD25F0B27}" srcOrd="0" destOrd="0" presId="urn:microsoft.com/office/officeart/2005/8/layout/default"/>
    <dgm:cxn modelId="{AFBA7412-93E9-4ED7-BD70-978CF16DB078}" srcId="{E9AA829F-5D10-47D2-8C56-1A2F9DAD5B02}" destId="{551E6418-1C81-4566-AC06-D5C8D2E68D64}" srcOrd="5" destOrd="0" parTransId="{13228A4B-6AD0-44FF-92E4-EE01CCF8680E}" sibTransId="{D7418302-D567-4484-88D5-51D6D6265AFB}"/>
    <dgm:cxn modelId="{665E031A-A8FE-47A5-A1DF-B84070D96D7A}" srcId="{E9AA829F-5D10-47D2-8C56-1A2F9DAD5B02}" destId="{253CA287-26C6-46D1-9727-5631AEA6CED2}" srcOrd="2" destOrd="0" parTransId="{522A7BAF-E114-4C6C-A885-95CE5E420C52}" sibTransId="{6053199B-C044-4921-8023-EE3FB9CDEDA2}"/>
    <dgm:cxn modelId="{F08E2A23-7882-43E1-8C5B-4672075CC9E7}" type="presOf" srcId="{723407F7-5502-4309-9363-37BDA7A7258D}" destId="{B199CDBD-26BF-444C-979C-48D9BB161B6A}" srcOrd="0" destOrd="0" presId="urn:microsoft.com/office/officeart/2005/8/layout/default"/>
    <dgm:cxn modelId="{AF15383D-4E4C-431B-9C1D-B66C8201698B}" srcId="{E9AA829F-5D10-47D2-8C56-1A2F9DAD5B02}" destId="{723407F7-5502-4309-9363-37BDA7A7258D}" srcOrd="1" destOrd="0" parTransId="{59060324-73E2-4AC2-B168-864EE0D7801C}" sibTransId="{7A263F8D-5075-465F-BDEC-12AF5F6274B3}"/>
    <dgm:cxn modelId="{E65AA36D-B50F-42DB-820C-A18985B06AC8}" srcId="{E9AA829F-5D10-47D2-8C56-1A2F9DAD5B02}" destId="{36415A96-D242-4DCB-BB3A-AB159867354B}" srcOrd="4" destOrd="0" parTransId="{5C5DD4A0-2D74-4F05-A205-AD6D3142B7C3}" sibTransId="{D7C2057B-2E68-4969-8240-94C05F01D315}"/>
    <dgm:cxn modelId="{C54F6F79-D678-495D-985B-EA4F0772902F}" srcId="{E9AA829F-5D10-47D2-8C56-1A2F9DAD5B02}" destId="{A51602A1-65B1-4A23-9EC1-784322180EF6}" srcOrd="3" destOrd="0" parTransId="{FA264E0F-8776-4B87-8EF7-473E0FC0B5DF}" sibTransId="{878AB4D0-6E01-4CA2-89C0-7E31AD251319}"/>
    <dgm:cxn modelId="{2BA7CAA4-7BB8-44C8-B7A5-9DEE305F746D}" type="presOf" srcId="{36415A96-D242-4DCB-BB3A-AB159867354B}" destId="{86A4411E-F62E-449B-96F8-C5CE185C82F9}" srcOrd="0" destOrd="0" presId="urn:microsoft.com/office/officeart/2005/8/layout/default"/>
    <dgm:cxn modelId="{57E9A4AA-2FBD-470D-AD20-12DB26561F3A}" type="presOf" srcId="{2F87C3F5-81F1-4820-A4A1-03B91AFE9F2A}" destId="{EAE74B9B-68CC-4CC3-B8CD-B32CCE9C2798}" srcOrd="0" destOrd="0" presId="urn:microsoft.com/office/officeart/2005/8/layout/default"/>
    <dgm:cxn modelId="{305CF7B6-A010-4F6E-8684-2888821A0F2D}" type="presOf" srcId="{A51602A1-65B1-4A23-9EC1-784322180EF6}" destId="{C29D4F50-CD3F-40B6-BF69-F7CAE74B1744}" srcOrd="0" destOrd="0" presId="urn:microsoft.com/office/officeart/2005/8/layout/default"/>
    <dgm:cxn modelId="{026ED3E4-F1FD-4AF9-87C4-BD3DDAA962CC}" srcId="{E9AA829F-5D10-47D2-8C56-1A2F9DAD5B02}" destId="{2F87C3F5-81F1-4820-A4A1-03B91AFE9F2A}" srcOrd="0" destOrd="0" parTransId="{43341C79-A8C4-48E8-AC39-CBC0DDCA25AC}" sibTransId="{752AAA73-B8E1-4DCA-BB9B-4756F2D03C9D}"/>
    <dgm:cxn modelId="{AE7E618D-BF9B-4B51-B18F-3C1B9D984B1E}" type="presParOf" srcId="{A9A26647-A91D-4FF8-98B6-7D688C078E34}" destId="{EAE74B9B-68CC-4CC3-B8CD-B32CCE9C2798}" srcOrd="0" destOrd="0" presId="urn:microsoft.com/office/officeart/2005/8/layout/default"/>
    <dgm:cxn modelId="{AC31828C-942E-420D-9A00-192921D02D21}" type="presParOf" srcId="{A9A26647-A91D-4FF8-98B6-7D688C078E34}" destId="{10FC70DF-673C-48C8-8627-DA6FE5AB0187}" srcOrd="1" destOrd="0" presId="urn:microsoft.com/office/officeart/2005/8/layout/default"/>
    <dgm:cxn modelId="{6C5D9598-4FE8-4CC6-9C79-79D593C7343B}" type="presParOf" srcId="{A9A26647-A91D-4FF8-98B6-7D688C078E34}" destId="{B199CDBD-26BF-444C-979C-48D9BB161B6A}" srcOrd="2" destOrd="0" presId="urn:microsoft.com/office/officeart/2005/8/layout/default"/>
    <dgm:cxn modelId="{9177A2DF-18A4-462E-BB65-CE98BE815AFD}" type="presParOf" srcId="{A9A26647-A91D-4FF8-98B6-7D688C078E34}" destId="{AC80629F-6509-4B06-9D73-D7E256DBAC36}" srcOrd="3" destOrd="0" presId="urn:microsoft.com/office/officeart/2005/8/layout/default"/>
    <dgm:cxn modelId="{15EE260D-6838-4BD2-98BD-DD06AE57CEB8}" type="presParOf" srcId="{A9A26647-A91D-4FF8-98B6-7D688C078E34}" destId="{13917909-37A1-49CF-B40B-CB3BD25F0B27}" srcOrd="4" destOrd="0" presId="urn:microsoft.com/office/officeart/2005/8/layout/default"/>
    <dgm:cxn modelId="{3F5C98C5-B677-4255-9334-471D63EE306E}" type="presParOf" srcId="{A9A26647-A91D-4FF8-98B6-7D688C078E34}" destId="{48CD43DE-4BA6-4090-8D06-EA97ED2AD599}" srcOrd="5" destOrd="0" presId="urn:microsoft.com/office/officeart/2005/8/layout/default"/>
    <dgm:cxn modelId="{3D60E868-3442-4DF3-814F-94D4F5EA6D25}" type="presParOf" srcId="{A9A26647-A91D-4FF8-98B6-7D688C078E34}" destId="{C29D4F50-CD3F-40B6-BF69-F7CAE74B1744}" srcOrd="6" destOrd="0" presId="urn:microsoft.com/office/officeart/2005/8/layout/default"/>
    <dgm:cxn modelId="{6F01204E-213D-4633-8286-501D261F45E6}" type="presParOf" srcId="{A9A26647-A91D-4FF8-98B6-7D688C078E34}" destId="{928FE976-591D-40FA-A902-C0BC75BE7EC0}" srcOrd="7" destOrd="0" presId="urn:microsoft.com/office/officeart/2005/8/layout/default"/>
    <dgm:cxn modelId="{AD592706-6980-4814-B8F4-D2DAAC63379A}" type="presParOf" srcId="{A9A26647-A91D-4FF8-98B6-7D688C078E34}" destId="{86A4411E-F62E-449B-96F8-C5CE185C82F9}" srcOrd="8" destOrd="0" presId="urn:microsoft.com/office/officeart/2005/8/layout/default"/>
    <dgm:cxn modelId="{AB9A1355-525D-4566-8288-4F5D5871C38A}" type="presParOf" srcId="{A9A26647-A91D-4FF8-98B6-7D688C078E34}" destId="{076750A5-CF91-448C-9608-F7DAC802EDCC}" srcOrd="9" destOrd="0" presId="urn:microsoft.com/office/officeart/2005/8/layout/default"/>
    <dgm:cxn modelId="{2EB73064-53B8-4E02-BDD2-0973302A0752}" type="presParOf" srcId="{A9A26647-A91D-4FF8-98B6-7D688C078E34}" destId="{4CF1F1D2-EC6E-418C-A46A-AEAE970C318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C0C6CE-73E0-4402-9481-911EC4E536E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A5B4BC9-A373-4408-B5AC-6CA612114EC0}">
      <dgm:prSet phldrT="[Text]" custT="1"/>
      <dgm:spPr/>
      <dgm:t>
        <a:bodyPr/>
        <a:lstStyle/>
        <a:p>
          <a:pPr algn="r">
            <a:buFont typeface="Wingdings" panose="05000000000000000000" pitchFamily="2" charset="2"/>
            <a:buChar char="Ø"/>
          </a:pPr>
          <a:r>
            <a:rPr lang="ar-LB" sz="1600" b="0" dirty="0">
              <a:solidFill>
                <a:schemeClr val="tx1"/>
              </a:solidFill>
            </a:rPr>
            <a:t>التعرف على  أنواع العمليات الكلية والجزئية في التعليم المهني والتقني. </a:t>
          </a:r>
          <a:endParaRPr lang="en-US" sz="1600" b="0" dirty="0">
            <a:solidFill>
              <a:schemeClr val="tx1"/>
            </a:solidFill>
          </a:endParaRPr>
        </a:p>
      </dgm:t>
    </dgm:pt>
    <dgm:pt modelId="{CB512774-F7AA-4730-B329-2DBB5E663E10}" type="parTrans" cxnId="{36892E19-109D-4249-878A-832C06F39119}">
      <dgm:prSet/>
      <dgm:spPr/>
      <dgm:t>
        <a:bodyPr/>
        <a:lstStyle/>
        <a:p>
          <a:endParaRPr lang="en-US" sz="1600" b="0">
            <a:solidFill>
              <a:schemeClr val="tx1"/>
            </a:solidFill>
          </a:endParaRPr>
        </a:p>
      </dgm:t>
    </dgm:pt>
    <dgm:pt modelId="{C7D2E82B-22F1-40EE-9516-3DD3C8C5D76D}" type="sibTrans" cxnId="{36892E19-109D-4249-878A-832C06F39119}">
      <dgm:prSet/>
      <dgm:spPr/>
      <dgm:t>
        <a:bodyPr/>
        <a:lstStyle/>
        <a:p>
          <a:endParaRPr lang="en-US" sz="1600" b="0">
            <a:solidFill>
              <a:schemeClr val="tx1"/>
            </a:solidFill>
          </a:endParaRPr>
        </a:p>
      </dgm:t>
    </dgm:pt>
    <dgm:pt modelId="{A5DD66BE-D759-4817-A9DC-4746708B71A8}">
      <dgm:prSet phldrT="[Text]" custT="1"/>
      <dgm:spPr/>
      <dgm:t>
        <a:bodyPr/>
        <a:lstStyle/>
        <a:p>
          <a:pPr algn="r">
            <a:buFont typeface="Wingdings" panose="05000000000000000000" pitchFamily="2" charset="2"/>
            <a:buChar char="Ø"/>
          </a:pPr>
          <a:r>
            <a:rPr lang="ar-LB" sz="1600" b="0" dirty="0">
              <a:solidFill>
                <a:schemeClr val="tx1"/>
              </a:solidFill>
            </a:rPr>
            <a:t>التعرف الى دورة الجودة وكيفية الاستفادة منها. </a:t>
          </a:r>
          <a:endParaRPr lang="en-US" sz="1600" b="0" dirty="0">
            <a:solidFill>
              <a:schemeClr val="tx1"/>
            </a:solidFill>
          </a:endParaRPr>
        </a:p>
      </dgm:t>
    </dgm:pt>
    <dgm:pt modelId="{CCD88D87-F077-4699-BD6D-35E60B97CBF0}" type="parTrans" cxnId="{598A077F-F30F-405C-8173-56043AEC55D0}">
      <dgm:prSet/>
      <dgm:spPr/>
      <dgm:t>
        <a:bodyPr/>
        <a:lstStyle/>
        <a:p>
          <a:endParaRPr lang="en-US" sz="1600" b="0">
            <a:solidFill>
              <a:schemeClr val="tx1"/>
            </a:solidFill>
          </a:endParaRPr>
        </a:p>
      </dgm:t>
    </dgm:pt>
    <dgm:pt modelId="{A4516840-77BF-49B8-B8EB-224FC17F08ED}" type="sibTrans" cxnId="{598A077F-F30F-405C-8173-56043AEC55D0}">
      <dgm:prSet/>
      <dgm:spPr/>
      <dgm:t>
        <a:bodyPr/>
        <a:lstStyle/>
        <a:p>
          <a:endParaRPr lang="en-US" sz="1600" b="0">
            <a:solidFill>
              <a:schemeClr val="tx1"/>
            </a:solidFill>
          </a:endParaRPr>
        </a:p>
      </dgm:t>
    </dgm:pt>
    <dgm:pt modelId="{ACA37F3A-50E9-4F3E-90DA-EEFA06703F87}">
      <dgm:prSet phldrT="[Text]" custT="1"/>
      <dgm:spPr/>
      <dgm:t>
        <a:bodyPr/>
        <a:lstStyle/>
        <a:p>
          <a:pPr algn="r">
            <a:buFont typeface="Wingdings" panose="05000000000000000000" pitchFamily="2" charset="2"/>
            <a:buChar char="Ø"/>
          </a:pPr>
          <a:r>
            <a:rPr lang="ar-LB" sz="1550" b="0" dirty="0">
              <a:solidFill>
                <a:schemeClr val="tx1"/>
              </a:solidFill>
            </a:rPr>
            <a:t>التعرف الى المقاييس التي يمكن استخدامها لضمان الجودة ضمن مراكز التعليم والتدريب المهني</a:t>
          </a:r>
          <a:endParaRPr lang="en-US" sz="1550" b="0" dirty="0">
            <a:solidFill>
              <a:schemeClr val="tx1"/>
            </a:solidFill>
          </a:endParaRPr>
        </a:p>
      </dgm:t>
    </dgm:pt>
    <dgm:pt modelId="{A8E26FF5-01DA-423B-A037-CD262DA5E065}" type="parTrans" cxnId="{7257ECB5-A9FD-429C-AC2B-D16F3950CD89}">
      <dgm:prSet/>
      <dgm:spPr/>
      <dgm:t>
        <a:bodyPr/>
        <a:lstStyle/>
        <a:p>
          <a:endParaRPr lang="en-US" sz="1600" b="0">
            <a:solidFill>
              <a:schemeClr val="tx1"/>
            </a:solidFill>
          </a:endParaRPr>
        </a:p>
      </dgm:t>
    </dgm:pt>
    <dgm:pt modelId="{D79CABAC-029E-4823-A81C-91BE59E01908}" type="sibTrans" cxnId="{7257ECB5-A9FD-429C-AC2B-D16F3950CD89}">
      <dgm:prSet/>
      <dgm:spPr/>
      <dgm:t>
        <a:bodyPr/>
        <a:lstStyle/>
        <a:p>
          <a:endParaRPr lang="en-US" sz="1600" b="0">
            <a:solidFill>
              <a:schemeClr val="tx1"/>
            </a:solidFill>
          </a:endParaRPr>
        </a:p>
      </dgm:t>
    </dgm:pt>
    <dgm:pt modelId="{1A15E345-AEB2-4FC0-8C2C-1E8087973320}">
      <dgm:prSet phldrT="[Text]" custT="1"/>
      <dgm:spPr/>
      <dgm:t>
        <a:bodyPr/>
        <a:lstStyle/>
        <a:p>
          <a:pPr algn="r">
            <a:buFont typeface="Wingdings" panose="05000000000000000000" pitchFamily="2" charset="2"/>
            <a:buChar char="Ø"/>
          </a:pPr>
          <a:r>
            <a:rPr lang="ar-LB" sz="1600" b="0" dirty="0">
              <a:solidFill>
                <a:schemeClr val="tx1"/>
              </a:solidFill>
            </a:rPr>
            <a:t>التمكن من صياغة أهداف ذكية. </a:t>
          </a:r>
          <a:endParaRPr lang="en-US" sz="1600" b="0" dirty="0">
            <a:solidFill>
              <a:schemeClr val="tx1"/>
            </a:solidFill>
          </a:endParaRPr>
        </a:p>
      </dgm:t>
    </dgm:pt>
    <dgm:pt modelId="{DA2CC946-5683-4D67-9D22-0D80E6FAEAAE}" type="parTrans" cxnId="{1FDDA83C-73C0-45D0-8DA6-2AA4C0549177}">
      <dgm:prSet/>
      <dgm:spPr/>
      <dgm:t>
        <a:bodyPr/>
        <a:lstStyle/>
        <a:p>
          <a:endParaRPr lang="en-US" sz="1600" b="0">
            <a:solidFill>
              <a:schemeClr val="tx1"/>
            </a:solidFill>
          </a:endParaRPr>
        </a:p>
      </dgm:t>
    </dgm:pt>
    <dgm:pt modelId="{BCF489A4-EEDA-4D7F-8E1A-A2CA43F56DF4}" type="sibTrans" cxnId="{1FDDA83C-73C0-45D0-8DA6-2AA4C0549177}">
      <dgm:prSet/>
      <dgm:spPr/>
      <dgm:t>
        <a:bodyPr/>
        <a:lstStyle/>
        <a:p>
          <a:endParaRPr lang="en-US" sz="1600" b="0">
            <a:solidFill>
              <a:schemeClr val="tx1"/>
            </a:solidFill>
          </a:endParaRPr>
        </a:p>
      </dgm:t>
    </dgm:pt>
    <dgm:pt modelId="{57205A72-2935-4E8E-9615-36CCAD656D20}">
      <dgm:prSet phldrT="[Text]" custT="1"/>
      <dgm:spPr/>
      <dgm:t>
        <a:bodyPr/>
        <a:lstStyle/>
        <a:p>
          <a:pPr algn="r">
            <a:buFont typeface="Wingdings" panose="05000000000000000000" pitchFamily="2" charset="2"/>
            <a:buChar char="Ø"/>
          </a:pPr>
          <a:r>
            <a:rPr lang="ar-LB" sz="1600" b="0">
              <a:solidFill>
                <a:schemeClr val="tx1"/>
              </a:solidFill>
            </a:rPr>
            <a:t>التمكن من تطوير خطة عمل للمعهد.</a:t>
          </a:r>
          <a:endParaRPr lang="en-US" sz="1600" b="0" dirty="0">
            <a:solidFill>
              <a:schemeClr val="tx1"/>
            </a:solidFill>
          </a:endParaRPr>
        </a:p>
      </dgm:t>
    </dgm:pt>
    <dgm:pt modelId="{61451FD5-481D-4543-A964-B3A6684842BE}" type="parTrans" cxnId="{6FF220AF-90F8-4D22-B112-B92118E19B41}">
      <dgm:prSet/>
      <dgm:spPr/>
      <dgm:t>
        <a:bodyPr/>
        <a:lstStyle/>
        <a:p>
          <a:endParaRPr lang="en-US" sz="1600" b="0">
            <a:solidFill>
              <a:schemeClr val="tx1"/>
            </a:solidFill>
          </a:endParaRPr>
        </a:p>
      </dgm:t>
    </dgm:pt>
    <dgm:pt modelId="{49997905-344B-4919-9C88-2EB3B6BB559C}" type="sibTrans" cxnId="{6FF220AF-90F8-4D22-B112-B92118E19B41}">
      <dgm:prSet/>
      <dgm:spPr/>
      <dgm:t>
        <a:bodyPr/>
        <a:lstStyle/>
        <a:p>
          <a:endParaRPr lang="en-US" sz="1600" b="0">
            <a:solidFill>
              <a:schemeClr val="tx1"/>
            </a:solidFill>
          </a:endParaRPr>
        </a:p>
      </dgm:t>
    </dgm:pt>
    <dgm:pt modelId="{A76F5742-366E-48EE-9036-04C9EABB5372}" type="pres">
      <dgm:prSet presAssocID="{5DC0C6CE-73E0-4402-9481-911EC4E536EA}" presName="Name0" presStyleCnt="0">
        <dgm:presLayoutVars>
          <dgm:chMax val="7"/>
          <dgm:chPref val="7"/>
          <dgm:dir/>
        </dgm:presLayoutVars>
      </dgm:prSet>
      <dgm:spPr/>
    </dgm:pt>
    <dgm:pt modelId="{D7F68249-3D7C-4728-9A16-46A388EC2CEB}" type="pres">
      <dgm:prSet presAssocID="{5DC0C6CE-73E0-4402-9481-911EC4E536EA}" presName="Name1" presStyleCnt="0"/>
      <dgm:spPr/>
    </dgm:pt>
    <dgm:pt modelId="{311F27EF-1E10-47CA-A2B7-BBB1AD1AA8A8}" type="pres">
      <dgm:prSet presAssocID="{5DC0C6CE-73E0-4402-9481-911EC4E536EA}" presName="cycle" presStyleCnt="0"/>
      <dgm:spPr/>
    </dgm:pt>
    <dgm:pt modelId="{EE98B969-7FB8-41E1-A6F2-D7481E358989}" type="pres">
      <dgm:prSet presAssocID="{5DC0C6CE-73E0-4402-9481-911EC4E536EA}" presName="srcNode" presStyleLbl="node1" presStyleIdx="0" presStyleCnt="5"/>
      <dgm:spPr/>
    </dgm:pt>
    <dgm:pt modelId="{80B0C1D0-3C81-4088-8033-A9F1EFB35D92}" type="pres">
      <dgm:prSet presAssocID="{5DC0C6CE-73E0-4402-9481-911EC4E536EA}" presName="conn" presStyleLbl="parChTrans1D2" presStyleIdx="0" presStyleCnt="1"/>
      <dgm:spPr/>
    </dgm:pt>
    <dgm:pt modelId="{D8E6AA49-5C04-4367-B8D8-2FF2F88CEB6F}" type="pres">
      <dgm:prSet presAssocID="{5DC0C6CE-73E0-4402-9481-911EC4E536EA}" presName="extraNode" presStyleLbl="node1" presStyleIdx="0" presStyleCnt="5"/>
      <dgm:spPr/>
    </dgm:pt>
    <dgm:pt modelId="{2FDC7932-7768-4F65-9778-706EDD038A17}" type="pres">
      <dgm:prSet presAssocID="{5DC0C6CE-73E0-4402-9481-911EC4E536EA}" presName="dstNode" presStyleLbl="node1" presStyleIdx="0" presStyleCnt="5"/>
      <dgm:spPr/>
    </dgm:pt>
    <dgm:pt modelId="{1DC426F1-E66F-4CFE-A9E1-7CF29984BB78}" type="pres">
      <dgm:prSet presAssocID="{DA5B4BC9-A373-4408-B5AC-6CA612114EC0}" presName="text_1" presStyleLbl="node1" presStyleIdx="0" presStyleCnt="5">
        <dgm:presLayoutVars>
          <dgm:bulletEnabled val="1"/>
        </dgm:presLayoutVars>
      </dgm:prSet>
      <dgm:spPr/>
    </dgm:pt>
    <dgm:pt modelId="{187E7D67-7E24-4EC2-8D09-A18A5D2DBCB2}" type="pres">
      <dgm:prSet presAssocID="{DA5B4BC9-A373-4408-B5AC-6CA612114EC0}" presName="accent_1" presStyleCnt="0"/>
      <dgm:spPr/>
    </dgm:pt>
    <dgm:pt modelId="{5F05F135-D6A7-49B5-9175-73E8C21E2574}" type="pres">
      <dgm:prSet presAssocID="{DA5B4BC9-A373-4408-B5AC-6CA612114EC0}" presName="accentRepeatNode" presStyleLbl="solidFgAcc1" presStyleIdx="0" presStyleCnt="5"/>
      <dgm:spPr/>
    </dgm:pt>
    <dgm:pt modelId="{B6C205A3-ABDE-4FDC-8F7D-AABBF55A2450}" type="pres">
      <dgm:prSet presAssocID="{A5DD66BE-D759-4817-A9DC-4746708B71A8}" presName="text_2" presStyleLbl="node1" presStyleIdx="1" presStyleCnt="5">
        <dgm:presLayoutVars>
          <dgm:bulletEnabled val="1"/>
        </dgm:presLayoutVars>
      </dgm:prSet>
      <dgm:spPr/>
    </dgm:pt>
    <dgm:pt modelId="{98E5E3C7-7C02-47E0-814D-2D24CACE7C07}" type="pres">
      <dgm:prSet presAssocID="{A5DD66BE-D759-4817-A9DC-4746708B71A8}" presName="accent_2" presStyleCnt="0"/>
      <dgm:spPr/>
    </dgm:pt>
    <dgm:pt modelId="{14F308E2-1B08-4FA3-8327-37E107CADF61}" type="pres">
      <dgm:prSet presAssocID="{A5DD66BE-D759-4817-A9DC-4746708B71A8}" presName="accentRepeatNode" presStyleLbl="solidFgAcc1" presStyleIdx="1" presStyleCnt="5"/>
      <dgm:spPr/>
    </dgm:pt>
    <dgm:pt modelId="{9A448D51-14A7-473A-8057-DA0D9EF27295}" type="pres">
      <dgm:prSet presAssocID="{ACA37F3A-50E9-4F3E-90DA-EEFA06703F87}" presName="text_3" presStyleLbl="node1" presStyleIdx="2" presStyleCnt="5">
        <dgm:presLayoutVars>
          <dgm:bulletEnabled val="1"/>
        </dgm:presLayoutVars>
      </dgm:prSet>
      <dgm:spPr/>
    </dgm:pt>
    <dgm:pt modelId="{EA4E1943-60FB-42DB-BC37-7399B49502D2}" type="pres">
      <dgm:prSet presAssocID="{ACA37F3A-50E9-4F3E-90DA-EEFA06703F87}" presName="accent_3" presStyleCnt="0"/>
      <dgm:spPr/>
    </dgm:pt>
    <dgm:pt modelId="{8595CF77-4EA7-4C49-8C60-CBB7222095C6}" type="pres">
      <dgm:prSet presAssocID="{ACA37F3A-50E9-4F3E-90DA-EEFA06703F87}" presName="accentRepeatNode" presStyleLbl="solidFgAcc1" presStyleIdx="2" presStyleCnt="5"/>
      <dgm:spPr/>
    </dgm:pt>
    <dgm:pt modelId="{54D5353B-B2F1-4908-B8FA-28D36190430A}" type="pres">
      <dgm:prSet presAssocID="{1A15E345-AEB2-4FC0-8C2C-1E8087973320}" presName="text_4" presStyleLbl="node1" presStyleIdx="3" presStyleCnt="5">
        <dgm:presLayoutVars>
          <dgm:bulletEnabled val="1"/>
        </dgm:presLayoutVars>
      </dgm:prSet>
      <dgm:spPr/>
    </dgm:pt>
    <dgm:pt modelId="{65ABC828-F6D8-4B2C-9305-069F57297F64}" type="pres">
      <dgm:prSet presAssocID="{1A15E345-AEB2-4FC0-8C2C-1E8087973320}" presName="accent_4" presStyleCnt="0"/>
      <dgm:spPr/>
    </dgm:pt>
    <dgm:pt modelId="{219A3A10-97E6-4BFA-B7A5-9072759D3F44}" type="pres">
      <dgm:prSet presAssocID="{1A15E345-AEB2-4FC0-8C2C-1E8087973320}" presName="accentRepeatNode" presStyleLbl="solidFgAcc1" presStyleIdx="3" presStyleCnt="5"/>
      <dgm:spPr/>
    </dgm:pt>
    <dgm:pt modelId="{D2AEE508-6A1F-4BB6-873B-8C0BABEB75B1}" type="pres">
      <dgm:prSet presAssocID="{57205A72-2935-4E8E-9615-36CCAD656D20}" presName="text_5" presStyleLbl="node1" presStyleIdx="4" presStyleCnt="5">
        <dgm:presLayoutVars>
          <dgm:bulletEnabled val="1"/>
        </dgm:presLayoutVars>
      </dgm:prSet>
      <dgm:spPr/>
    </dgm:pt>
    <dgm:pt modelId="{8B600446-1AE2-4A04-ACFC-57AAA6BB711E}" type="pres">
      <dgm:prSet presAssocID="{57205A72-2935-4E8E-9615-36CCAD656D20}" presName="accent_5" presStyleCnt="0"/>
      <dgm:spPr/>
    </dgm:pt>
    <dgm:pt modelId="{EF975450-326E-4F33-B691-5D034ADB5AB0}" type="pres">
      <dgm:prSet presAssocID="{57205A72-2935-4E8E-9615-36CCAD656D20}" presName="accentRepeatNode" presStyleLbl="solidFgAcc1" presStyleIdx="4" presStyleCnt="5"/>
      <dgm:spPr/>
    </dgm:pt>
  </dgm:ptLst>
  <dgm:cxnLst>
    <dgm:cxn modelId="{E0633E13-20B0-45F8-9B19-75E6EC6D9EC2}" type="presOf" srcId="{5DC0C6CE-73E0-4402-9481-911EC4E536EA}" destId="{A76F5742-366E-48EE-9036-04C9EABB5372}" srcOrd="0" destOrd="0" presId="urn:microsoft.com/office/officeart/2008/layout/VerticalCurvedList"/>
    <dgm:cxn modelId="{36892E19-109D-4249-878A-832C06F39119}" srcId="{5DC0C6CE-73E0-4402-9481-911EC4E536EA}" destId="{DA5B4BC9-A373-4408-B5AC-6CA612114EC0}" srcOrd="0" destOrd="0" parTransId="{CB512774-F7AA-4730-B329-2DBB5E663E10}" sibTransId="{C7D2E82B-22F1-40EE-9516-3DD3C8C5D76D}"/>
    <dgm:cxn modelId="{1FDDA83C-73C0-45D0-8DA6-2AA4C0549177}" srcId="{5DC0C6CE-73E0-4402-9481-911EC4E536EA}" destId="{1A15E345-AEB2-4FC0-8C2C-1E8087973320}" srcOrd="3" destOrd="0" parTransId="{DA2CC946-5683-4D67-9D22-0D80E6FAEAAE}" sibTransId="{BCF489A4-EEDA-4D7F-8E1A-A2CA43F56DF4}"/>
    <dgm:cxn modelId="{3217C566-83E6-4B97-BB86-257B3A3ECC03}" type="presOf" srcId="{ACA37F3A-50E9-4F3E-90DA-EEFA06703F87}" destId="{9A448D51-14A7-473A-8057-DA0D9EF27295}" srcOrd="0" destOrd="0" presId="urn:microsoft.com/office/officeart/2008/layout/VerticalCurvedList"/>
    <dgm:cxn modelId="{2F961F4F-E9CF-48C6-B0DF-BF09834576DA}" type="presOf" srcId="{1A15E345-AEB2-4FC0-8C2C-1E8087973320}" destId="{54D5353B-B2F1-4908-B8FA-28D36190430A}" srcOrd="0" destOrd="0" presId="urn:microsoft.com/office/officeart/2008/layout/VerticalCurvedList"/>
    <dgm:cxn modelId="{598A077F-F30F-405C-8173-56043AEC55D0}" srcId="{5DC0C6CE-73E0-4402-9481-911EC4E536EA}" destId="{A5DD66BE-D759-4817-A9DC-4746708B71A8}" srcOrd="1" destOrd="0" parTransId="{CCD88D87-F077-4699-BD6D-35E60B97CBF0}" sibTransId="{A4516840-77BF-49B8-B8EB-224FC17F08ED}"/>
    <dgm:cxn modelId="{6FF220AF-90F8-4D22-B112-B92118E19B41}" srcId="{5DC0C6CE-73E0-4402-9481-911EC4E536EA}" destId="{57205A72-2935-4E8E-9615-36CCAD656D20}" srcOrd="4" destOrd="0" parTransId="{61451FD5-481D-4543-A964-B3A6684842BE}" sibTransId="{49997905-344B-4919-9C88-2EB3B6BB559C}"/>
    <dgm:cxn modelId="{7257ECB5-A9FD-429C-AC2B-D16F3950CD89}" srcId="{5DC0C6CE-73E0-4402-9481-911EC4E536EA}" destId="{ACA37F3A-50E9-4F3E-90DA-EEFA06703F87}" srcOrd="2" destOrd="0" parTransId="{A8E26FF5-01DA-423B-A037-CD262DA5E065}" sibTransId="{D79CABAC-029E-4823-A81C-91BE59E01908}"/>
    <dgm:cxn modelId="{DD372EBE-CD5C-41EB-B5F2-F55830FED4BE}" type="presOf" srcId="{DA5B4BC9-A373-4408-B5AC-6CA612114EC0}" destId="{1DC426F1-E66F-4CFE-A9E1-7CF29984BB78}" srcOrd="0" destOrd="0" presId="urn:microsoft.com/office/officeart/2008/layout/VerticalCurvedList"/>
    <dgm:cxn modelId="{0E3490C4-D6AD-416E-B469-970FC4D7CDF3}" type="presOf" srcId="{57205A72-2935-4E8E-9615-36CCAD656D20}" destId="{D2AEE508-6A1F-4BB6-873B-8C0BABEB75B1}" srcOrd="0" destOrd="0" presId="urn:microsoft.com/office/officeart/2008/layout/VerticalCurvedList"/>
    <dgm:cxn modelId="{37D6DAC5-D7B3-480E-AB5B-EE3515911641}" type="presOf" srcId="{A5DD66BE-D759-4817-A9DC-4746708B71A8}" destId="{B6C205A3-ABDE-4FDC-8F7D-AABBF55A2450}" srcOrd="0" destOrd="0" presId="urn:microsoft.com/office/officeart/2008/layout/VerticalCurvedList"/>
    <dgm:cxn modelId="{0BDA9FC9-0B5E-4D23-94B4-6F9D5483139E}" type="presOf" srcId="{C7D2E82B-22F1-40EE-9516-3DD3C8C5D76D}" destId="{80B0C1D0-3C81-4088-8033-A9F1EFB35D92}" srcOrd="0" destOrd="0" presId="urn:microsoft.com/office/officeart/2008/layout/VerticalCurvedList"/>
    <dgm:cxn modelId="{E7076C6E-DF6E-4446-8D41-8305FD3AF2E3}" type="presParOf" srcId="{A76F5742-366E-48EE-9036-04C9EABB5372}" destId="{D7F68249-3D7C-4728-9A16-46A388EC2CEB}" srcOrd="0" destOrd="0" presId="urn:microsoft.com/office/officeart/2008/layout/VerticalCurvedList"/>
    <dgm:cxn modelId="{06E5CB64-0D01-4574-9075-09646CE0EC52}" type="presParOf" srcId="{D7F68249-3D7C-4728-9A16-46A388EC2CEB}" destId="{311F27EF-1E10-47CA-A2B7-BBB1AD1AA8A8}" srcOrd="0" destOrd="0" presId="urn:microsoft.com/office/officeart/2008/layout/VerticalCurvedList"/>
    <dgm:cxn modelId="{84399614-D7D2-48B2-9508-0518AAF70E11}" type="presParOf" srcId="{311F27EF-1E10-47CA-A2B7-BBB1AD1AA8A8}" destId="{EE98B969-7FB8-41E1-A6F2-D7481E358989}" srcOrd="0" destOrd="0" presId="urn:microsoft.com/office/officeart/2008/layout/VerticalCurvedList"/>
    <dgm:cxn modelId="{49EAF7F9-1F65-4FC2-9078-CE3E2D7C28D3}" type="presParOf" srcId="{311F27EF-1E10-47CA-A2B7-BBB1AD1AA8A8}" destId="{80B0C1D0-3C81-4088-8033-A9F1EFB35D92}" srcOrd="1" destOrd="0" presId="urn:microsoft.com/office/officeart/2008/layout/VerticalCurvedList"/>
    <dgm:cxn modelId="{970B46B8-D6FC-44EC-92C6-0295FCBFE94F}" type="presParOf" srcId="{311F27EF-1E10-47CA-A2B7-BBB1AD1AA8A8}" destId="{D8E6AA49-5C04-4367-B8D8-2FF2F88CEB6F}" srcOrd="2" destOrd="0" presId="urn:microsoft.com/office/officeart/2008/layout/VerticalCurvedList"/>
    <dgm:cxn modelId="{5B5C88B6-E4E8-4586-B4F8-1C6C5DE0FA10}" type="presParOf" srcId="{311F27EF-1E10-47CA-A2B7-BBB1AD1AA8A8}" destId="{2FDC7932-7768-4F65-9778-706EDD038A17}" srcOrd="3" destOrd="0" presId="urn:microsoft.com/office/officeart/2008/layout/VerticalCurvedList"/>
    <dgm:cxn modelId="{AE510A29-E7A2-4EE9-841B-17F103A52EEE}" type="presParOf" srcId="{D7F68249-3D7C-4728-9A16-46A388EC2CEB}" destId="{1DC426F1-E66F-4CFE-A9E1-7CF29984BB78}" srcOrd="1" destOrd="0" presId="urn:microsoft.com/office/officeart/2008/layout/VerticalCurvedList"/>
    <dgm:cxn modelId="{D59C72D1-A701-4880-B313-D189F1FCD514}" type="presParOf" srcId="{D7F68249-3D7C-4728-9A16-46A388EC2CEB}" destId="{187E7D67-7E24-4EC2-8D09-A18A5D2DBCB2}" srcOrd="2" destOrd="0" presId="urn:microsoft.com/office/officeart/2008/layout/VerticalCurvedList"/>
    <dgm:cxn modelId="{28B61A22-E7D6-4C0E-854C-BE1C1A374AAA}" type="presParOf" srcId="{187E7D67-7E24-4EC2-8D09-A18A5D2DBCB2}" destId="{5F05F135-D6A7-49B5-9175-73E8C21E2574}" srcOrd="0" destOrd="0" presId="urn:microsoft.com/office/officeart/2008/layout/VerticalCurvedList"/>
    <dgm:cxn modelId="{7F270FB2-AC28-4E47-8844-ABDC1884764F}" type="presParOf" srcId="{D7F68249-3D7C-4728-9A16-46A388EC2CEB}" destId="{B6C205A3-ABDE-4FDC-8F7D-AABBF55A2450}" srcOrd="3" destOrd="0" presId="urn:microsoft.com/office/officeart/2008/layout/VerticalCurvedList"/>
    <dgm:cxn modelId="{6C53B23D-A6DB-4642-8D4E-575A735FC5DC}" type="presParOf" srcId="{D7F68249-3D7C-4728-9A16-46A388EC2CEB}" destId="{98E5E3C7-7C02-47E0-814D-2D24CACE7C07}" srcOrd="4" destOrd="0" presId="urn:microsoft.com/office/officeart/2008/layout/VerticalCurvedList"/>
    <dgm:cxn modelId="{BB03623D-61BF-4D44-9917-695EF6DBB0BD}" type="presParOf" srcId="{98E5E3C7-7C02-47E0-814D-2D24CACE7C07}" destId="{14F308E2-1B08-4FA3-8327-37E107CADF61}" srcOrd="0" destOrd="0" presId="urn:microsoft.com/office/officeart/2008/layout/VerticalCurvedList"/>
    <dgm:cxn modelId="{A56A95C7-DEF4-471F-9143-931F8583A555}" type="presParOf" srcId="{D7F68249-3D7C-4728-9A16-46A388EC2CEB}" destId="{9A448D51-14A7-473A-8057-DA0D9EF27295}" srcOrd="5" destOrd="0" presId="urn:microsoft.com/office/officeart/2008/layout/VerticalCurvedList"/>
    <dgm:cxn modelId="{A9C59C9A-A71F-42E6-A894-15B3BAC81858}" type="presParOf" srcId="{D7F68249-3D7C-4728-9A16-46A388EC2CEB}" destId="{EA4E1943-60FB-42DB-BC37-7399B49502D2}" srcOrd="6" destOrd="0" presId="urn:microsoft.com/office/officeart/2008/layout/VerticalCurvedList"/>
    <dgm:cxn modelId="{084FC45E-1B02-490A-A419-D612B9B620C2}" type="presParOf" srcId="{EA4E1943-60FB-42DB-BC37-7399B49502D2}" destId="{8595CF77-4EA7-4C49-8C60-CBB7222095C6}" srcOrd="0" destOrd="0" presId="urn:microsoft.com/office/officeart/2008/layout/VerticalCurvedList"/>
    <dgm:cxn modelId="{B502860F-7093-412A-9AB4-DE3034686FD5}" type="presParOf" srcId="{D7F68249-3D7C-4728-9A16-46A388EC2CEB}" destId="{54D5353B-B2F1-4908-B8FA-28D36190430A}" srcOrd="7" destOrd="0" presId="urn:microsoft.com/office/officeart/2008/layout/VerticalCurvedList"/>
    <dgm:cxn modelId="{14EACFF7-0657-42BF-8E67-B0C4400C7739}" type="presParOf" srcId="{D7F68249-3D7C-4728-9A16-46A388EC2CEB}" destId="{65ABC828-F6D8-4B2C-9305-069F57297F64}" srcOrd="8" destOrd="0" presId="urn:microsoft.com/office/officeart/2008/layout/VerticalCurvedList"/>
    <dgm:cxn modelId="{2FBD1CA3-689F-420B-9344-A560C9E12FE9}" type="presParOf" srcId="{65ABC828-F6D8-4B2C-9305-069F57297F64}" destId="{219A3A10-97E6-4BFA-B7A5-9072759D3F44}" srcOrd="0" destOrd="0" presId="urn:microsoft.com/office/officeart/2008/layout/VerticalCurvedList"/>
    <dgm:cxn modelId="{1922FAD7-DDE1-4A77-A67C-51BC74141F8C}" type="presParOf" srcId="{D7F68249-3D7C-4728-9A16-46A388EC2CEB}" destId="{D2AEE508-6A1F-4BB6-873B-8C0BABEB75B1}" srcOrd="9" destOrd="0" presId="urn:microsoft.com/office/officeart/2008/layout/VerticalCurvedList"/>
    <dgm:cxn modelId="{80C2BD99-CA4B-4AF7-9C75-243174C2FB55}" type="presParOf" srcId="{D7F68249-3D7C-4728-9A16-46A388EC2CEB}" destId="{8B600446-1AE2-4A04-ACFC-57AAA6BB711E}" srcOrd="10" destOrd="0" presId="urn:microsoft.com/office/officeart/2008/layout/VerticalCurvedList"/>
    <dgm:cxn modelId="{6BA416E5-4747-4AA0-B8A9-25B2CF3D7892}" type="presParOf" srcId="{8B600446-1AE2-4A04-ACFC-57AAA6BB711E}" destId="{EF975450-326E-4F33-B691-5D034ADB5AB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7ADDB4-2B35-4A9A-A5B5-A34849FA9ACD}"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BFF0A53-81CB-40E9-A96D-A4738C1A116A}">
      <dgm:prSet phldrT="[Text]" custT="1"/>
      <dgm:spPr/>
      <dgm:t>
        <a:bodyPr/>
        <a:lstStyle/>
        <a:p>
          <a:pPr algn="r"/>
          <a:r>
            <a:rPr lang="ar-SA" sz="1600" dirty="0">
              <a:solidFill>
                <a:schemeClr val="tx1"/>
              </a:solidFill>
            </a:rPr>
            <a:t>تمكين المشاركين من مهارات التخطيط الاستراتيجي والتخطيط التنفيذي</a:t>
          </a:r>
          <a:endParaRPr lang="en-US" sz="1600" dirty="0">
            <a:solidFill>
              <a:schemeClr val="tx1"/>
            </a:solidFill>
          </a:endParaRPr>
        </a:p>
      </dgm:t>
    </dgm:pt>
    <dgm:pt modelId="{2C02D6FC-0F71-4657-9357-DAFEA38433A0}" type="parTrans" cxnId="{1AB793C5-8729-4482-B98F-25E495D832E3}">
      <dgm:prSet/>
      <dgm:spPr/>
      <dgm:t>
        <a:bodyPr/>
        <a:lstStyle/>
        <a:p>
          <a:pPr algn="r"/>
          <a:endParaRPr lang="en-US" sz="1600">
            <a:solidFill>
              <a:schemeClr val="tx1"/>
            </a:solidFill>
          </a:endParaRPr>
        </a:p>
      </dgm:t>
    </dgm:pt>
    <dgm:pt modelId="{7113CAA5-0853-4205-A952-D96049530302}" type="sibTrans" cxnId="{1AB793C5-8729-4482-B98F-25E495D832E3}">
      <dgm:prSet/>
      <dgm:spPr/>
      <dgm:t>
        <a:bodyPr/>
        <a:lstStyle/>
        <a:p>
          <a:pPr algn="r"/>
          <a:endParaRPr lang="en-US" sz="1600">
            <a:solidFill>
              <a:schemeClr val="tx1"/>
            </a:solidFill>
          </a:endParaRPr>
        </a:p>
      </dgm:t>
    </dgm:pt>
    <dgm:pt modelId="{3F98C48B-AE4D-4E42-910B-1CEEF3A55B15}">
      <dgm:prSet phldrT="[Text]" custT="1"/>
      <dgm:spPr/>
      <dgm:t>
        <a:bodyPr/>
        <a:lstStyle/>
        <a:p>
          <a:pPr algn="r"/>
          <a:r>
            <a:rPr lang="ar-SA" sz="1600" dirty="0">
              <a:solidFill>
                <a:schemeClr val="tx1"/>
              </a:solidFill>
            </a:rPr>
            <a:t>تعليم المشاركين كيفية تحديد أهداف المجلس الاستشاري ووضع خطط لتحقيقها</a:t>
          </a:r>
          <a:endParaRPr lang="en-US" sz="1600" dirty="0">
            <a:solidFill>
              <a:schemeClr val="tx1"/>
            </a:solidFill>
          </a:endParaRPr>
        </a:p>
      </dgm:t>
    </dgm:pt>
    <dgm:pt modelId="{CB8AB91B-A8C1-481C-BA6C-5A642186F6BC}" type="parTrans" cxnId="{C6CE5106-058E-4F6C-ADA6-1D92A9324974}">
      <dgm:prSet/>
      <dgm:spPr/>
      <dgm:t>
        <a:bodyPr/>
        <a:lstStyle/>
        <a:p>
          <a:pPr algn="r"/>
          <a:endParaRPr lang="en-US" sz="1600">
            <a:solidFill>
              <a:schemeClr val="tx1"/>
            </a:solidFill>
          </a:endParaRPr>
        </a:p>
      </dgm:t>
    </dgm:pt>
    <dgm:pt modelId="{B5FC8CEA-A1D5-423F-BA82-379436D7AC78}" type="sibTrans" cxnId="{C6CE5106-058E-4F6C-ADA6-1D92A9324974}">
      <dgm:prSet/>
      <dgm:spPr/>
      <dgm:t>
        <a:bodyPr/>
        <a:lstStyle/>
        <a:p>
          <a:pPr algn="r"/>
          <a:endParaRPr lang="en-US" sz="1600">
            <a:solidFill>
              <a:schemeClr val="tx1"/>
            </a:solidFill>
          </a:endParaRPr>
        </a:p>
      </dgm:t>
    </dgm:pt>
    <dgm:pt modelId="{26A76572-0593-4108-80DB-760BEB0267A8}">
      <dgm:prSet phldrT="[Text]" custT="1"/>
      <dgm:spPr/>
      <dgm:t>
        <a:bodyPr/>
        <a:lstStyle/>
        <a:p>
          <a:pPr algn="r"/>
          <a:r>
            <a:rPr lang="ar-SA" sz="1600" dirty="0">
              <a:solidFill>
                <a:schemeClr val="tx1"/>
              </a:solidFill>
            </a:rPr>
            <a:t>تزويد المشاركين بالأدوات والتقنيات اللازمة لتنفيذ خطط المجلس الاستشاري </a:t>
          </a:r>
          <a:endParaRPr lang="en-US" sz="1600" dirty="0">
            <a:solidFill>
              <a:schemeClr val="tx1"/>
            </a:solidFill>
          </a:endParaRPr>
        </a:p>
      </dgm:t>
    </dgm:pt>
    <dgm:pt modelId="{BF76F0DF-D375-4FC3-91D5-FBB4F0A9EDBB}" type="parTrans" cxnId="{53670DF9-4E36-44AF-8B39-E418DA3006A2}">
      <dgm:prSet/>
      <dgm:spPr/>
      <dgm:t>
        <a:bodyPr/>
        <a:lstStyle/>
        <a:p>
          <a:pPr algn="r"/>
          <a:endParaRPr lang="en-US" sz="1600">
            <a:solidFill>
              <a:schemeClr val="tx1"/>
            </a:solidFill>
          </a:endParaRPr>
        </a:p>
      </dgm:t>
    </dgm:pt>
    <dgm:pt modelId="{C2443F4D-51A3-4026-919B-B015F1AA1860}" type="sibTrans" cxnId="{53670DF9-4E36-44AF-8B39-E418DA3006A2}">
      <dgm:prSet/>
      <dgm:spPr/>
      <dgm:t>
        <a:bodyPr/>
        <a:lstStyle/>
        <a:p>
          <a:pPr algn="r"/>
          <a:endParaRPr lang="en-US" sz="1600">
            <a:solidFill>
              <a:schemeClr val="tx1"/>
            </a:solidFill>
          </a:endParaRPr>
        </a:p>
      </dgm:t>
    </dgm:pt>
    <dgm:pt modelId="{F8320736-7162-441D-8D69-CE5BB460F4D1}">
      <dgm:prSet phldrT="[Text]" custT="1"/>
      <dgm:spPr/>
      <dgm:t>
        <a:bodyPr/>
        <a:lstStyle/>
        <a:p>
          <a:pPr algn="r"/>
          <a:r>
            <a:rPr lang="ar-SA" sz="1600" dirty="0">
              <a:solidFill>
                <a:schemeClr val="tx1"/>
              </a:solidFill>
            </a:rPr>
            <a:t>تعزيز مهارات التواصل والتفاوض لدى المشاركين </a:t>
          </a:r>
          <a:endParaRPr lang="en-US" sz="1600" dirty="0">
            <a:solidFill>
              <a:schemeClr val="tx1"/>
            </a:solidFill>
          </a:endParaRPr>
        </a:p>
      </dgm:t>
    </dgm:pt>
    <dgm:pt modelId="{861811F7-05DD-49C4-B40D-370BC3997528}" type="parTrans" cxnId="{6974E54B-E87E-4092-BCF4-89CE6F0C8FF6}">
      <dgm:prSet/>
      <dgm:spPr/>
      <dgm:t>
        <a:bodyPr/>
        <a:lstStyle/>
        <a:p>
          <a:pPr algn="r"/>
          <a:endParaRPr lang="en-US" sz="1600">
            <a:solidFill>
              <a:schemeClr val="tx1"/>
            </a:solidFill>
          </a:endParaRPr>
        </a:p>
      </dgm:t>
    </dgm:pt>
    <dgm:pt modelId="{B300485E-E59E-4599-8D4B-9FD7892BA3C1}" type="sibTrans" cxnId="{6974E54B-E87E-4092-BCF4-89CE6F0C8FF6}">
      <dgm:prSet/>
      <dgm:spPr/>
      <dgm:t>
        <a:bodyPr/>
        <a:lstStyle/>
        <a:p>
          <a:pPr algn="r"/>
          <a:endParaRPr lang="en-US" sz="1600">
            <a:solidFill>
              <a:schemeClr val="tx1"/>
            </a:solidFill>
          </a:endParaRPr>
        </a:p>
      </dgm:t>
    </dgm:pt>
    <dgm:pt modelId="{0FB451C0-14F9-42A3-A3B0-79C47D0AC201}">
      <dgm:prSet phldrT="[Text]" custT="1"/>
      <dgm:spPr/>
      <dgm:t>
        <a:bodyPr/>
        <a:lstStyle/>
        <a:p>
          <a:pPr algn="r"/>
          <a:r>
            <a:rPr lang="ar-SA" sz="1600">
              <a:solidFill>
                <a:schemeClr val="tx1"/>
              </a:solidFill>
            </a:rPr>
            <a:t>تمكين المشاركين من حل النزاعات وبناء توافق الآراء بين أعضاء المجلس الاستشاري.</a:t>
          </a:r>
          <a:endParaRPr lang="en-US" sz="1600" dirty="0">
            <a:solidFill>
              <a:schemeClr val="tx1"/>
            </a:solidFill>
          </a:endParaRPr>
        </a:p>
      </dgm:t>
    </dgm:pt>
    <dgm:pt modelId="{CC434282-E175-45E6-A88E-CAB1A7A41A25}" type="parTrans" cxnId="{796468F7-4F41-42E8-A7A9-6F98CC10CD16}">
      <dgm:prSet/>
      <dgm:spPr/>
      <dgm:t>
        <a:bodyPr/>
        <a:lstStyle/>
        <a:p>
          <a:pPr algn="r"/>
          <a:endParaRPr lang="en-US" sz="1600">
            <a:solidFill>
              <a:schemeClr val="tx1"/>
            </a:solidFill>
          </a:endParaRPr>
        </a:p>
      </dgm:t>
    </dgm:pt>
    <dgm:pt modelId="{69AF3EF7-F13A-40C1-924A-7A70AA433333}" type="sibTrans" cxnId="{796468F7-4F41-42E8-A7A9-6F98CC10CD16}">
      <dgm:prSet/>
      <dgm:spPr/>
      <dgm:t>
        <a:bodyPr/>
        <a:lstStyle/>
        <a:p>
          <a:pPr algn="r"/>
          <a:endParaRPr lang="en-US" sz="1600">
            <a:solidFill>
              <a:schemeClr val="tx1"/>
            </a:solidFill>
          </a:endParaRPr>
        </a:p>
      </dgm:t>
    </dgm:pt>
    <dgm:pt modelId="{5CCA502E-12C9-43EC-AF3F-965F48FEFE91}" type="pres">
      <dgm:prSet presAssocID="{397ADDB4-2B35-4A9A-A5B5-A34849FA9ACD}" presName="Name0" presStyleCnt="0">
        <dgm:presLayoutVars>
          <dgm:chMax val="7"/>
          <dgm:chPref val="7"/>
          <dgm:dir/>
        </dgm:presLayoutVars>
      </dgm:prSet>
      <dgm:spPr/>
    </dgm:pt>
    <dgm:pt modelId="{D686FAC7-EBCF-4E9E-8068-7380CB782CF0}" type="pres">
      <dgm:prSet presAssocID="{397ADDB4-2B35-4A9A-A5B5-A34849FA9ACD}" presName="Name1" presStyleCnt="0"/>
      <dgm:spPr/>
    </dgm:pt>
    <dgm:pt modelId="{A954BE25-2C2F-4BD6-B355-8F99346CA3C1}" type="pres">
      <dgm:prSet presAssocID="{397ADDB4-2B35-4A9A-A5B5-A34849FA9ACD}" presName="cycle" presStyleCnt="0"/>
      <dgm:spPr/>
    </dgm:pt>
    <dgm:pt modelId="{467DE4AE-9B0C-43CE-9F97-485CE9EDD379}" type="pres">
      <dgm:prSet presAssocID="{397ADDB4-2B35-4A9A-A5B5-A34849FA9ACD}" presName="srcNode" presStyleLbl="node1" presStyleIdx="0" presStyleCnt="5"/>
      <dgm:spPr/>
    </dgm:pt>
    <dgm:pt modelId="{5CB180C9-0BB0-4751-A548-EFF00E795A28}" type="pres">
      <dgm:prSet presAssocID="{397ADDB4-2B35-4A9A-A5B5-A34849FA9ACD}" presName="conn" presStyleLbl="parChTrans1D2" presStyleIdx="0" presStyleCnt="1"/>
      <dgm:spPr/>
    </dgm:pt>
    <dgm:pt modelId="{77BF6068-F0D1-4F7C-B26E-822FDB6E0E8C}" type="pres">
      <dgm:prSet presAssocID="{397ADDB4-2B35-4A9A-A5B5-A34849FA9ACD}" presName="extraNode" presStyleLbl="node1" presStyleIdx="0" presStyleCnt="5"/>
      <dgm:spPr/>
    </dgm:pt>
    <dgm:pt modelId="{B5791198-E412-4BAA-8B51-9D41E3DC574F}" type="pres">
      <dgm:prSet presAssocID="{397ADDB4-2B35-4A9A-A5B5-A34849FA9ACD}" presName="dstNode" presStyleLbl="node1" presStyleIdx="0" presStyleCnt="5"/>
      <dgm:spPr/>
    </dgm:pt>
    <dgm:pt modelId="{97830FA9-772C-47F6-9362-352FF5C64E30}" type="pres">
      <dgm:prSet presAssocID="{CBFF0A53-81CB-40E9-A96D-A4738C1A116A}" presName="text_1" presStyleLbl="node1" presStyleIdx="0" presStyleCnt="5">
        <dgm:presLayoutVars>
          <dgm:bulletEnabled val="1"/>
        </dgm:presLayoutVars>
      </dgm:prSet>
      <dgm:spPr/>
    </dgm:pt>
    <dgm:pt modelId="{4130E526-C9EB-4F35-A9DD-A6266ED2958A}" type="pres">
      <dgm:prSet presAssocID="{CBFF0A53-81CB-40E9-A96D-A4738C1A116A}" presName="accent_1" presStyleCnt="0"/>
      <dgm:spPr/>
    </dgm:pt>
    <dgm:pt modelId="{AEBAE6ED-5550-4C74-83E9-8CFC9B86B0AD}" type="pres">
      <dgm:prSet presAssocID="{CBFF0A53-81CB-40E9-A96D-A4738C1A116A}" presName="accentRepeatNode" presStyleLbl="solidFgAcc1" presStyleIdx="0" presStyleCnt="5"/>
      <dgm:spPr/>
    </dgm:pt>
    <dgm:pt modelId="{0CD6736D-681B-4896-9A01-D23BCB7D3CC8}" type="pres">
      <dgm:prSet presAssocID="{3F98C48B-AE4D-4E42-910B-1CEEF3A55B15}" presName="text_2" presStyleLbl="node1" presStyleIdx="1" presStyleCnt="5">
        <dgm:presLayoutVars>
          <dgm:bulletEnabled val="1"/>
        </dgm:presLayoutVars>
      </dgm:prSet>
      <dgm:spPr/>
    </dgm:pt>
    <dgm:pt modelId="{5E8925A0-89A6-4508-B4D4-D8AF7F8BD54D}" type="pres">
      <dgm:prSet presAssocID="{3F98C48B-AE4D-4E42-910B-1CEEF3A55B15}" presName="accent_2" presStyleCnt="0"/>
      <dgm:spPr/>
    </dgm:pt>
    <dgm:pt modelId="{23F4646B-80F9-4EF6-AF10-E85A6D881A10}" type="pres">
      <dgm:prSet presAssocID="{3F98C48B-AE4D-4E42-910B-1CEEF3A55B15}" presName="accentRepeatNode" presStyleLbl="solidFgAcc1" presStyleIdx="1" presStyleCnt="5"/>
      <dgm:spPr/>
    </dgm:pt>
    <dgm:pt modelId="{8699B73C-2C93-485A-8D70-F71D9FC4ABDC}" type="pres">
      <dgm:prSet presAssocID="{26A76572-0593-4108-80DB-760BEB0267A8}" presName="text_3" presStyleLbl="node1" presStyleIdx="2" presStyleCnt="5">
        <dgm:presLayoutVars>
          <dgm:bulletEnabled val="1"/>
        </dgm:presLayoutVars>
      </dgm:prSet>
      <dgm:spPr/>
    </dgm:pt>
    <dgm:pt modelId="{19D32187-E7D2-4477-8060-1506FE53C99A}" type="pres">
      <dgm:prSet presAssocID="{26A76572-0593-4108-80DB-760BEB0267A8}" presName="accent_3" presStyleCnt="0"/>
      <dgm:spPr/>
    </dgm:pt>
    <dgm:pt modelId="{CA3EACAF-A6D3-4D08-88C8-7BF9E9BF8F1E}" type="pres">
      <dgm:prSet presAssocID="{26A76572-0593-4108-80DB-760BEB0267A8}" presName="accentRepeatNode" presStyleLbl="solidFgAcc1" presStyleIdx="2" presStyleCnt="5"/>
      <dgm:spPr/>
    </dgm:pt>
    <dgm:pt modelId="{DAAE1987-C6C8-4938-B40A-EC5267EE129A}" type="pres">
      <dgm:prSet presAssocID="{F8320736-7162-441D-8D69-CE5BB460F4D1}" presName="text_4" presStyleLbl="node1" presStyleIdx="3" presStyleCnt="5">
        <dgm:presLayoutVars>
          <dgm:bulletEnabled val="1"/>
        </dgm:presLayoutVars>
      </dgm:prSet>
      <dgm:spPr/>
    </dgm:pt>
    <dgm:pt modelId="{FF212A14-4D54-42B1-905B-D32BD275A568}" type="pres">
      <dgm:prSet presAssocID="{F8320736-7162-441D-8D69-CE5BB460F4D1}" presName="accent_4" presStyleCnt="0"/>
      <dgm:spPr/>
    </dgm:pt>
    <dgm:pt modelId="{E56A68BF-17FB-4A19-B1A1-7981BDBA14CB}" type="pres">
      <dgm:prSet presAssocID="{F8320736-7162-441D-8D69-CE5BB460F4D1}" presName="accentRepeatNode" presStyleLbl="solidFgAcc1" presStyleIdx="3" presStyleCnt="5"/>
      <dgm:spPr/>
    </dgm:pt>
    <dgm:pt modelId="{1137DE35-070A-4581-A700-08441ED89A61}" type="pres">
      <dgm:prSet presAssocID="{0FB451C0-14F9-42A3-A3B0-79C47D0AC201}" presName="text_5" presStyleLbl="node1" presStyleIdx="4" presStyleCnt="5">
        <dgm:presLayoutVars>
          <dgm:bulletEnabled val="1"/>
        </dgm:presLayoutVars>
      </dgm:prSet>
      <dgm:spPr/>
    </dgm:pt>
    <dgm:pt modelId="{81BA923E-2B5E-4C75-9182-4E5654754477}" type="pres">
      <dgm:prSet presAssocID="{0FB451C0-14F9-42A3-A3B0-79C47D0AC201}" presName="accent_5" presStyleCnt="0"/>
      <dgm:spPr/>
    </dgm:pt>
    <dgm:pt modelId="{BCB5C45E-9CC1-48DD-B58A-747F8062D644}" type="pres">
      <dgm:prSet presAssocID="{0FB451C0-14F9-42A3-A3B0-79C47D0AC201}" presName="accentRepeatNode" presStyleLbl="solidFgAcc1" presStyleIdx="4" presStyleCnt="5"/>
      <dgm:spPr/>
    </dgm:pt>
  </dgm:ptLst>
  <dgm:cxnLst>
    <dgm:cxn modelId="{C6CE5106-058E-4F6C-ADA6-1D92A9324974}" srcId="{397ADDB4-2B35-4A9A-A5B5-A34849FA9ACD}" destId="{3F98C48B-AE4D-4E42-910B-1CEEF3A55B15}" srcOrd="1" destOrd="0" parTransId="{CB8AB91B-A8C1-481C-BA6C-5A642186F6BC}" sibTransId="{B5FC8CEA-A1D5-423F-BA82-379436D7AC78}"/>
    <dgm:cxn modelId="{0B978913-E60E-46DC-AB86-748E5EBE2068}" type="presOf" srcId="{26A76572-0593-4108-80DB-760BEB0267A8}" destId="{8699B73C-2C93-485A-8D70-F71D9FC4ABDC}" srcOrd="0" destOrd="0" presId="urn:microsoft.com/office/officeart/2008/layout/VerticalCurvedList"/>
    <dgm:cxn modelId="{4C7F2960-77DC-4C00-98E6-1E79C325FDF9}" type="presOf" srcId="{0FB451C0-14F9-42A3-A3B0-79C47D0AC201}" destId="{1137DE35-070A-4581-A700-08441ED89A61}" srcOrd="0" destOrd="0" presId="urn:microsoft.com/office/officeart/2008/layout/VerticalCurvedList"/>
    <dgm:cxn modelId="{6974E54B-E87E-4092-BCF4-89CE6F0C8FF6}" srcId="{397ADDB4-2B35-4A9A-A5B5-A34849FA9ACD}" destId="{F8320736-7162-441D-8D69-CE5BB460F4D1}" srcOrd="3" destOrd="0" parTransId="{861811F7-05DD-49C4-B40D-370BC3997528}" sibTransId="{B300485E-E59E-4599-8D4B-9FD7892BA3C1}"/>
    <dgm:cxn modelId="{EB440F72-2B1A-4688-9395-D40D8F16B8E7}" type="presOf" srcId="{CBFF0A53-81CB-40E9-A96D-A4738C1A116A}" destId="{97830FA9-772C-47F6-9362-352FF5C64E30}" srcOrd="0" destOrd="0" presId="urn:microsoft.com/office/officeart/2008/layout/VerticalCurvedList"/>
    <dgm:cxn modelId="{5C49A2A0-DBBA-49EC-A9FC-9B38C3F5FCD7}" type="presOf" srcId="{3F98C48B-AE4D-4E42-910B-1CEEF3A55B15}" destId="{0CD6736D-681B-4896-9A01-D23BCB7D3CC8}" srcOrd="0" destOrd="0" presId="urn:microsoft.com/office/officeart/2008/layout/VerticalCurvedList"/>
    <dgm:cxn modelId="{EA95B9BE-E832-4657-A318-35DA9AED6890}" type="presOf" srcId="{F8320736-7162-441D-8D69-CE5BB460F4D1}" destId="{DAAE1987-C6C8-4938-B40A-EC5267EE129A}" srcOrd="0" destOrd="0" presId="urn:microsoft.com/office/officeart/2008/layout/VerticalCurvedList"/>
    <dgm:cxn modelId="{1AB793C5-8729-4482-B98F-25E495D832E3}" srcId="{397ADDB4-2B35-4A9A-A5B5-A34849FA9ACD}" destId="{CBFF0A53-81CB-40E9-A96D-A4738C1A116A}" srcOrd="0" destOrd="0" parTransId="{2C02D6FC-0F71-4657-9357-DAFEA38433A0}" sibTransId="{7113CAA5-0853-4205-A952-D96049530302}"/>
    <dgm:cxn modelId="{814D0BDA-DE71-4ADF-A079-E6EE85CBF69F}" type="presOf" srcId="{397ADDB4-2B35-4A9A-A5B5-A34849FA9ACD}" destId="{5CCA502E-12C9-43EC-AF3F-965F48FEFE91}" srcOrd="0" destOrd="0" presId="urn:microsoft.com/office/officeart/2008/layout/VerticalCurvedList"/>
    <dgm:cxn modelId="{535518DA-0A22-4694-9E94-1315625CCB37}" type="presOf" srcId="{7113CAA5-0853-4205-A952-D96049530302}" destId="{5CB180C9-0BB0-4751-A548-EFF00E795A28}" srcOrd="0" destOrd="0" presId="urn:microsoft.com/office/officeart/2008/layout/VerticalCurvedList"/>
    <dgm:cxn modelId="{796468F7-4F41-42E8-A7A9-6F98CC10CD16}" srcId="{397ADDB4-2B35-4A9A-A5B5-A34849FA9ACD}" destId="{0FB451C0-14F9-42A3-A3B0-79C47D0AC201}" srcOrd="4" destOrd="0" parTransId="{CC434282-E175-45E6-A88E-CAB1A7A41A25}" sibTransId="{69AF3EF7-F13A-40C1-924A-7A70AA433333}"/>
    <dgm:cxn modelId="{53670DF9-4E36-44AF-8B39-E418DA3006A2}" srcId="{397ADDB4-2B35-4A9A-A5B5-A34849FA9ACD}" destId="{26A76572-0593-4108-80DB-760BEB0267A8}" srcOrd="2" destOrd="0" parTransId="{BF76F0DF-D375-4FC3-91D5-FBB4F0A9EDBB}" sibTransId="{C2443F4D-51A3-4026-919B-B015F1AA1860}"/>
    <dgm:cxn modelId="{38AA5D16-0DF6-4BD1-8698-24BE7C80C29C}" type="presParOf" srcId="{5CCA502E-12C9-43EC-AF3F-965F48FEFE91}" destId="{D686FAC7-EBCF-4E9E-8068-7380CB782CF0}" srcOrd="0" destOrd="0" presId="urn:microsoft.com/office/officeart/2008/layout/VerticalCurvedList"/>
    <dgm:cxn modelId="{9A0F68E3-64F6-439C-A91D-14651FD4154E}" type="presParOf" srcId="{D686FAC7-EBCF-4E9E-8068-7380CB782CF0}" destId="{A954BE25-2C2F-4BD6-B355-8F99346CA3C1}" srcOrd="0" destOrd="0" presId="urn:microsoft.com/office/officeart/2008/layout/VerticalCurvedList"/>
    <dgm:cxn modelId="{0D805DC0-CDB1-42D6-A297-E983D725C67E}" type="presParOf" srcId="{A954BE25-2C2F-4BD6-B355-8F99346CA3C1}" destId="{467DE4AE-9B0C-43CE-9F97-485CE9EDD379}" srcOrd="0" destOrd="0" presId="urn:microsoft.com/office/officeart/2008/layout/VerticalCurvedList"/>
    <dgm:cxn modelId="{F21E1EFE-BC24-40F8-BAE6-A530A4E4B4D2}" type="presParOf" srcId="{A954BE25-2C2F-4BD6-B355-8F99346CA3C1}" destId="{5CB180C9-0BB0-4751-A548-EFF00E795A28}" srcOrd="1" destOrd="0" presId="urn:microsoft.com/office/officeart/2008/layout/VerticalCurvedList"/>
    <dgm:cxn modelId="{7A425A92-01DB-493A-8ABC-F12040903BC7}" type="presParOf" srcId="{A954BE25-2C2F-4BD6-B355-8F99346CA3C1}" destId="{77BF6068-F0D1-4F7C-B26E-822FDB6E0E8C}" srcOrd="2" destOrd="0" presId="urn:microsoft.com/office/officeart/2008/layout/VerticalCurvedList"/>
    <dgm:cxn modelId="{B34D2BE6-2FC5-4C77-9C72-024C64C592E8}" type="presParOf" srcId="{A954BE25-2C2F-4BD6-B355-8F99346CA3C1}" destId="{B5791198-E412-4BAA-8B51-9D41E3DC574F}" srcOrd="3" destOrd="0" presId="urn:microsoft.com/office/officeart/2008/layout/VerticalCurvedList"/>
    <dgm:cxn modelId="{CFA5D2AE-54AB-4B25-A87B-AD0B56E74C0C}" type="presParOf" srcId="{D686FAC7-EBCF-4E9E-8068-7380CB782CF0}" destId="{97830FA9-772C-47F6-9362-352FF5C64E30}" srcOrd="1" destOrd="0" presId="urn:microsoft.com/office/officeart/2008/layout/VerticalCurvedList"/>
    <dgm:cxn modelId="{B9282609-BE1B-4C3A-A60C-82806E2E6439}" type="presParOf" srcId="{D686FAC7-EBCF-4E9E-8068-7380CB782CF0}" destId="{4130E526-C9EB-4F35-A9DD-A6266ED2958A}" srcOrd="2" destOrd="0" presId="urn:microsoft.com/office/officeart/2008/layout/VerticalCurvedList"/>
    <dgm:cxn modelId="{F0B59DCB-3DF2-4E92-91FC-5294B2EA38A6}" type="presParOf" srcId="{4130E526-C9EB-4F35-A9DD-A6266ED2958A}" destId="{AEBAE6ED-5550-4C74-83E9-8CFC9B86B0AD}" srcOrd="0" destOrd="0" presId="urn:microsoft.com/office/officeart/2008/layout/VerticalCurvedList"/>
    <dgm:cxn modelId="{80EF9135-F6AD-47DC-AB91-B2123D273A80}" type="presParOf" srcId="{D686FAC7-EBCF-4E9E-8068-7380CB782CF0}" destId="{0CD6736D-681B-4896-9A01-D23BCB7D3CC8}" srcOrd="3" destOrd="0" presId="urn:microsoft.com/office/officeart/2008/layout/VerticalCurvedList"/>
    <dgm:cxn modelId="{05BFC4E6-1B65-4EA1-B5EB-E6294FD8E9EC}" type="presParOf" srcId="{D686FAC7-EBCF-4E9E-8068-7380CB782CF0}" destId="{5E8925A0-89A6-4508-B4D4-D8AF7F8BD54D}" srcOrd="4" destOrd="0" presId="urn:microsoft.com/office/officeart/2008/layout/VerticalCurvedList"/>
    <dgm:cxn modelId="{212D7AB5-CC68-4601-966F-49E981B3C90F}" type="presParOf" srcId="{5E8925A0-89A6-4508-B4D4-D8AF7F8BD54D}" destId="{23F4646B-80F9-4EF6-AF10-E85A6D881A10}" srcOrd="0" destOrd="0" presId="urn:microsoft.com/office/officeart/2008/layout/VerticalCurvedList"/>
    <dgm:cxn modelId="{5E3D6E67-A7FD-4E46-A2A2-030AC07635B7}" type="presParOf" srcId="{D686FAC7-EBCF-4E9E-8068-7380CB782CF0}" destId="{8699B73C-2C93-485A-8D70-F71D9FC4ABDC}" srcOrd="5" destOrd="0" presId="urn:microsoft.com/office/officeart/2008/layout/VerticalCurvedList"/>
    <dgm:cxn modelId="{338E96ED-C589-477E-B988-3B38F2C689F1}" type="presParOf" srcId="{D686FAC7-EBCF-4E9E-8068-7380CB782CF0}" destId="{19D32187-E7D2-4477-8060-1506FE53C99A}" srcOrd="6" destOrd="0" presId="urn:microsoft.com/office/officeart/2008/layout/VerticalCurvedList"/>
    <dgm:cxn modelId="{0FFF4DDA-2B52-4C68-A2AF-7556FAD94245}" type="presParOf" srcId="{19D32187-E7D2-4477-8060-1506FE53C99A}" destId="{CA3EACAF-A6D3-4D08-88C8-7BF9E9BF8F1E}" srcOrd="0" destOrd="0" presId="urn:microsoft.com/office/officeart/2008/layout/VerticalCurvedList"/>
    <dgm:cxn modelId="{2F591D79-1EB6-4788-B1F5-5464ACF5BF82}" type="presParOf" srcId="{D686FAC7-EBCF-4E9E-8068-7380CB782CF0}" destId="{DAAE1987-C6C8-4938-B40A-EC5267EE129A}" srcOrd="7" destOrd="0" presId="urn:microsoft.com/office/officeart/2008/layout/VerticalCurvedList"/>
    <dgm:cxn modelId="{CB60A60D-6A66-4BFB-81F5-45DD012DCF45}" type="presParOf" srcId="{D686FAC7-EBCF-4E9E-8068-7380CB782CF0}" destId="{FF212A14-4D54-42B1-905B-D32BD275A568}" srcOrd="8" destOrd="0" presId="urn:microsoft.com/office/officeart/2008/layout/VerticalCurvedList"/>
    <dgm:cxn modelId="{76FC0DB4-E11F-4C55-A182-5F15342F41C0}" type="presParOf" srcId="{FF212A14-4D54-42B1-905B-D32BD275A568}" destId="{E56A68BF-17FB-4A19-B1A1-7981BDBA14CB}" srcOrd="0" destOrd="0" presId="urn:microsoft.com/office/officeart/2008/layout/VerticalCurvedList"/>
    <dgm:cxn modelId="{DD0C92C4-C639-4FC5-837E-112883D0C9A5}" type="presParOf" srcId="{D686FAC7-EBCF-4E9E-8068-7380CB782CF0}" destId="{1137DE35-070A-4581-A700-08441ED89A61}" srcOrd="9" destOrd="0" presId="urn:microsoft.com/office/officeart/2008/layout/VerticalCurvedList"/>
    <dgm:cxn modelId="{67AB873B-CF9D-4C6C-84CA-7E67E0F22F6D}" type="presParOf" srcId="{D686FAC7-EBCF-4E9E-8068-7380CB782CF0}" destId="{81BA923E-2B5E-4C75-9182-4E5654754477}" srcOrd="10" destOrd="0" presId="urn:microsoft.com/office/officeart/2008/layout/VerticalCurvedList"/>
    <dgm:cxn modelId="{C9400E4B-2611-4FD7-90ED-291F9D29965D}" type="presParOf" srcId="{81BA923E-2B5E-4C75-9182-4E5654754477}" destId="{BCB5C45E-9CC1-48DD-B58A-747F8062D64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D2160C-B28F-4C52-9B69-24A36E57DFA8}"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D89535AB-54C1-42C4-B8D9-FA7064A8CECE}">
      <dgm:prSet phldrT="[Text]" custT="1"/>
      <dgm:spPr/>
      <dgm:t>
        <a:bodyPr/>
        <a:lstStyle/>
        <a:p>
          <a:pPr algn="r"/>
          <a:r>
            <a:rPr lang="ar-LB" sz="1600" b="0" dirty="0">
              <a:solidFill>
                <a:schemeClr val="tx1"/>
              </a:solidFill>
            </a:rPr>
            <a:t>تحديد أصحاب المصلحة الرئيسيين المشاركين في قطاع التعليم والتدريب التقني والمهني</a:t>
          </a:r>
          <a:endParaRPr lang="en-US" sz="1600" b="0" dirty="0">
            <a:solidFill>
              <a:schemeClr val="tx1"/>
            </a:solidFill>
          </a:endParaRPr>
        </a:p>
      </dgm:t>
    </dgm:pt>
    <dgm:pt modelId="{B5F838AD-9251-4824-855F-102F2683634E}" type="parTrans" cxnId="{380396E7-E65D-4BD1-AF87-8D5F2DDC86ED}">
      <dgm:prSet/>
      <dgm:spPr/>
      <dgm:t>
        <a:bodyPr/>
        <a:lstStyle/>
        <a:p>
          <a:pPr algn="r"/>
          <a:endParaRPr lang="en-US" sz="1600" b="0">
            <a:solidFill>
              <a:schemeClr val="tx1"/>
            </a:solidFill>
          </a:endParaRPr>
        </a:p>
      </dgm:t>
    </dgm:pt>
    <dgm:pt modelId="{70813DF4-420C-4A4E-BDBA-0CAD42042148}" type="sibTrans" cxnId="{380396E7-E65D-4BD1-AF87-8D5F2DDC86ED}">
      <dgm:prSet/>
      <dgm:spPr/>
      <dgm:t>
        <a:bodyPr/>
        <a:lstStyle/>
        <a:p>
          <a:pPr algn="r"/>
          <a:endParaRPr lang="en-US" sz="1600" b="0">
            <a:solidFill>
              <a:schemeClr val="tx1"/>
            </a:solidFill>
          </a:endParaRPr>
        </a:p>
      </dgm:t>
    </dgm:pt>
    <dgm:pt modelId="{8E54D932-B263-4A08-A67C-178821611AD1}">
      <dgm:prSet phldrT="[Text]" custT="1"/>
      <dgm:spPr/>
      <dgm:t>
        <a:bodyPr/>
        <a:lstStyle/>
        <a:p>
          <a:pPr algn="r"/>
          <a:r>
            <a:rPr lang="ar-LB" sz="1600" b="0" dirty="0">
              <a:solidFill>
                <a:schemeClr val="tx1"/>
              </a:solidFill>
            </a:rPr>
            <a:t>وضع خطة عمل بخطوات ملموسة لتحفيز أصحاب المصلحة على تطوير نظام التعليم والتدريب التقني والمهني.</a:t>
          </a:r>
          <a:endParaRPr lang="en-US" sz="1600" b="0" dirty="0">
            <a:solidFill>
              <a:schemeClr val="tx1"/>
            </a:solidFill>
          </a:endParaRPr>
        </a:p>
      </dgm:t>
    </dgm:pt>
    <dgm:pt modelId="{BC108D27-03CF-444F-BE2D-C7C683AEAC15}" type="parTrans" cxnId="{8263ABCF-E6D9-492A-BFE4-043D48FE3EE7}">
      <dgm:prSet/>
      <dgm:spPr/>
      <dgm:t>
        <a:bodyPr/>
        <a:lstStyle/>
        <a:p>
          <a:pPr algn="r"/>
          <a:endParaRPr lang="en-US" sz="1600" b="0">
            <a:solidFill>
              <a:schemeClr val="tx1"/>
            </a:solidFill>
          </a:endParaRPr>
        </a:p>
      </dgm:t>
    </dgm:pt>
    <dgm:pt modelId="{194595A0-4866-491E-AEBC-9009EB1317B2}" type="sibTrans" cxnId="{8263ABCF-E6D9-492A-BFE4-043D48FE3EE7}">
      <dgm:prSet/>
      <dgm:spPr/>
      <dgm:t>
        <a:bodyPr/>
        <a:lstStyle/>
        <a:p>
          <a:pPr algn="r"/>
          <a:endParaRPr lang="en-US" sz="1600" b="0">
            <a:solidFill>
              <a:schemeClr val="tx1"/>
            </a:solidFill>
          </a:endParaRPr>
        </a:p>
      </dgm:t>
    </dgm:pt>
    <dgm:pt modelId="{13A82F93-03E1-4E5F-84FA-A40DBAEA66F4}" type="pres">
      <dgm:prSet presAssocID="{56D2160C-B28F-4C52-9B69-24A36E57DFA8}" presName="linear" presStyleCnt="0">
        <dgm:presLayoutVars>
          <dgm:dir/>
          <dgm:resizeHandles val="exact"/>
        </dgm:presLayoutVars>
      </dgm:prSet>
      <dgm:spPr/>
    </dgm:pt>
    <dgm:pt modelId="{9C44FDCF-3F89-4087-A520-84638C75B0D4}" type="pres">
      <dgm:prSet presAssocID="{D89535AB-54C1-42C4-B8D9-FA7064A8CECE}" presName="comp" presStyleCnt="0"/>
      <dgm:spPr/>
    </dgm:pt>
    <dgm:pt modelId="{30505508-EDA7-44FD-9B08-03930A58E9F5}" type="pres">
      <dgm:prSet presAssocID="{D89535AB-54C1-42C4-B8D9-FA7064A8CECE}" presName="box" presStyleLbl="node1" presStyleIdx="0" presStyleCnt="2" custScaleX="82929" custLinFactNeighborX="-558"/>
      <dgm:spPr/>
    </dgm:pt>
    <dgm:pt modelId="{1458771B-D443-44CF-BFAB-6866881811D3}" type="pres">
      <dgm:prSet presAssocID="{D89535AB-54C1-42C4-B8D9-FA7064A8CECE}" presName="img" presStyleLbl="fgImgPlace1" presStyleIdx="0" presStyleCnt="2" custLinFactNeighborX="40120" custLinFactNeighborY="-3029"/>
      <dgm:spPr>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dgm:spPr>
      <dgm:extLst>
        <a:ext uri="{E40237B7-FDA0-4F09-8148-C483321AD2D9}">
          <dgm14:cNvPr xmlns:dgm14="http://schemas.microsoft.com/office/drawing/2010/diagram" id="0" name="" descr="People shaking hands"/>
        </a:ext>
      </dgm:extLst>
    </dgm:pt>
    <dgm:pt modelId="{1C81F10D-27B6-4358-B106-5D7A61D2AC77}" type="pres">
      <dgm:prSet presAssocID="{D89535AB-54C1-42C4-B8D9-FA7064A8CECE}" presName="text" presStyleLbl="node1" presStyleIdx="0" presStyleCnt="2">
        <dgm:presLayoutVars>
          <dgm:bulletEnabled val="1"/>
        </dgm:presLayoutVars>
      </dgm:prSet>
      <dgm:spPr/>
    </dgm:pt>
    <dgm:pt modelId="{9FC7D84C-2515-4B2D-9B0C-3E8806CFC640}" type="pres">
      <dgm:prSet presAssocID="{70813DF4-420C-4A4E-BDBA-0CAD42042148}" presName="spacer" presStyleCnt="0"/>
      <dgm:spPr/>
    </dgm:pt>
    <dgm:pt modelId="{D9A7F547-E3FD-4B11-A676-005E4226A3A0}" type="pres">
      <dgm:prSet presAssocID="{8E54D932-B263-4A08-A67C-178821611AD1}" presName="comp" presStyleCnt="0"/>
      <dgm:spPr/>
    </dgm:pt>
    <dgm:pt modelId="{5BFEFEE4-FCDF-4014-8370-B8C0F01A0A5C}" type="pres">
      <dgm:prSet presAssocID="{8E54D932-B263-4A08-A67C-178821611AD1}" presName="box" presStyleLbl="node1" presStyleIdx="1" presStyleCnt="2" custScaleX="83178" custLinFactNeighborX="-371" custLinFactNeighborY="51"/>
      <dgm:spPr/>
    </dgm:pt>
    <dgm:pt modelId="{1DB8CA12-C6C4-47BA-8442-0A10BC4DCE03}" type="pres">
      <dgm:prSet presAssocID="{8E54D932-B263-4A08-A67C-178821611AD1}" presName="img" presStyleLbl="fgImgPlace1" presStyleIdx="1" presStyleCnt="2" custLinFactNeighborX="40289" custLinFactNeighborY="-531"/>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dgm:spPr>
      <dgm:extLst>
        <a:ext uri="{E40237B7-FDA0-4F09-8148-C483321AD2D9}">
          <dgm14:cNvPr xmlns:dgm14="http://schemas.microsoft.com/office/drawing/2010/diagram" id="0" name="" descr="Pins in a map"/>
        </a:ext>
      </dgm:extLst>
    </dgm:pt>
    <dgm:pt modelId="{EEEF03E6-3E8D-43E7-8D05-E49E64237A56}" type="pres">
      <dgm:prSet presAssocID="{8E54D932-B263-4A08-A67C-178821611AD1}" presName="text" presStyleLbl="node1" presStyleIdx="1" presStyleCnt="2">
        <dgm:presLayoutVars>
          <dgm:bulletEnabled val="1"/>
        </dgm:presLayoutVars>
      </dgm:prSet>
      <dgm:spPr/>
    </dgm:pt>
  </dgm:ptLst>
  <dgm:cxnLst>
    <dgm:cxn modelId="{C7E82189-6A44-4578-BD4A-38534EADFBBA}" type="presOf" srcId="{56D2160C-B28F-4C52-9B69-24A36E57DFA8}" destId="{13A82F93-03E1-4E5F-84FA-A40DBAEA66F4}" srcOrd="0" destOrd="0" presId="urn:microsoft.com/office/officeart/2005/8/layout/vList4"/>
    <dgm:cxn modelId="{8746C0A4-E125-452B-BC5A-5190E2694AFC}" type="presOf" srcId="{D89535AB-54C1-42C4-B8D9-FA7064A8CECE}" destId="{30505508-EDA7-44FD-9B08-03930A58E9F5}" srcOrd="0" destOrd="0" presId="urn:microsoft.com/office/officeart/2005/8/layout/vList4"/>
    <dgm:cxn modelId="{8263ABCF-E6D9-492A-BFE4-043D48FE3EE7}" srcId="{56D2160C-B28F-4C52-9B69-24A36E57DFA8}" destId="{8E54D932-B263-4A08-A67C-178821611AD1}" srcOrd="1" destOrd="0" parTransId="{BC108D27-03CF-444F-BE2D-C7C683AEAC15}" sibTransId="{194595A0-4866-491E-AEBC-9009EB1317B2}"/>
    <dgm:cxn modelId="{EA29B2DC-15E7-41E1-91F7-692E147F5523}" type="presOf" srcId="{8E54D932-B263-4A08-A67C-178821611AD1}" destId="{5BFEFEE4-FCDF-4014-8370-B8C0F01A0A5C}" srcOrd="0" destOrd="0" presId="urn:microsoft.com/office/officeart/2005/8/layout/vList4"/>
    <dgm:cxn modelId="{380396E7-E65D-4BD1-AF87-8D5F2DDC86ED}" srcId="{56D2160C-B28F-4C52-9B69-24A36E57DFA8}" destId="{D89535AB-54C1-42C4-B8D9-FA7064A8CECE}" srcOrd="0" destOrd="0" parTransId="{B5F838AD-9251-4824-855F-102F2683634E}" sibTransId="{70813DF4-420C-4A4E-BDBA-0CAD42042148}"/>
    <dgm:cxn modelId="{A5B1EBE7-F693-4C5B-885B-39A96297260A}" type="presOf" srcId="{D89535AB-54C1-42C4-B8D9-FA7064A8CECE}" destId="{1C81F10D-27B6-4358-B106-5D7A61D2AC77}" srcOrd="1" destOrd="0" presId="urn:microsoft.com/office/officeart/2005/8/layout/vList4"/>
    <dgm:cxn modelId="{4F5D4FFB-427B-45FB-B895-2A3AEF09A699}" type="presOf" srcId="{8E54D932-B263-4A08-A67C-178821611AD1}" destId="{EEEF03E6-3E8D-43E7-8D05-E49E64237A56}" srcOrd="1" destOrd="0" presId="urn:microsoft.com/office/officeart/2005/8/layout/vList4"/>
    <dgm:cxn modelId="{5C6FD8CE-CD20-4ED6-A8E6-0CDAF413237D}" type="presParOf" srcId="{13A82F93-03E1-4E5F-84FA-A40DBAEA66F4}" destId="{9C44FDCF-3F89-4087-A520-84638C75B0D4}" srcOrd="0" destOrd="0" presId="urn:microsoft.com/office/officeart/2005/8/layout/vList4"/>
    <dgm:cxn modelId="{B600AE2D-E96E-4665-8134-F6033A50D274}" type="presParOf" srcId="{9C44FDCF-3F89-4087-A520-84638C75B0D4}" destId="{30505508-EDA7-44FD-9B08-03930A58E9F5}" srcOrd="0" destOrd="0" presId="urn:microsoft.com/office/officeart/2005/8/layout/vList4"/>
    <dgm:cxn modelId="{623B39E2-AB74-4847-968E-6C8FADC86AE5}" type="presParOf" srcId="{9C44FDCF-3F89-4087-A520-84638C75B0D4}" destId="{1458771B-D443-44CF-BFAB-6866881811D3}" srcOrd="1" destOrd="0" presId="urn:microsoft.com/office/officeart/2005/8/layout/vList4"/>
    <dgm:cxn modelId="{E9D6DB74-D5D0-4F27-B7E9-1B90CB1F1F04}" type="presParOf" srcId="{9C44FDCF-3F89-4087-A520-84638C75B0D4}" destId="{1C81F10D-27B6-4358-B106-5D7A61D2AC77}" srcOrd="2" destOrd="0" presId="urn:microsoft.com/office/officeart/2005/8/layout/vList4"/>
    <dgm:cxn modelId="{6EEA6E38-BAB3-4493-82F6-CE515C8C4A38}" type="presParOf" srcId="{13A82F93-03E1-4E5F-84FA-A40DBAEA66F4}" destId="{9FC7D84C-2515-4B2D-9B0C-3E8806CFC640}" srcOrd="1" destOrd="0" presId="urn:microsoft.com/office/officeart/2005/8/layout/vList4"/>
    <dgm:cxn modelId="{C00CBB7E-4E1F-41B5-9942-CD5868C361DA}" type="presParOf" srcId="{13A82F93-03E1-4E5F-84FA-A40DBAEA66F4}" destId="{D9A7F547-E3FD-4B11-A676-005E4226A3A0}" srcOrd="2" destOrd="0" presId="urn:microsoft.com/office/officeart/2005/8/layout/vList4"/>
    <dgm:cxn modelId="{57700061-30A1-477E-A785-1491DCCBE95E}" type="presParOf" srcId="{D9A7F547-E3FD-4B11-A676-005E4226A3A0}" destId="{5BFEFEE4-FCDF-4014-8370-B8C0F01A0A5C}" srcOrd="0" destOrd="0" presId="urn:microsoft.com/office/officeart/2005/8/layout/vList4"/>
    <dgm:cxn modelId="{3C1E990F-C600-4A90-9A5E-2D7AFCAFD66A}" type="presParOf" srcId="{D9A7F547-E3FD-4B11-A676-005E4226A3A0}" destId="{1DB8CA12-C6C4-47BA-8442-0A10BC4DCE03}" srcOrd="1" destOrd="0" presId="urn:microsoft.com/office/officeart/2005/8/layout/vList4"/>
    <dgm:cxn modelId="{2B4DCB28-FA50-4404-A659-4F892F64EE23}" type="presParOf" srcId="{D9A7F547-E3FD-4B11-A676-005E4226A3A0}" destId="{EEEF03E6-3E8D-43E7-8D05-E49E64237A5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74B9B-68CC-4CC3-B8CD-B32CCE9C2798}">
      <dsp:nvSpPr>
        <dsp:cNvPr id="0" name=""/>
        <dsp:cNvSpPr/>
      </dsp:nvSpPr>
      <dsp:spPr>
        <a:xfrm>
          <a:off x="4939784" y="182877"/>
          <a:ext cx="2324528" cy="1394716"/>
        </a:xfrm>
        <a:prstGeom prst="rect">
          <a:avLst/>
        </a:prstGeom>
        <a:solidFill>
          <a:schemeClr val="accent1">
            <a:hueOff val="0"/>
            <a:satOff val="0"/>
            <a:lumOff val="0"/>
            <a:alphaOff val="0"/>
          </a:schemeClr>
        </a:solidFill>
        <a:ln w="12700" cap="flat" cmpd="sng" algn="ctr">
          <a:solidFill>
            <a:srgbClr val="99FF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ar-LB" sz="1400" b="1" kern="1200" dirty="0">
              <a:solidFill>
                <a:srgbClr val="000000"/>
              </a:solidFill>
              <a:effectLst/>
              <a:latin typeface="Calibri" panose="020F0502020204030204" pitchFamily="34" charset="0"/>
              <a:ea typeface="Calibri" panose="020F0502020204030204" pitchFamily="34" charset="0"/>
              <a:cs typeface="Simplified Arabic" panose="02020603050405020304" pitchFamily="18" charset="-78"/>
            </a:rPr>
            <a:t>أ) وصف نظام التعليم والتدريب المهني والتقني في لبنان وسياق المسارات المتوفرة حاليا</a:t>
          </a:r>
          <a:endParaRPr lang="en-US" sz="1400" b="1" kern="1200" dirty="0"/>
        </a:p>
      </dsp:txBody>
      <dsp:txXfrm>
        <a:off x="4939784" y="182877"/>
        <a:ext cx="2324528" cy="1394716"/>
      </dsp:txXfrm>
    </dsp:sp>
    <dsp:sp modelId="{B199CDBD-26BF-444C-979C-48D9BB161B6A}">
      <dsp:nvSpPr>
        <dsp:cNvPr id="0" name=""/>
        <dsp:cNvSpPr/>
      </dsp:nvSpPr>
      <dsp:spPr>
        <a:xfrm>
          <a:off x="2556980" y="182877"/>
          <a:ext cx="2324528" cy="1394716"/>
        </a:xfrm>
        <a:prstGeom prst="rect">
          <a:avLst/>
        </a:prstGeom>
        <a:solidFill>
          <a:schemeClr val="accent1">
            <a:hueOff val="0"/>
            <a:satOff val="0"/>
            <a:lumOff val="0"/>
            <a:alphaOff val="0"/>
          </a:schemeClr>
        </a:solidFill>
        <a:ln w="12700" cap="flat" cmpd="sng" algn="ctr">
          <a:solidFill>
            <a:srgbClr val="FFFF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ar-LB" sz="1400" b="1" kern="1200" dirty="0">
              <a:solidFill>
                <a:srgbClr val="000000"/>
              </a:solidFill>
              <a:effectLst/>
              <a:latin typeface="Calibri" panose="020F0502020204030204" pitchFamily="34" charset="0"/>
              <a:ea typeface="Calibri" panose="020F0502020204030204" pitchFamily="34" charset="0"/>
              <a:cs typeface="Simplified Arabic" panose="02020603050405020304" pitchFamily="18" charset="-78"/>
            </a:rPr>
            <a:t>ب) فهم أهمية الحوكمة الرشيدة القائمة على المشاركة الفعالة وتأيرها في بيئة التعليم والتدريب المهني والتقني وعلى التنمية الإقتصادية والإجتماعية</a:t>
          </a:r>
          <a:endParaRPr lang="en-US" sz="1400" b="1" kern="1200" dirty="0"/>
        </a:p>
      </dsp:txBody>
      <dsp:txXfrm>
        <a:off x="2556980" y="182877"/>
        <a:ext cx="2324528" cy="1394716"/>
      </dsp:txXfrm>
    </dsp:sp>
    <dsp:sp modelId="{13917909-37A1-49CF-B40B-CB3BD25F0B27}">
      <dsp:nvSpPr>
        <dsp:cNvPr id="0" name=""/>
        <dsp:cNvSpPr/>
      </dsp:nvSpPr>
      <dsp:spPr>
        <a:xfrm>
          <a:off x="143841" y="182877"/>
          <a:ext cx="2324528" cy="1394716"/>
        </a:xfrm>
        <a:prstGeom prst="rect">
          <a:avLst/>
        </a:prstGeom>
        <a:solidFill>
          <a:schemeClr val="accent1">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ar-LB" sz="1400" b="1" kern="1200" dirty="0">
              <a:solidFill>
                <a:srgbClr val="000000"/>
              </a:solidFill>
              <a:effectLst/>
              <a:latin typeface="Calibri" panose="020F0502020204030204" pitchFamily="34" charset="0"/>
              <a:ea typeface="Calibri" panose="020F0502020204030204" pitchFamily="34" charset="0"/>
              <a:cs typeface="Simplified Arabic" panose="02020603050405020304" pitchFamily="18" charset="-78"/>
            </a:rPr>
            <a:t>ج) تحديد مختلف أصحاب المصلحة في مؤسسات التعليم والتدريب المهني والتقني وفهم دورهم وتعزيزه لفعالية  التعليم المهني وجودته</a:t>
          </a:r>
          <a:endParaRPr lang="en-US" sz="1400" b="1" kern="1200" dirty="0"/>
        </a:p>
      </dsp:txBody>
      <dsp:txXfrm>
        <a:off x="143841" y="182877"/>
        <a:ext cx="2324528" cy="1394716"/>
      </dsp:txXfrm>
    </dsp:sp>
    <dsp:sp modelId="{C29D4F50-CD3F-40B6-BF69-F7CAE74B1744}">
      <dsp:nvSpPr>
        <dsp:cNvPr id="0" name=""/>
        <dsp:cNvSpPr/>
      </dsp:nvSpPr>
      <dsp:spPr>
        <a:xfrm>
          <a:off x="4939784" y="1737354"/>
          <a:ext cx="2324528" cy="1394716"/>
        </a:xfrm>
        <a:prstGeom prst="rect">
          <a:avLst/>
        </a:prstGeom>
        <a:solidFill>
          <a:schemeClr val="accent1">
            <a:hueOff val="0"/>
            <a:satOff val="0"/>
            <a:lumOff val="0"/>
            <a:alphaOff val="0"/>
          </a:schemeClr>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ar-LB" sz="1400" b="1" kern="1200" dirty="0">
              <a:solidFill>
                <a:srgbClr val="000000"/>
              </a:solidFill>
              <a:effectLst/>
              <a:latin typeface="Calibri" panose="020F0502020204030204" pitchFamily="34" charset="0"/>
              <a:ea typeface="Calibri" panose="020F0502020204030204" pitchFamily="34" charset="0"/>
              <a:cs typeface="Simplified Arabic" panose="02020603050405020304" pitchFamily="18" charset="-78"/>
            </a:rPr>
            <a:t>د) تسليط الضوءعلى أهمية تفعيل مشاركة أصحاب المصلحة في مؤسسات التعليم والتدريب المهني والتقني وإستدامته</a:t>
          </a:r>
          <a:endParaRPr lang="en-US" sz="1400" b="1" kern="1200" dirty="0"/>
        </a:p>
      </dsp:txBody>
      <dsp:txXfrm>
        <a:off x="4939784" y="1737354"/>
        <a:ext cx="2324528" cy="1394716"/>
      </dsp:txXfrm>
    </dsp:sp>
    <dsp:sp modelId="{86A4411E-F62E-449B-96F8-C5CE185C82F9}">
      <dsp:nvSpPr>
        <dsp:cNvPr id="0" name=""/>
        <dsp:cNvSpPr/>
      </dsp:nvSpPr>
      <dsp:spPr>
        <a:xfrm>
          <a:off x="2544126" y="1737354"/>
          <a:ext cx="2324528" cy="1394716"/>
        </a:xfrm>
        <a:prstGeom prst="rect">
          <a:avLst/>
        </a:prstGeom>
        <a:solidFill>
          <a:schemeClr val="accent1">
            <a:hueOff val="0"/>
            <a:satOff val="0"/>
            <a:lumOff val="0"/>
            <a:alphaOff val="0"/>
          </a:schemeClr>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ar-LB" sz="1400" b="1" kern="1200" dirty="0">
              <a:solidFill>
                <a:srgbClr val="000000"/>
              </a:solidFill>
              <a:effectLst/>
              <a:latin typeface="Calibri" panose="020F0502020204030204" pitchFamily="34" charset="0"/>
              <a:ea typeface="Calibri" panose="020F0502020204030204" pitchFamily="34" charset="0"/>
              <a:cs typeface="Simplified Arabic" panose="02020603050405020304" pitchFamily="18" charset="-78"/>
            </a:rPr>
            <a:t>ه) تحديد الأمثلة المختلفة لإستراتيجيات مشاركة أصحاب المصلحة الناجحة في مؤسسات التعليم والتدريب المهني والتقني داخل لبنان وخارجه</a:t>
          </a:r>
          <a:endParaRPr lang="en-US" sz="1400" b="1" kern="1200" dirty="0"/>
        </a:p>
      </dsp:txBody>
      <dsp:txXfrm>
        <a:off x="2544126" y="1737354"/>
        <a:ext cx="2324528" cy="1394716"/>
      </dsp:txXfrm>
    </dsp:sp>
    <dsp:sp modelId="{4CF1F1D2-EC6E-418C-A46A-AEAE970C3184}">
      <dsp:nvSpPr>
        <dsp:cNvPr id="0" name=""/>
        <dsp:cNvSpPr/>
      </dsp:nvSpPr>
      <dsp:spPr>
        <a:xfrm>
          <a:off x="143841" y="1737354"/>
          <a:ext cx="2324528" cy="1394716"/>
        </a:xfrm>
        <a:prstGeom prst="rect">
          <a:avLst/>
        </a:prstGeom>
        <a:solidFill>
          <a:schemeClr val="accent1">
            <a:hueOff val="0"/>
            <a:satOff val="0"/>
            <a:lumOff val="0"/>
            <a:alphaOff val="0"/>
          </a:schemeClr>
        </a:solidFill>
        <a:ln w="12700" cap="flat" cmpd="sng" algn="ctr">
          <a:solidFill>
            <a:srgbClr val="0099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r" defTabSz="622300">
            <a:lnSpc>
              <a:spcPct val="90000"/>
            </a:lnSpc>
            <a:spcBef>
              <a:spcPct val="0"/>
            </a:spcBef>
            <a:spcAft>
              <a:spcPct val="35000"/>
            </a:spcAft>
            <a:buNone/>
          </a:pPr>
          <a:r>
            <a:rPr lang="ar-LB" sz="1400" b="1" i="0" kern="1200" dirty="0">
              <a:solidFill>
                <a:srgbClr val="000000"/>
              </a:solidFill>
              <a:effectLst/>
              <a:ea typeface="Calibri" panose="020F0502020204030204" pitchFamily="34" charset="0"/>
              <a:cs typeface="Simplified Arabic" panose="02020603050405020304" pitchFamily="18" charset="-78"/>
            </a:rPr>
            <a:t>و) </a:t>
          </a:r>
          <a:r>
            <a:rPr lang="ar-LB" sz="1350" b="1" i="0" kern="1200" dirty="0">
              <a:solidFill>
                <a:srgbClr val="000000"/>
              </a:solidFill>
              <a:effectLst/>
              <a:ea typeface="Calibri" panose="020F0502020204030204" pitchFamily="34" charset="0"/>
              <a:cs typeface="Simplified Arabic" panose="02020603050405020304" pitchFamily="18" charset="-78"/>
            </a:rPr>
            <a:t>فهم وتوضيح مهام وأهداف المجالس، تقييم آثارها المحتملة لتحسين نوعية التعليم والتدريب المهني وتأثيره على المجتمعات المحلية وتأمين التنمية المستدامة في السياق الأوسع للبنان </a:t>
          </a:r>
          <a:endParaRPr lang="en-US" sz="1350" b="1" i="0" kern="1200" dirty="0"/>
        </a:p>
      </dsp:txBody>
      <dsp:txXfrm>
        <a:off x="143841" y="1737354"/>
        <a:ext cx="2324528" cy="1394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0C1D0-3C81-4088-8033-A9F1EFB35D92}">
      <dsp:nvSpPr>
        <dsp:cNvPr id="0" name=""/>
        <dsp:cNvSpPr/>
      </dsp:nvSpPr>
      <dsp:spPr>
        <a:xfrm>
          <a:off x="-3923620" y="-602441"/>
          <a:ext cx="4676055" cy="4676055"/>
        </a:xfrm>
        <a:prstGeom prst="blockArc">
          <a:avLst>
            <a:gd name="adj1" fmla="val 18900000"/>
            <a:gd name="adj2" fmla="val 2700000"/>
            <a:gd name="adj3" fmla="val 46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C426F1-E66F-4CFE-A9E1-7CF29984BB78}">
      <dsp:nvSpPr>
        <dsp:cNvPr id="0" name=""/>
        <dsp:cNvSpPr/>
      </dsp:nvSpPr>
      <dsp:spPr>
        <a:xfrm>
          <a:off x="329757" y="216878"/>
          <a:ext cx="6835735" cy="4340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516" tIns="40640" rIns="40640" bIns="40640" numCol="1" spcCol="1270" anchor="ctr"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ar-LB" sz="1600" b="0" kern="1200" dirty="0">
              <a:solidFill>
                <a:schemeClr val="tx1"/>
              </a:solidFill>
            </a:rPr>
            <a:t>التعرف على  أنواع العمليات الكلية والجزئية في التعليم المهني والتقني. </a:t>
          </a:r>
          <a:endParaRPr lang="en-US" sz="1600" b="0" kern="1200" dirty="0">
            <a:solidFill>
              <a:schemeClr val="tx1"/>
            </a:solidFill>
          </a:endParaRPr>
        </a:p>
      </dsp:txBody>
      <dsp:txXfrm>
        <a:off x="329757" y="216878"/>
        <a:ext cx="6835735" cy="434035"/>
      </dsp:txXfrm>
    </dsp:sp>
    <dsp:sp modelId="{5F05F135-D6A7-49B5-9175-73E8C21E2574}">
      <dsp:nvSpPr>
        <dsp:cNvPr id="0" name=""/>
        <dsp:cNvSpPr/>
      </dsp:nvSpPr>
      <dsp:spPr>
        <a:xfrm>
          <a:off x="58485" y="162624"/>
          <a:ext cx="542544" cy="5425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C205A3-ABDE-4FDC-8F7D-AABBF55A2450}">
      <dsp:nvSpPr>
        <dsp:cNvPr id="0" name=""/>
        <dsp:cNvSpPr/>
      </dsp:nvSpPr>
      <dsp:spPr>
        <a:xfrm>
          <a:off x="640774" y="867723"/>
          <a:ext cx="6524718" cy="4340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516" tIns="40640" rIns="40640" bIns="40640" numCol="1" spcCol="1270" anchor="ctr"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ar-LB" sz="1600" b="0" kern="1200" dirty="0">
              <a:solidFill>
                <a:schemeClr val="tx1"/>
              </a:solidFill>
            </a:rPr>
            <a:t>التعرف الى دورة الجودة وكيفية الاستفادة منها. </a:t>
          </a:r>
          <a:endParaRPr lang="en-US" sz="1600" b="0" kern="1200" dirty="0">
            <a:solidFill>
              <a:schemeClr val="tx1"/>
            </a:solidFill>
          </a:endParaRPr>
        </a:p>
      </dsp:txBody>
      <dsp:txXfrm>
        <a:off x="640774" y="867723"/>
        <a:ext cx="6524718" cy="434035"/>
      </dsp:txXfrm>
    </dsp:sp>
    <dsp:sp modelId="{14F308E2-1B08-4FA3-8327-37E107CADF61}">
      <dsp:nvSpPr>
        <dsp:cNvPr id="0" name=""/>
        <dsp:cNvSpPr/>
      </dsp:nvSpPr>
      <dsp:spPr>
        <a:xfrm>
          <a:off x="369502" y="813469"/>
          <a:ext cx="542544" cy="5425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448D51-14A7-473A-8057-DA0D9EF27295}">
      <dsp:nvSpPr>
        <dsp:cNvPr id="0" name=""/>
        <dsp:cNvSpPr/>
      </dsp:nvSpPr>
      <dsp:spPr>
        <a:xfrm>
          <a:off x="736231" y="1518568"/>
          <a:ext cx="6429260" cy="4340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516" tIns="40640" rIns="40640" bIns="40640" numCol="1" spcCol="1270" anchor="ctr" anchorCtr="0">
          <a:noAutofit/>
        </a:bodyPr>
        <a:lstStyle/>
        <a:p>
          <a:pPr marL="0" lvl="0" indent="0" algn="r" defTabSz="688975">
            <a:lnSpc>
              <a:spcPct val="90000"/>
            </a:lnSpc>
            <a:spcBef>
              <a:spcPct val="0"/>
            </a:spcBef>
            <a:spcAft>
              <a:spcPct val="35000"/>
            </a:spcAft>
            <a:buFont typeface="Wingdings" panose="05000000000000000000" pitchFamily="2" charset="2"/>
            <a:buNone/>
          </a:pPr>
          <a:r>
            <a:rPr lang="ar-LB" sz="1550" b="0" kern="1200" dirty="0">
              <a:solidFill>
                <a:schemeClr val="tx1"/>
              </a:solidFill>
            </a:rPr>
            <a:t>التعرف الى المقاييس التي يمكن استخدامها لضمان الجودة ضمن مراكز التعليم والتدريب المهني</a:t>
          </a:r>
          <a:endParaRPr lang="en-US" sz="1550" b="0" kern="1200" dirty="0">
            <a:solidFill>
              <a:schemeClr val="tx1"/>
            </a:solidFill>
          </a:endParaRPr>
        </a:p>
      </dsp:txBody>
      <dsp:txXfrm>
        <a:off x="736231" y="1518568"/>
        <a:ext cx="6429260" cy="434035"/>
      </dsp:txXfrm>
    </dsp:sp>
    <dsp:sp modelId="{8595CF77-4EA7-4C49-8C60-CBB7222095C6}">
      <dsp:nvSpPr>
        <dsp:cNvPr id="0" name=""/>
        <dsp:cNvSpPr/>
      </dsp:nvSpPr>
      <dsp:spPr>
        <a:xfrm>
          <a:off x="464959" y="1464313"/>
          <a:ext cx="542544" cy="5425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D5353B-B2F1-4908-B8FA-28D36190430A}">
      <dsp:nvSpPr>
        <dsp:cNvPr id="0" name=""/>
        <dsp:cNvSpPr/>
      </dsp:nvSpPr>
      <dsp:spPr>
        <a:xfrm>
          <a:off x="640774" y="2169413"/>
          <a:ext cx="6524718" cy="4340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516" tIns="40640" rIns="40640" bIns="40640" numCol="1" spcCol="1270" anchor="ctr"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ar-LB" sz="1600" b="0" kern="1200" dirty="0">
              <a:solidFill>
                <a:schemeClr val="tx1"/>
              </a:solidFill>
            </a:rPr>
            <a:t>التمكن من صياغة أهداف ذكية. </a:t>
          </a:r>
          <a:endParaRPr lang="en-US" sz="1600" b="0" kern="1200" dirty="0">
            <a:solidFill>
              <a:schemeClr val="tx1"/>
            </a:solidFill>
          </a:endParaRPr>
        </a:p>
      </dsp:txBody>
      <dsp:txXfrm>
        <a:off x="640774" y="2169413"/>
        <a:ext cx="6524718" cy="434035"/>
      </dsp:txXfrm>
    </dsp:sp>
    <dsp:sp modelId="{219A3A10-97E6-4BFA-B7A5-9072759D3F44}">
      <dsp:nvSpPr>
        <dsp:cNvPr id="0" name=""/>
        <dsp:cNvSpPr/>
      </dsp:nvSpPr>
      <dsp:spPr>
        <a:xfrm>
          <a:off x="369502" y="2115158"/>
          <a:ext cx="542544" cy="5425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AEE508-6A1F-4BB6-873B-8C0BABEB75B1}">
      <dsp:nvSpPr>
        <dsp:cNvPr id="0" name=""/>
        <dsp:cNvSpPr/>
      </dsp:nvSpPr>
      <dsp:spPr>
        <a:xfrm>
          <a:off x="329757" y="2820257"/>
          <a:ext cx="6835735" cy="4340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4516" tIns="40640" rIns="40640" bIns="40640" numCol="1" spcCol="1270" anchor="ctr" anchorCtr="0">
          <a:noAutofit/>
        </a:bodyPr>
        <a:lstStyle/>
        <a:p>
          <a:pPr marL="0" lvl="0" indent="0" algn="r" defTabSz="711200">
            <a:lnSpc>
              <a:spcPct val="90000"/>
            </a:lnSpc>
            <a:spcBef>
              <a:spcPct val="0"/>
            </a:spcBef>
            <a:spcAft>
              <a:spcPct val="35000"/>
            </a:spcAft>
            <a:buFont typeface="Wingdings" panose="05000000000000000000" pitchFamily="2" charset="2"/>
            <a:buNone/>
          </a:pPr>
          <a:r>
            <a:rPr lang="ar-LB" sz="1600" b="0" kern="1200">
              <a:solidFill>
                <a:schemeClr val="tx1"/>
              </a:solidFill>
            </a:rPr>
            <a:t>التمكن من تطوير خطة عمل للمعهد.</a:t>
          </a:r>
          <a:endParaRPr lang="en-US" sz="1600" b="0" kern="1200" dirty="0">
            <a:solidFill>
              <a:schemeClr val="tx1"/>
            </a:solidFill>
          </a:endParaRPr>
        </a:p>
      </dsp:txBody>
      <dsp:txXfrm>
        <a:off x="329757" y="2820257"/>
        <a:ext cx="6835735" cy="434035"/>
      </dsp:txXfrm>
    </dsp:sp>
    <dsp:sp modelId="{EF975450-326E-4F33-B691-5D034ADB5AB0}">
      <dsp:nvSpPr>
        <dsp:cNvPr id="0" name=""/>
        <dsp:cNvSpPr/>
      </dsp:nvSpPr>
      <dsp:spPr>
        <a:xfrm>
          <a:off x="58485" y="2766003"/>
          <a:ext cx="542544" cy="54254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B180C9-0BB0-4751-A548-EFF00E795A28}">
      <dsp:nvSpPr>
        <dsp:cNvPr id="0" name=""/>
        <dsp:cNvSpPr/>
      </dsp:nvSpPr>
      <dsp:spPr>
        <a:xfrm>
          <a:off x="-4047361" y="-621253"/>
          <a:ext cx="4823049" cy="4823049"/>
        </a:xfrm>
        <a:prstGeom prst="blockArc">
          <a:avLst>
            <a:gd name="adj1" fmla="val 18900000"/>
            <a:gd name="adj2" fmla="val 2700000"/>
            <a:gd name="adj3" fmla="val 44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30FA9-772C-47F6-9362-352FF5C64E30}">
      <dsp:nvSpPr>
        <dsp:cNvPr id="0" name=""/>
        <dsp:cNvSpPr/>
      </dsp:nvSpPr>
      <dsp:spPr>
        <a:xfrm>
          <a:off x="339863" y="223712"/>
          <a:ext cx="6311851" cy="4477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371" tIns="40640" rIns="40640" bIns="40640" numCol="1" spcCol="1270" anchor="ctr" anchorCtr="0">
          <a:noAutofit/>
        </a:bodyPr>
        <a:lstStyle/>
        <a:p>
          <a:pPr marL="0" lvl="0" indent="0" algn="r" defTabSz="711200">
            <a:lnSpc>
              <a:spcPct val="90000"/>
            </a:lnSpc>
            <a:spcBef>
              <a:spcPct val="0"/>
            </a:spcBef>
            <a:spcAft>
              <a:spcPct val="35000"/>
            </a:spcAft>
            <a:buNone/>
          </a:pPr>
          <a:r>
            <a:rPr lang="ar-SA" sz="1600" kern="1200" dirty="0">
              <a:solidFill>
                <a:schemeClr val="tx1"/>
              </a:solidFill>
            </a:rPr>
            <a:t>تمكين المشاركين من مهارات التخطيط الاستراتيجي والتخطيط التنفيذي</a:t>
          </a:r>
          <a:endParaRPr lang="en-US" sz="1600" kern="1200" dirty="0">
            <a:solidFill>
              <a:schemeClr val="tx1"/>
            </a:solidFill>
          </a:endParaRPr>
        </a:p>
      </dsp:txBody>
      <dsp:txXfrm>
        <a:off x="339863" y="223712"/>
        <a:ext cx="6311851" cy="447711"/>
      </dsp:txXfrm>
    </dsp:sp>
    <dsp:sp modelId="{AEBAE6ED-5550-4C74-83E9-8CFC9B86B0AD}">
      <dsp:nvSpPr>
        <dsp:cNvPr id="0" name=""/>
        <dsp:cNvSpPr/>
      </dsp:nvSpPr>
      <dsp:spPr>
        <a:xfrm>
          <a:off x="60044" y="167748"/>
          <a:ext cx="559638" cy="55963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D6736D-681B-4896-9A01-D23BCB7D3CC8}">
      <dsp:nvSpPr>
        <dsp:cNvPr id="0" name=""/>
        <dsp:cNvSpPr/>
      </dsp:nvSpPr>
      <dsp:spPr>
        <a:xfrm>
          <a:off x="660680" y="895064"/>
          <a:ext cx="5991034" cy="4477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371" tIns="40640" rIns="40640" bIns="40640" numCol="1" spcCol="1270" anchor="ctr" anchorCtr="0">
          <a:noAutofit/>
        </a:bodyPr>
        <a:lstStyle/>
        <a:p>
          <a:pPr marL="0" lvl="0" indent="0" algn="r" defTabSz="711200">
            <a:lnSpc>
              <a:spcPct val="90000"/>
            </a:lnSpc>
            <a:spcBef>
              <a:spcPct val="0"/>
            </a:spcBef>
            <a:spcAft>
              <a:spcPct val="35000"/>
            </a:spcAft>
            <a:buNone/>
          </a:pPr>
          <a:r>
            <a:rPr lang="ar-SA" sz="1600" kern="1200" dirty="0">
              <a:solidFill>
                <a:schemeClr val="tx1"/>
              </a:solidFill>
            </a:rPr>
            <a:t>تعليم المشاركين كيفية تحديد أهداف المجلس الاستشاري ووضع خطط لتحقيقها</a:t>
          </a:r>
          <a:endParaRPr lang="en-US" sz="1600" kern="1200" dirty="0">
            <a:solidFill>
              <a:schemeClr val="tx1"/>
            </a:solidFill>
          </a:endParaRPr>
        </a:p>
      </dsp:txBody>
      <dsp:txXfrm>
        <a:off x="660680" y="895064"/>
        <a:ext cx="5991034" cy="447711"/>
      </dsp:txXfrm>
    </dsp:sp>
    <dsp:sp modelId="{23F4646B-80F9-4EF6-AF10-E85A6D881A10}">
      <dsp:nvSpPr>
        <dsp:cNvPr id="0" name=""/>
        <dsp:cNvSpPr/>
      </dsp:nvSpPr>
      <dsp:spPr>
        <a:xfrm>
          <a:off x="380861" y="839100"/>
          <a:ext cx="559638" cy="55963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99B73C-2C93-485A-8D70-F71D9FC4ABDC}">
      <dsp:nvSpPr>
        <dsp:cNvPr id="0" name=""/>
        <dsp:cNvSpPr/>
      </dsp:nvSpPr>
      <dsp:spPr>
        <a:xfrm>
          <a:off x="759145" y="1566415"/>
          <a:ext cx="5892569" cy="4477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371" tIns="40640" rIns="40640" bIns="40640" numCol="1" spcCol="1270" anchor="ctr" anchorCtr="0">
          <a:noAutofit/>
        </a:bodyPr>
        <a:lstStyle/>
        <a:p>
          <a:pPr marL="0" lvl="0" indent="0" algn="r" defTabSz="711200">
            <a:lnSpc>
              <a:spcPct val="90000"/>
            </a:lnSpc>
            <a:spcBef>
              <a:spcPct val="0"/>
            </a:spcBef>
            <a:spcAft>
              <a:spcPct val="35000"/>
            </a:spcAft>
            <a:buNone/>
          </a:pPr>
          <a:r>
            <a:rPr lang="ar-SA" sz="1600" kern="1200" dirty="0">
              <a:solidFill>
                <a:schemeClr val="tx1"/>
              </a:solidFill>
            </a:rPr>
            <a:t>تزويد المشاركين بالأدوات والتقنيات اللازمة لتنفيذ خطط المجلس الاستشاري </a:t>
          </a:r>
          <a:endParaRPr lang="en-US" sz="1600" kern="1200" dirty="0">
            <a:solidFill>
              <a:schemeClr val="tx1"/>
            </a:solidFill>
          </a:endParaRPr>
        </a:p>
      </dsp:txBody>
      <dsp:txXfrm>
        <a:off x="759145" y="1566415"/>
        <a:ext cx="5892569" cy="447711"/>
      </dsp:txXfrm>
    </dsp:sp>
    <dsp:sp modelId="{CA3EACAF-A6D3-4D08-88C8-7BF9E9BF8F1E}">
      <dsp:nvSpPr>
        <dsp:cNvPr id="0" name=""/>
        <dsp:cNvSpPr/>
      </dsp:nvSpPr>
      <dsp:spPr>
        <a:xfrm>
          <a:off x="479326" y="1510452"/>
          <a:ext cx="559638" cy="55963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AE1987-C6C8-4938-B40A-EC5267EE129A}">
      <dsp:nvSpPr>
        <dsp:cNvPr id="0" name=""/>
        <dsp:cNvSpPr/>
      </dsp:nvSpPr>
      <dsp:spPr>
        <a:xfrm>
          <a:off x="660680" y="2237767"/>
          <a:ext cx="5991034" cy="4477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371" tIns="40640" rIns="40640" bIns="40640" numCol="1" spcCol="1270" anchor="ctr" anchorCtr="0">
          <a:noAutofit/>
        </a:bodyPr>
        <a:lstStyle/>
        <a:p>
          <a:pPr marL="0" lvl="0" indent="0" algn="r" defTabSz="711200">
            <a:lnSpc>
              <a:spcPct val="90000"/>
            </a:lnSpc>
            <a:spcBef>
              <a:spcPct val="0"/>
            </a:spcBef>
            <a:spcAft>
              <a:spcPct val="35000"/>
            </a:spcAft>
            <a:buNone/>
          </a:pPr>
          <a:r>
            <a:rPr lang="ar-SA" sz="1600" kern="1200" dirty="0">
              <a:solidFill>
                <a:schemeClr val="tx1"/>
              </a:solidFill>
            </a:rPr>
            <a:t>تعزيز مهارات التواصل والتفاوض لدى المشاركين </a:t>
          </a:r>
          <a:endParaRPr lang="en-US" sz="1600" kern="1200" dirty="0">
            <a:solidFill>
              <a:schemeClr val="tx1"/>
            </a:solidFill>
          </a:endParaRPr>
        </a:p>
      </dsp:txBody>
      <dsp:txXfrm>
        <a:off x="660680" y="2237767"/>
        <a:ext cx="5991034" cy="447711"/>
      </dsp:txXfrm>
    </dsp:sp>
    <dsp:sp modelId="{E56A68BF-17FB-4A19-B1A1-7981BDBA14CB}">
      <dsp:nvSpPr>
        <dsp:cNvPr id="0" name=""/>
        <dsp:cNvSpPr/>
      </dsp:nvSpPr>
      <dsp:spPr>
        <a:xfrm>
          <a:off x="380861" y="2181803"/>
          <a:ext cx="559638" cy="55963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37DE35-070A-4581-A700-08441ED89A61}">
      <dsp:nvSpPr>
        <dsp:cNvPr id="0" name=""/>
        <dsp:cNvSpPr/>
      </dsp:nvSpPr>
      <dsp:spPr>
        <a:xfrm>
          <a:off x="339863" y="2909119"/>
          <a:ext cx="6311851" cy="4477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371" tIns="40640" rIns="40640" bIns="40640" numCol="1" spcCol="1270" anchor="ctr" anchorCtr="0">
          <a:noAutofit/>
        </a:bodyPr>
        <a:lstStyle/>
        <a:p>
          <a:pPr marL="0" lvl="0" indent="0" algn="r" defTabSz="711200">
            <a:lnSpc>
              <a:spcPct val="90000"/>
            </a:lnSpc>
            <a:spcBef>
              <a:spcPct val="0"/>
            </a:spcBef>
            <a:spcAft>
              <a:spcPct val="35000"/>
            </a:spcAft>
            <a:buNone/>
          </a:pPr>
          <a:r>
            <a:rPr lang="ar-SA" sz="1600" kern="1200">
              <a:solidFill>
                <a:schemeClr val="tx1"/>
              </a:solidFill>
            </a:rPr>
            <a:t>تمكين المشاركين من حل النزاعات وبناء توافق الآراء بين أعضاء المجلس الاستشاري.</a:t>
          </a:r>
          <a:endParaRPr lang="en-US" sz="1600" kern="1200" dirty="0">
            <a:solidFill>
              <a:schemeClr val="tx1"/>
            </a:solidFill>
          </a:endParaRPr>
        </a:p>
      </dsp:txBody>
      <dsp:txXfrm>
        <a:off x="339863" y="2909119"/>
        <a:ext cx="6311851" cy="447711"/>
      </dsp:txXfrm>
    </dsp:sp>
    <dsp:sp modelId="{BCB5C45E-9CC1-48DD-B58A-747F8062D644}">
      <dsp:nvSpPr>
        <dsp:cNvPr id="0" name=""/>
        <dsp:cNvSpPr/>
      </dsp:nvSpPr>
      <dsp:spPr>
        <a:xfrm>
          <a:off x="60044" y="2853155"/>
          <a:ext cx="559638" cy="55963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05508-EDA7-44FD-9B08-03930A58E9F5}">
      <dsp:nvSpPr>
        <dsp:cNvPr id="0" name=""/>
        <dsp:cNvSpPr/>
      </dsp:nvSpPr>
      <dsp:spPr>
        <a:xfrm>
          <a:off x="625672" y="0"/>
          <a:ext cx="4511519" cy="8099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ar-LB" sz="1600" b="0" kern="1200" dirty="0">
              <a:solidFill>
                <a:schemeClr val="tx1"/>
              </a:solidFill>
            </a:rPr>
            <a:t>تحديد أصحاب المصلحة الرئيسيين المشاركين في قطاع التعليم والتدريب التقني والمهني</a:t>
          </a:r>
          <a:endParaRPr lang="en-US" sz="1600" b="0" kern="1200" dirty="0">
            <a:solidFill>
              <a:schemeClr val="tx1"/>
            </a:solidFill>
          </a:endParaRPr>
        </a:p>
      </dsp:txBody>
      <dsp:txXfrm>
        <a:off x="1595142" y="0"/>
        <a:ext cx="3542049" cy="809920"/>
      </dsp:txXfrm>
    </dsp:sp>
    <dsp:sp modelId="{1458771B-D443-44CF-BFAB-6866881811D3}">
      <dsp:nvSpPr>
        <dsp:cNvPr id="0" name=""/>
        <dsp:cNvSpPr/>
      </dsp:nvSpPr>
      <dsp:spPr>
        <a:xfrm>
          <a:off x="709194" y="61366"/>
          <a:ext cx="1088043" cy="64793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FEFEE4-FCDF-4014-8370-B8C0F01A0A5C}">
      <dsp:nvSpPr>
        <dsp:cNvPr id="0" name=""/>
        <dsp:cNvSpPr/>
      </dsp:nvSpPr>
      <dsp:spPr>
        <a:xfrm>
          <a:off x="625685" y="891325"/>
          <a:ext cx="4525065" cy="8099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ar-LB" sz="1600" b="0" kern="1200" dirty="0">
              <a:solidFill>
                <a:schemeClr val="tx1"/>
              </a:solidFill>
            </a:rPr>
            <a:t>وضع خطة عمل بخطوات ملموسة لتحفيز أصحاب المصلحة على تطوير نظام التعليم والتدريب التقني والمهني.</a:t>
          </a:r>
          <a:endParaRPr lang="en-US" sz="1600" b="0" kern="1200" dirty="0">
            <a:solidFill>
              <a:schemeClr val="tx1"/>
            </a:solidFill>
          </a:endParaRPr>
        </a:p>
      </dsp:txBody>
      <dsp:txXfrm>
        <a:off x="1598066" y="891325"/>
        <a:ext cx="3552684" cy="809920"/>
      </dsp:txXfrm>
    </dsp:sp>
    <dsp:sp modelId="{1DB8CA12-C6C4-47BA-8442-0A10BC4DCE03}">
      <dsp:nvSpPr>
        <dsp:cNvPr id="0" name=""/>
        <dsp:cNvSpPr/>
      </dsp:nvSpPr>
      <dsp:spPr>
        <a:xfrm>
          <a:off x="707646" y="968464"/>
          <a:ext cx="1088043" cy="64793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2AC37F9-809A-3042-BE75-55972E4AC3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id="{84AF4928-635D-BD40-9066-B541F7E38D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910053-09F1-4849-B971-3454B8A88F8B}" type="datetimeFigureOut">
              <a:rPr lang="x-none" smtClean="0"/>
              <a:t>7/5/2024</a:t>
            </a:fld>
            <a:endParaRPr lang="x-none"/>
          </a:p>
        </p:txBody>
      </p:sp>
      <p:sp>
        <p:nvSpPr>
          <p:cNvPr id="4" name="Footer Placeholder 3">
            <a:extLst>
              <a:ext uri="{FF2B5EF4-FFF2-40B4-BE49-F238E27FC236}">
                <a16:creationId xmlns:a16="http://schemas.microsoft.com/office/drawing/2014/main" id="{A2B216D4-CB07-3E4F-BB2E-107BAB3640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ar-LB"/>
              <a:t>عنوان عنوان</a:t>
            </a:r>
            <a:endParaRPr lang="x-none"/>
          </a:p>
        </p:txBody>
      </p:sp>
      <p:sp>
        <p:nvSpPr>
          <p:cNvPr id="5" name="Slide Number Placeholder 4">
            <a:extLst>
              <a:ext uri="{FF2B5EF4-FFF2-40B4-BE49-F238E27FC236}">
                <a16:creationId xmlns:a16="http://schemas.microsoft.com/office/drawing/2014/main" id="{6566913A-B8C1-2C41-98B1-77CA4CE577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A5D8DD-299D-5540-BB9D-113654E6F25B}" type="slidenum">
              <a:rPr lang="x-none" smtClean="0"/>
              <a:t>‹#›</a:t>
            </a:fld>
            <a:endParaRPr lang="x-none"/>
          </a:p>
        </p:txBody>
      </p:sp>
    </p:spTree>
    <p:extLst>
      <p:ext uri="{BB962C8B-B14F-4D97-AF65-F5344CB8AC3E}">
        <p14:creationId xmlns:p14="http://schemas.microsoft.com/office/powerpoint/2010/main" val="122807679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0522B-4926-324D-BAEE-DF433A6132E2}" type="datetimeFigureOut">
              <a:rPr lang="x-none" smtClean="0"/>
              <a:t>7/5/2024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ar-LB"/>
              <a:t>عنوان عنوان</a:t>
            </a:r>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3C171-BA2C-4343-8A99-7D2382E0A37F}" type="slidenum">
              <a:rPr lang="x-none" smtClean="0"/>
              <a:t>‹#›</a:t>
            </a:fld>
            <a:endParaRPr lang="x-none"/>
          </a:p>
        </p:txBody>
      </p:sp>
    </p:spTree>
    <p:extLst>
      <p:ext uri="{BB962C8B-B14F-4D97-AF65-F5344CB8AC3E}">
        <p14:creationId xmlns:p14="http://schemas.microsoft.com/office/powerpoint/2010/main" val="3854892455"/>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ar-LB"/>
              <a:t>عنوان عنوان</a:t>
            </a:r>
            <a:endParaRPr lang="x-none"/>
          </a:p>
        </p:txBody>
      </p:sp>
    </p:spTree>
    <p:extLst>
      <p:ext uri="{BB962C8B-B14F-4D97-AF65-F5344CB8AC3E}">
        <p14:creationId xmlns:p14="http://schemas.microsoft.com/office/powerpoint/2010/main" val="554810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ar-LB"/>
              <a:t>عنوان عنوان</a:t>
            </a:r>
            <a:endParaRPr lang="x-none"/>
          </a:p>
        </p:txBody>
      </p:sp>
    </p:spTree>
    <p:extLst>
      <p:ext uri="{BB962C8B-B14F-4D97-AF65-F5344CB8AC3E}">
        <p14:creationId xmlns:p14="http://schemas.microsoft.com/office/powerpoint/2010/main" val="3087193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ar-LB"/>
              <a:t>عنوان عنوان</a:t>
            </a:r>
            <a:endParaRPr lang="x-none"/>
          </a:p>
        </p:txBody>
      </p:sp>
    </p:spTree>
    <p:extLst>
      <p:ext uri="{BB962C8B-B14F-4D97-AF65-F5344CB8AC3E}">
        <p14:creationId xmlns:p14="http://schemas.microsoft.com/office/powerpoint/2010/main" val="254755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ar-LB"/>
              <a:t>عنوان عنوان</a:t>
            </a:r>
            <a:endParaRPr lang="x-none"/>
          </a:p>
        </p:txBody>
      </p:sp>
    </p:spTree>
    <p:extLst>
      <p:ext uri="{BB962C8B-B14F-4D97-AF65-F5344CB8AC3E}">
        <p14:creationId xmlns:p14="http://schemas.microsoft.com/office/powerpoint/2010/main" val="410921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ar-LB"/>
              <a:t>عنوان عنوان</a:t>
            </a:r>
            <a:endParaRPr lang="x-none"/>
          </a:p>
        </p:txBody>
      </p:sp>
    </p:spTree>
    <p:extLst>
      <p:ext uri="{BB962C8B-B14F-4D97-AF65-F5344CB8AC3E}">
        <p14:creationId xmlns:p14="http://schemas.microsoft.com/office/powerpoint/2010/main" val="1724527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ar-LB"/>
              <a:t>عنوان عنوان</a:t>
            </a:r>
            <a:endParaRPr lang="x-none"/>
          </a:p>
        </p:txBody>
      </p:sp>
    </p:spTree>
    <p:extLst>
      <p:ext uri="{BB962C8B-B14F-4D97-AF65-F5344CB8AC3E}">
        <p14:creationId xmlns:p14="http://schemas.microsoft.com/office/powerpoint/2010/main" val="3484985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ar-LB"/>
              <a:t>عنوان عنوان</a:t>
            </a:r>
            <a:endParaRPr lang="en-LB"/>
          </a:p>
        </p:txBody>
      </p:sp>
    </p:spTree>
    <p:extLst>
      <p:ext uri="{BB962C8B-B14F-4D97-AF65-F5344CB8AC3E}">
        <p14:creationId xmlns:p14="http://schemas.microsoft.com/office/powerpoint/2010/main" val="1269084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ar-LB"/>
              <a:t>عنوان عنوان</a:t>
            </a:r>
            <a:endParaRPr lang="en-LB"/>
          </a:p>
        </p:txBody>
      </p:sp>
    </p:spTree>
    <p:extLst>
      <p:ext uri="{BB962C8B-B14F-4D97-AF65-F5344CB8AC3E}">
        <p14:creationId xmlns:p14="http://schemas.microsoft.com/office/powerpoint/2010/main" val="3126516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ar-LB"/>
              <a:t>عنوان عنوان</a:t>
            </a:r>
            <a:endParaRPr lang="en-LB"/>
          </a:p>
        </p:txBody>
      </p:sp>
    </p:spTree>
    <p:extLst>
      <p:ext uri="{BB962C8B-B14F-4D97-AF65-F5344CB8AC3E}">
        <p14:creationId xmlns:p14="http://schemas.microsoft.com/office/powerpoint/2010/main" val="3949560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ar-LB"/>
              <a:t>عنوان عنوان</a:t>
            </a:r>
            <a:endParaRPr lang="en-LB"/>
          </a:p>
        </p:txBody>
      </p:sp>
    </p:spTree>
    <p:extLst>
      <p:ext uri="{BB962C8B-B14F-4D97-AF65-F5344CB8AC3E}">
        <p14:creationId xmlns:p14="http://schemas.microsoft.com/office/powerpoint/2010/main" val="1289687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ar-LB"/>
              <a:t>عنوان عنوان</a:t>
            </a:r>
            <a:endParaRPr lang="x-none"/>
          </a:p>
        </p:txBody>
      </p:sp>
    </p:spTree>
    <p:extLst>
      <p:ext uri="{BB962C8B-B14F-4D97-AF65-F5344CB8AC3E}">
        <p14:creationId xmlns:p14="http://schemas.microsoft.com/office/powerpoint/2010/main" val="2415984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ar-LB"/>
              <a:t>عنوان عنوان</a:t>
            </a:r>
            <a:endParaRPr lang="x-none"/>
          </a:p>
        </p:txBody>
      </p:sp>
    </p:spTree>
    <p:extLst>
      <p:ext uri="{BB962C8B-B14F-4D97-AF65-F5344CB8AC3E}">
        <p14:creationId xmlns:p14="http://schemas.microsoft.com/office/powerpoint/2010/main" val="1317416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ar-LB"/>
              <a:t>عنوان عنوان</a:t>
            </a:r>
            <a:endParaRPr lang="x-none"/>
          </a:p>
        </p:txBody>
      </p:sp>
    </p:spTree>
    <p:extLst>
      <p:ext uri="{BB962C8B-B14F-4D97-AF65-F5344CB8AC3E}">
        <p14:creationId xmlns:p14="http://schemas.microsoft.com/office/powerpoint/2010/main" val="18963342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430B00-E26B-A642-9B82-EE3F091DF5E6}"/>
              </a:ext>
            </a:extLst>
          </p:cNvPr>
          <p:cNvPicPr>
            <a:picLocks noChangeAspect="1"/>
          </p:cNvPicPr>
          <p:nvPr userDrawn="1"/>
        </p:nvPicPr>
        <p:blipFill rotWithShape="1">
          <a:blip r:embed="rId2">
            <a:alphaModFix amt="50000"/>
          </a:blip>
          <a:srcRect l="40658" t="-422" r="650" b="422"/>
          <a:stretch/>
        </p:blipFill>
        <p:spPr>
          <a:xfrm>
            <a:off x="7609727" y="-67377"/>
            <a:ext cx="4582273" cy="5349720"/>
          </a:xfrm>
          <a:prstGeom prst="rect">
            <a:avLst/>
          </a:prstGeom>
        </p:spPr>
      </p:pic>
      <p:sp>
        <p:nvSpPr>
          <p:cNvPr id="3" name="Rectangle 2">
            <a:extLst>
              <a:ext uri="{FF2B5EF4-FFF2-40B4-BE49-F238E27FC236}">
                <a16:creationId xmlns:a16="http://schemas.microsoft.com/office/drawing/2014/main" id="{FA4F500E-639B-6841-91FF-76AA2C0C1ED8}"/>
              </a:ext>
            </a:extLst>
          </p:cNvPr>
          <p:cNvSpPr/>
          <p:nvPr userDrawn="1"/>
        </p:nvSpPr>
        <p:spPr>
          <a:xfrm>
            <a:off x="0" y="57078"/>
            <a:ext cx="7609727" cy="52603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l" defTabSz="914400" rtl="0" eaLnBrk="1" latinLnBrk="0" hangingPunct="1"/>
            <a:endParaRPr lang="x-none" dirty="0"/>
          </a:p>
        </p:txBody>
      </p:sp>
      <p:sp>
        <p:nvSpPr>
          <p:cNvPr id="8" name="Rectangle 7">
            <a:extLst>
              <a:ext uri="{FF2B5EF4-FFF2-40B4-BE49-F238E27FC236}">
                <a16:creationId xmlns:a16="http://schemas.microsoft.com/office/drawing/2014/main" id="{42D9B584-DB3E-304E-B3AD-B5C8335B588C}"/>
              </a:ext>
            </a:extLst>
          </p:cNvPr>
          <p:cNvSpPr/>
          <p:nvPr userDrawn="1"/>
        </p:nvSpPr>
        <p:spPr>
          <a:xfrm>
            <a:off x="7609727" y="1220074"/>
            <a:ext cx="226030" cy="2928134"/>
          </a:xfrm>
          <a:prstGeom prst="rect">
            <a:avLst/>
          </a:prstGeom>
          <a:solidFill>
            <a:srgbClr val="D9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D92027"/>
              </a:solidFill>
            </a:endParaRPr>
          </a:p>
        </p:txBody>
      </p:sp>
    </p:spTree>
    <p:extLst>
      <p:ext uri="{BB962C8B-B14F-4D97-AF65-F5344CB8AC3E}">
        <p14:creationId xmlns:p14="http://schemas.microsoft.com/office/powerpoint/2010/main" val="2558252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541077D2-B447-5C4F-B630-9C8F20E00F3B}"/>
              </a:ext>
            </a:extLst>
          </p:cNvPr>
          <p:cNvSpPr>
            <a:spLocks noGrp="1"/>
          </p:cNvSpPr>
          <p:nvPr>
            <p:ph type="body" sz="quarter" idx="12" hasCustomPrompt="1"/>
          </p:nvPr>
        </p:nvSpPr>
        <p:spPr>
          <a:xfrm>
            <a:off x="3337102" y="1155700"/>
            <a:ext cx="8404694" cy="470969"/>
          </a:xfrm>
          <a:prstGeom prst="rect">
            <a:avLst/>
          </a:prstGeom>
        </p:spPr>
        <p:txBody>
          <a:bodyPr/>
          <a:lstStyle>
            <a:lvl1pPr marL="0" indent="0" algn="r" rtl="1">
              <a:buNone/>
              <a:defRPr sz="2400" b="1">
                <a:solidFill>
                  <a:srgbClr val="7CA7A8"/>
                </a:solidFill>
                <a:latin typeface="Arial" panose="020B0604020202020204" pitchFamily="34" charset="0"/>
                <a:cs typeface="Arial" panose="020B0604020202020204" pitchFamily="34" charset="0"/>
              </a:defRPr>
            </a:lvl1pPr>
          </a:lstStyle>
          <a:p>
            <a:pPr lvl="0"/>
            <a:r>
              <a:rPr lang="ar-LB" dirty="0"/>
              <a:t>عنوان</a:t>
            </a:r>
            <a:endParaRPr lang="en-US" dirty="0"/>
          </a:p>
        </p:txBody>
      </p:sp>
      <p:sp>
        <p:nvSpPr>
          <p:cNvPr id="26" name="Text Placeholder 25">
            <a:extLst>
              <a:ext uri="{FF2B5EF4-FFF2-40B4-BE49-F238E27FC236}">
                <a16:creationId xmlns:a16="http://schemas.microsoft.com/office/drawing/2014/main" id="{38CBFB2D-33FA-0B44-8125-B5D779CDFFC4}"/>
              </a:ext>
            </a:extLst>
          </p:cNvPr>
          <p:cNvSpPr>
            <a:spLocks noGrp="1"/>
          </p:cNvSpPr>
          <p:nvPr>
            <p:ph type="body" sz="quarter" idx="13" hasCustomPrompt="1"/>
          </p:nvPr>
        </p:nvSpPr>
        <p:spPr>
          <a:xfrm>
            <a:off x="3337102" y="1722438"/>
            <a:ext cx="8404694" cy="375869"/>
          </a:xfrm>
          <a:prstGeom prst="rect">
            <a:avLst/>
          </a:prstGeom>
        </p:spPr>
        <p:txBody>
          <a:bodyPr/>
          <a:lstStyle>
            <a:lvl1pPr marL="0" indent="0" algn="r" rtl="1">
              <a:buNone/>
              <a:defRPr sz="1600" b="1">
                <a:solidFill>
                  <a:schemeClr val="bg2">
                    <a:lumMod val="75000"/>
                  </a:schemeClr>
                </a:solidFill>
                <a:latin typeface="Arial" panose="020B0604020202020204" pitchFamily="34" charset="0"/>
                <a:cs typeface="Arial" panose="020B0604020202020204" pitchFamily="34" charset="0"/>
              </a:defRPr>
            </a:lvl1pPr>
            <a:lvl2pPr marL="457200" indent="0">
              <a:buNone/>
              <a:defRPr sz="1600"/>
            </a:lvl2pPr>
          </a:lstStyle>
          <a:p>
            <a:pPr lvl="0"/>
            <a:r>
              <a:rPr lang="ar-LB" dirty="0"/>
              <a:t>عنوان</a:t>
            </a:r>
            <a:r>
              <a:rPr lang="en-US" dirty="0"/>
              <a:t> </a:t>
            </a:r>
            <a:r>
              <a:rPr lang="ar-LB" dirty="0"/>
              <a:t>عنوان</a:t>
            </a:r>
            <a:r>
              <a:rPr lang="en-US" dirty="0"/>
              <a:t> </a:t>
            </a:r>
            <a:r>
              <a:rPr lang="ar-LB" dirty="0"/>
              <a:t>عنوان</a:t>
            </a:r>
            <a:endParaRPr lang="en-US" dirty="0"/>
          </a:p>
        </p:txBody>
      </p:sp>
      <p:sp>
        <p:nvSpPr>
          <p:cNvPr id="27" name="Text Placeholder 27">
            <a:extLst>
              <a:ext uri="{FF2B5EF4-FFF2-40B4-BE49-F238E27FC236}">
                <a16:creationId xmlns:a16="http://schemas.microsoft.com/office/drawing/2014/main" id="{AFE1F936-9AE7-DC46-9DF5-04F10581B23E}"/>
              </a:ext>
            </a:extLst>
          </p:cNvPr>
          <p:cNvSpPr>
            <a:spLocks noGrp="1"/>
          </p:cNvSpPr>
          <p:nvPr>
            <p:ph type="body" sz="quarter" idx="14" hasCustomPrompt="1"/>
          </p:nvPr>
        </p:nvSpPr>
        <p:spPr>
          <a:xfrm>
            <a:off x="635267" y="2338388"/>
            <a:ext cx="11106529" cy="2454275"/>
          </a:xfrm>
          <a:prstGeom prst="rect">
            <a:avLst/>
          </a:prstGeom>
        </p:spPr>
        <p:txBody>
          <a:bodyPr/>
          <a:lstStyle>
            <a:lvl1pPr marL="0" indent="0" algn="r" rtl="1">
              <a:buNone/>
              <a:defRPr sz="1600">
                <a:solidFill>
                  <a:schemeClr val="tx1">
                    <a:lumMod val="85000"/>
                    <a:lumOff val="15000"/>
                  </a:schemeClr>
                </a:solidFill>
                <a:latin typeface="Arial" panose="020B0604020202020204" pitchFamily="34" charset="0"/>
                <a:cs typeface="Arial" panose="020B0604020202020204" pitchFamily="34" charset="0"/>
              </a:defRPr>
            </a:lvl1pPr>
          </a:lstStyle>
          <a:p>
            <a:pPr lvl="0"/>
            <a:r>
              <a:rPr lang="ar-LB" dirty="0"/>
              <a:t>نص</a:t>
            </a:r>
            <a:endParaRPr lang="en-US" dirty="0"/>
          </a:p>
        </p:txBody>
      </p:sp>
    </p:spTree>
    <p:extLst>
      <p:ext uri="{BB962C8B-B14F-4D97-AF65-F5344CB8AC3E}">
        <p14:creationId xmlns:p14="http://schemas.microsoft.com/office/powerpoint/2010/main" val="375511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DC232994-0CA9-1E49-BC9C-2AE431B8CAA7}"/>
              </a:ext>
            </a:extLst>
          </p:cNvPr>
          <p:cNvSpPr>
            <a:spLocks noGrp="1"/>
          </p:cNvSpPr>
          <p:nvPr>
            <p:ph type="body" sz="quarter" idx="12" hasCustomPrompt="1"/>
          </p:nvPr>
        </p:nvSpPr>
        <p:spPr>
          <a:xfrm>
            <a:off x="629977" y="1096963"/>
            <a:ext cx="11026217" cy="5323088"/>
          </a:xfrm>
          <a:prstGeom prst="rect">
            <a:avLst/>
          </a:prstGeom>
        </p:spPr>
        <p:txBody>
          <a:bodyPr/>
          <a:lstStyle>
            <a:lvl1pPr marL="0" indent="0" algn="r" rtl="1">
              <a:buNone/>
              <a:defRPr sz="1600">
                <a:solidFill>
                  <a:schemeClr val="tx1">
                    <a:lumMod val="85000"/>
                    <a:lumOff val="15000"/>
                  </a:schemeClr>
                </a:solidFill>
                <a:latin typeface="Arial" panose="020B0604020202020204" pitchFamily="34" charset="0"/>
                <a:cs typeface="Arial" panose="020B0604020202020204" pitchFamily="34" charset="0"/>
              </a:defRPr>
            </a:lvl1pPr>
          </a:lstStyle>
          <a:p>
            <a:pPr lvl="0"/>
            <a:r>
              <a:rPr lang="ar-LB" dirty="0"/>
              <a:t>نص</a:t>
            </a:r>
            <a:r>
              <a:rPr lang="en-US" dirty="0"/>
              <a:t> </a:t>
            </a:r>
            <a:r>
              <a:rPr lang="ar-LB" dirty="0"/>
              <a:t>نص</a:t>
            </a:r>
            <a:endParaRPr lang="x-none" dirty="0"/>
          </a:p>
        </p:txBody>
      </p:sp>
    </p:spTree>
    <p:extLst>
      <p:ext uri="{BB962C8B-B14F-4D97-AF65-F5344CB8AC3E}">
        <p14:creationId xmlns:p14="http://schemas.microsoft.com/office/powerpoint/2010/main" val="2656061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839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D474979-E973-A441-BBC3-5B0873B1C3E9}"/>
              </a:ext>
            </a:extLst>
          </p:cNvPr>
          <p:cNvSpPr>
            <a:spLocks noGrp="1"/>
          </p:cNvSpPr>
          <p:nvPr>
            <p:ph type="subTitle" idx="1" hasCustomPrompt="1"/>
          </p:nvPr>
        </p:nvSpPr>
        <p:spPr>
          <a:xfrm>
            <a:off x="8261061" y="3188153"/>
            <a:ext cx="3640756" cy="1655762"/>
          </a:xfrm>
          <a:prstGeom prst="rect">
            <a:avLst/>
          </a:prstGeom>
        </p:spPr>
        <p:txBody>
          <a:bodyPr/>
          <a:lstStyle>
            <a:lvl1pPr marL="0" indent="0" algn="r" rtl="1">
              <a:buNone/>
              <a:defRPr sz="22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LB" dirty="0"/>
              <a:t>عنوان</a:t>
            </a:r>
            <a:r>
              <a:rPr lang="en-US" dirty="0"/>
              <a:t> </a:t>
            </a:r>
            <a:r>
              <a:rPr lang="ar-LB" dirty="0"/>
              <a:t>عنوان</a:t>
            </a:r>
            <a:endParaRPr lang="x-none" dirty="0"/>
          </a:p>
        </p:txBody>
      </p:sp>
      <p:sp>
        <p:nvSpPr>
          <p:cNvPr id="9" name="Text Placeholder 8">
            <a:extLst>
              <a:ext uri="{FF2B5EF4-FFF2-40B4-BE49-F238E27FC236}">
                <a16:creationId xmlns:a16="http://schemas.microsoft.com/office/drawing/2014/main" id="{F5A89CE3-7938-D640-A58D-C80CF5081CC4}"/>
              </a:ext>
            </a:extLst>
          </p:cNvPr>
          <p:cNvSpPr>
            <a:spLocks noGrp="1"/>
          </p:cNvSpPr>
          <p:nvPr>
            <p:ph type="body" sz="quarter" idx="10" hasCustomPrompt="1"/>
          </p:nvPr>
        </p:nvSpPr>
        <p:spPr>
          <a:xfrm>
            <a:off x="8262299" y="1579045"/>
            <a:ext cx="3640137" cy="145291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ar-LB" dirty="0"/>
              <a:t>عنوان</a:t>
            </a:r>
            <a:r>
              <a:rPr lang="en-US" dirty="0"/>
              <a:t> </a:t>
            </a:r>
            <a:r>
              <a:rPr lang="ar-LB" dirty="0"/>
              <a:t>عنوان</a:t>
            </a:r>
            <a:r>
              <a:rPr lang="en-US" dirty="0"/>
              <a:t> </a:t>
            </a:r>
            <a:r>
              <a:rPr lang="ar-LB" dirty="0"/>
              <a:t>عنوان</a:t>
            </a:r>
            <a:r>
              <a:rPr lang="en-US" dirty="0"/>
              <a:t> </a:t>
            </a:r>
            <a:r>
              <a:rPr lang="ar-LB" dirty="0"/>
              <a:t>عنوان</a:t>
            </a:r>
            <a:r>
              <a:rPr lang="en-US" dirty="0"/>
              <a:t> </a:t>
            </a:r>
            <a:r>
              <a:rPr lang="ar-LB" dirty="0"/>
              <a:t>عنوان</a:t>
            </a:r>
            <a:r>
              <a:rPr lang="en-US" dirty="0"/>
              <a:t> </a:t>
            </a:r>
            <a:r>
              <a:rPr lang="ar-LB" dirty="0"/>
              <a:t>عنوان</a:t>
            </a:r>
            <a:endParaRPr lang="en-US" dirty="0"/>
          </a:p>
          <a:p>
            <a:pPr lvl="0"/>
            <a:endParaRPr lang="en-US" dirty="0"/>
          </a:p>
        </p:txBody>
      </p:sp>
    </p:spTree>
    <p:extLst>
      <p:ext uri="{BB962C8B-B14F-4D97-AF65-F5344CB8AC3E}">
        <p14:creationId xmlns:p14="http://schemas.microsoft.com/office/powerpoint/2010/main" val="1170736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D5B142-F7D7-9241-B568-B96FB9ED3BA6}"/>
              </a:ext>
            </a:extLst>
          </p:cNvPr>
          <p:cNvSpPr/>
          <p:nvPr userDrawn="1"/>
        </p:nvSpPr>
        <p:spPr>
          <a:xfrm>
            <a:off x="7719461" y="0"/>
            <a:ext cx="4564557" cy="5188449"/>
          </a:xfrm>
          <a:prstGeom prst="rect">
            <a:avLst/>
          </a:prstGeom>
          <a:solidFill>
            <a:srgbClr val="7CA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272A0E11-91AE-E84E-AF45-1BBD1121B75C}"/>
              </a:ext>
            </a:extLst>
          </p:cNvPr>
          <p:cNvSpPr>
            <a:spLocks noGrp="1"/>
          </p:cNvSpPr>
          <p:nvPr>
            <p:ph type="ctrTitle" hasCustomPrompt="1"/>
          </p:nvPr>
        </p:nvSpPr>
        <p:spPr>
          <a:xfrm>
            <a:off x="8767010" y="949189"/>
            <a:ext cx="3118586" cy="2387600"/>
          </a:xfrm>
          <a:prstGeom prst="rect">
            <a:avLst/>
          </a:prstGeom>
        </p:spPr>
        <p:txBody>
          <a:bodyPr anchor="b"/>
          <a:lstStyle>
            <a:lvl1pPr algn="r" rtl="1">
              <a:defRPr sz="2400">
                <a:solidFill>
                  <a:schemeClr val="bg1"/>
                </a:solidFill>
                <a:latin typeface="Arial" panose="020B0604020202020204" pitchFamily="34" charset="0"/>
                <a:cs typeface="Arial" panose="020B0604020202020204" pitchFamily="34" charset="0"/>
              </a:defRPr>
            </a:lvl1pPr>
          </a:lstStyle>
          <a:p>
            <a:r>
              <a:rPr lang="ar-LB" dirty="0"/>
              <a:t>عنوان</a:t>
            </a:r>
            <a:r>
              <a:rPr lang="en-US" dirty="0"/>
              <a:t> </a:t>
            </a:r>
            <a:r>
              <a:rPr lang="ar-LB" dirty="0"/>
              <a:t>عنوان</a:t>
            </a:r>
            <a:br>
              <a:rPr lang="en-US" dirty="0"/>
            </a:br>
            <a:r>
              <a:rPr lang="ar-LB" dirty="0"/>
              <a:t>عنوان</a:t>
            </a:r>
            <a:endParaRPr lang="x-none" dirty="0"/>
          </a:p>
        </p:txBody>
      </p:sp>
      <p:sp>
        <p:nvSpPr>
          <p:cNvPr id="3" name="Subtitle 2">
            <a:extLst>
              <a:ext uri="{FF2B5EF4-FFF2-40B4-BE49-F238E27FC236}">
                <a16:creationId xmlns:a16="http://schemas.microsoft.com/office/drawing/2014/main" id="{ED501101-AD85-9B44-9750-BED00A162C15}"/>
              </a:ext>
            </a:extLst>
          </p:cNvPr>
          <p:cNvSpPr>
            <a:spLocks noGrp="1"/>
          </p:cNvSpPr>
          <p:nvPr>
            <p:ph type="subTitle" idx="1" hasCustomPrompt="1"/>
          </p:nvPr>
        </p:nvSpPr>
        <p:spPr>
          <a:xfrm>
            <a:off x="8767010" y="3515843"/>
            <a:ext cx="3118586" cy="1655762"/>
          </a:xfrm>
          <a:prstGeom prst="rect">
            <a:avLst/>
          </a:prstGeom>
        </p:spPr>
        <p:txBody>
          <a:bodyPr/>
          <a:lstStyle>
            <a:lvl1pPr marL="0" indent="0" algn="r" rtl="1">
              <a:buNone/>
              <a:defRPr sz="16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LB" dirty="0"/>
              <a:t>عنوان عنوان عنوان عنوان عنوان</a:t>
            </a:r>
            <a:endParaRPr lang="x-none" dirty="0"/>
          </a:p>
        </p:txBody>
      </p:sp>
      <p:sp>
        <p:nvSpPr>
          <p:cNvPr id="12" name="Text Placeholder 11">
            <a:extLst>
              <a:ext uri="{FF2B5EF4-FFF2-40B4-BE49-F238E27FC236}">
                <a16:creationId xmlns:a16="http://schemas.microsoft.com/office/drawing/2014/main" id="{6353097E-3CB3-474B-ABCC-F8F727690197}"/>
              </a:ext>
            </a:extLst>
          </p:cNvPr>
          <p:cNvSpPr>
            <a:spLocks noGrp="1"/>
          </p:cNvSpPr>
          <p:nvPr>
            <p:ph type="body" sz="quarter" idx="12" hasCustomPrompt="1"/>
          </p:nvPr>
        </p:nvSpPr>
        <p:spPr>
          <a:xfrm>
            <a:off x="629977" y="1096963"/>
            <a:ext cx="6410325" cy="3494087"/>
          </a:xfrm>
          <a:prstGeom prst="rect">
            <a:avLst/>
          </a:prstGeom>
        </p:spPr>
        <p:txBody>
          <a:bodyPr/>
          <a:lstStyle>
            <a:lvl1pPr marL="0" indent="0" algn="r" rtl="1">
              <a:buNone/>
              <a:defRPr sz="1600">
                <a:solidFill>
                  <a:schemeClr val="tx1">
                    <a:lumMod val="85000"/>
                    <a:lumOff val="15000"/>
                  </a:schemeClr>
                </a:solidFill>
                <a:latin typeface="Arial" panose="020B0604020202020204" pitchFamily="34" charset="0"/>
                <a:cs typeface="Arial" panose="020B0604020202020204" pitchFamily="34" charset="0"/>
              </a:defRPr>
            </a:lvl1pPr>
          </a:lstStyle>
          <a:p>
            <a:pPr lvl="0"/>
            <a:r>
              <a:rPr lang="ar-LB" dirty="0"/>
              <a:t>نص</a:t>
            </a:r>
            <a:r>
              <a:rPr lang="en-US" dirty="0"/>
              <a:t> </a:t>
            </a:r>
            <a:r>
              <a:rPr lang="ar-LB" dirty="0"/>
              <a:t>نص</a:t>
            </a:r>
            <a:endParaRPr lang="x-none" dirty="0"/>
          </a:p>
        </p:txBody>
      </p:sp>
      <p:sp>
        <p:nvSpPr>
          <p:cNvPr id="8" name="Footer Placeholder 3">
            <a:extLst>
              <a:ext uri="{FF2B5EF4-FFF2-40B4-BE49-F238E27FC236}">
                <a16:creationId xmlns:a16="http://schemas.microsoft.com/office/drawing/2014/main" id="{8A41F791-489B-BB40-8E9A-93FD0231E8F9}"/>
              </a:ext>
            </a:extLst>
          </p:cNvPr>
          <p:cNvSpPr>
            <a:spLocks noGrp="1"/>
          </p:cNvSpPr>
          <p:nvPr>
            <p:ph type="ftr" sz="quarter" idx="13"/>
          </p:nvPr>
        </p:nvSpPr>
        <p:spPr>
          <a:xfrm>
            <a:off x="9426484" y="6291128"/>
            <a:ext cx="2765516" cy="365125"/>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000">
                <a:solidFill>
                  <a:schemeClr val="bg1"/>
                </a:solidFill>
                <a:latin typeface="Arial" panose="020B0604020202020204" pitchFamily="34" charset="0"/>
                <a:cs typeface="Arial" panose="020B0604020202020204" pitchFamily="34" charset="0"/>
              </a:defRPr>
            </a:lvl1pPr>
          </a:lstStyle>
          <a:p>
            <a:r>
              <a:rPr lang="ar-LB"/>
              <a:t>عنوان عنوان</a:t>
            </a:r>
            <a:endParaRPr lang="x-none" dirty="0"/>
          </a:p>
        </p:txBody>
      </p:sp>
    </p:spTree>
    <p:extLst>
      <p:ext uri="{BB962C8B-B14F-4D97-AF65-F5344CB8AC3E}">
        <p14:creationId xmlns:p14="http://schemas.microsoft.com/office/powerpoint/2010/main" val="2138300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5CFE46F-11CD-3F41-A7BB-973B44A8EB28}"/>
              </a:ext>
            </a:extLst>
          </p:cNvPr>
          <p:cNvSpPr/>
          <p:nvPr userDrawn="1"/>
        </p:nvSpPr>
        <p:spPr>
          <a:xfrm>
            <a:off x="-81722" y="0"/>
            <a:ext cx="4631932" cy="5188449"/>
          </a:xfrm>
          <a:prstGeom prst="rect">
            <a:avLst/>
          </a:prstGeom>
          <a:solidFill>
            <a:srgbClr val="7CA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Rectangle 13">
            <a:extLst>
              <a:ext uri="{FF2B5EF4-FFF2-40B4-BE49-F238E27FC236}">
                <a16:creationId xmlns:a16="http://schemas.microsoft.com/office/drawing/2014/main" id="{EC36F004-E082-CF43-BB2C-414AE13CEDEF}"/>
              </a:ext>
            </a:extLst>
          </p:cNvPr>
          <p:cNvSpPr/>
          <p:nvPr userDrawn="1"/>
        </p:nvSpPr>
        <p:spPr>
          <a:xfrm>
            <a:off x="314651" y="808520"/>
            <a:ext cx="4554798" cy="3595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6" name="Picture Placeholder 11">
            <a:extLst>
              <a:ext uri="{FF2B5EF4-FFF2-40B4-BE49-F238E27FC236}">
                <a16:creationId xmlns:a16="http://schemas.microsoft.com/office/drawing/2014/main" id="{1C7DBB23-11AC-F745-9620-779FB0E5D51A}"/>
              </a:ext>
            </a:extLst>
          </p:cNvPr>
          <p:cNvSpPr>
            <a:spLocks noGrp="1"/>
          </p:cNvSpPr>
          <p:nvPr>
            <p:ph type="pic" sz="quarter" idx="11"/>
          </p:nvPr>
        </p:nvSpPr>
        <p:spPr>
          <a:xfrm>
            <a:off x="323249" y="799555"/>
            <a:ext cx="4546200" cy="3589337"/>
          </a:xfrm>
          <a:prstGeom prst="rect">
            <a:avLst/>
          </a:prstGeom>
        </p:spPr>
        <p:txBody>
          <a:bodyPr/>
          <a:lstStyle>
            <a:lvl1pPr algn="r" rtl="1">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x-none" dirty="0"/>
          </a:p>
        </p:txBody>
      </p:sp>
      <p:sp>
        <p:nvSpPr>
          <p:cNvPr id="18" name="Text Placeholder 17">
            <a:extLst>
              <a:ext uri="{FF2B5EF4-FFF2-40B4-BE49-F238E27FC236}">
                <a16:creationId xmlns:a16="http://schemas.microsoft.com/office/drawing/2014/main" id="{86D05AB0-6500-C941-839A-05730F0FC89B}"/>
              </a:ext>
            </a:extLst>
          </p:cNvPr>
          <p:cNvSpPr>
            <a:spLocks noGrp="1"/>
          </p:cNvSpPr>
          <p:nvPr>
            <p:ph type="body" sz="quarter" idx="12" hasCustomPrompt="1"/>
          </p:nvPr>
        </p:nvSpPr>
        <p:spPr>
          <a:xfrm>
            <a:off x="7371408" y="1155700"/>
            <a:ext cx="4370388" cy="470969"/>
          </a:xfrm>
          <a:prstGeom prst="rect">
            <a:avLst/>
          </a:prstGeom>
        </p:spPr>
        <p:txBody>
          <a:bodyPr/>
          <a:lstStyle>
            <a:lvl1pPr marL="0" indent="0" algn="r" rtl="1">
              <a:buNone/>
              <a:defRPr sz="2400" b="1">
                <a:solidFill>
                  <a:srgbClr val="7CA7A8"/>
                </a:solidFill>
                <a:latin typeface="Arial" panose="020B0604020202020204" pitchFamily="34" charset="0"/>
                <a:cs typeface="Arial" panose="020B0604020202020204" pitchFamily="34" charset="0"/>
              </a:defRPr>
            </a:lvl1pPr>
          </a:lstStyle>
          <a:p>
            <a:pPr lvl="0"/>
            <a:r>
              <a:rPr lang="ar-LB" dirty="0"/>
              <a:t>عنوان</a:t>
            </a:r>
            <a:endParaRPr lang="en-US" dirty="0"/>
          </a:p>
        </p:txBody>
      </p:sp>
      <p:sp>
        <p:nvSpPr>
          <p:cNvPr id="26" name="Text Placeholder 25">
            <a:extLst>
              <a:ext uri="{FF2B5EF4-FFF2-40B4-BE49-F238E27FC236}">
                <a16:creationId xmlns:a16="http://schemas.microsoft.com/office/drawing/2014/main" id="{9EC8A2C9-BFA3-C647-9F39-B4E787D95E22}"/>
              </a:ext>
            </a:extLst>
          </p:cNvPr>
          <p:cNvSpPr>
            <a:spLocks noGrp="1"/>
          </p:cNvSpPr>
          <p:nvPr>
            <p:ph type="body" sz="quarter" idx="13" hasCustomPrompt="1"/>
          </p:nvPr>
        </p:nvSpPr>
        <p:spPr>
          <a:xfrm>
            <a:off x="7371408" y="1722438"/>
            <a:ext cx="4370388" cy="375869"/>
          </a:xfrm>
          <a:prstGeom prst="rect">
            <a:avLst/>
          </a:prstGeom>
        </p:spPr>
        <p:txBody>
          <a:bodyPr/>
          <a:lstStyle>
            <a:lvl1pPr marL="0" indent="0" algn="r" rtl="1">
              <a:buNone/>
              <a:defRPr sz="1600" b="1">
                <a:solidFill>
                  <a:schemeClr val="bg2">
                    <a:lumMod val="75000"/>
                  </a:schemeClr>
                </a:solidFill>
                <a:latin typeface="Arial" panose="020B0604020202020204" pitchFamily="34" charset="0"/>
                <a:cs typeface="Arial" panose="020B0604020202020204" pitchFamily="34" charset="0"/>
              </a:defRPr>
            </a:lvl1pPr>
            <a:lvl2pPr marL="457200" indent="0">
              <a:buNone/>
              <a:defRPr sz="1600"/>
            </a:lvl2pPr>
          </a:lstStyle>
          <a:p>
            <a:pPr lvl="0"/>
            <a:r>
              <a:rPr lang="ar-LB" dirty="0"/>
              <a:t>عنوان</a:t>
            </a:r>
            <a:r>
              <a:rPr lang="en-US" dirty="0"/>
              <a:t> </a:t>
            </a:r>
            <a:r>
              <a:rPr lang="ar-LB" dirty="0"/>
              <a:t>عنوان</a:t>
            </a:r>
            <a:r>
              <a:rPr lang="en-US" dirty="0"/>
              <a:t> </a:t>
            </a:r>
            <a:r>
              <a:rPr lang="ar-LB" dirty="0"/>
              <a:t>عنوان</a:t>
            </a:r>
            <a:endParaRPr lang="en-US" dirty="0"/>
          </a:p>
        </p:txBody>
      </p:sp>
      <p:sp>
        <p:nvSpPr>
          <p:cNvPr id="28" name="Text Placeholder 27">
            <a:extLst>
              <a:ext uri="{FF2B5EF4-FFF2-40B4-BE49-F238E27FC236}">
                <a16:creationId xmlns:a16="http://schemas.microsoft.com/office/drawing/2014/main" id="{4C65A331-7F61-6C48-AF46-F5DFEA1CC9BC}"/>
              </a:ext>
            </a:extLst>
          </p:cNvPr>
          <p:cNvSpPr>
            <a:spLocks noGrp="1"/>
          </p:cNvSpPr>
          <p:nvPr>
            <p:ph type="body" sz="quarter" idx="14" hasCustomPrompt="1"/>
          </p:nvPr>
        </p:nvSpPr>
        <p:spPr>
          <a:xfrm>
            <a:off x="5966471" y="2338388"/>
            <a:ext cx="5775325" cy="2454275"/>
          </a:xfrm>
          <a:prstGeom prst="rect">
            <a:avLst/>
          </a:prstGeom>
        </p:spPr>
        <p:txBody>
          <a:bodyPr/>
          <a:lstStyle>
            <a:lvl1pPr marL="0" indent="0" algn="r" rtl="1">
              <a:buNone/>
              <a:defRPr sz="1600">
                <a:solidFill>
                  <a:schemeClr val="tx1">
                    <a:lumMod val="85000"/>
                    <a:lumOff val="15000"/>
                  </a:schemeClr>
                </a:solidFill>
                <a:latin typeface="Arial" panose="020B0604020202020204" pitchFamily="34" charset="0"/>
                <a:cs typeface="Arial" panose="020B0604020202020204" pitchFamily="34" charset="0"/>
              </a:defRPr>
            </a:lvl1pPr>
          </a:lstStyle>
          <a:p>
            <a:pPr lvl="0"/>
            <a:r>
              <a:rPr lang="ar-LB" dirty="0"/>
              <a:t>نص</a:t>
            </a:r>
            <a:endParaRPr lang="en-US" dirty="0"/>
          </a:p>
        </p:txBody>
      </p:sp>
      <p:sp>
        <p:nvSpPr>
          <p:cNvPr id="10" name="Footer Placeholder 3">
            <a:extLst>
              <a:ext uri="{FF2B5EF4-FFF2-40B4-BE49-F238E27FC236}">
                <a16:creationId xmlns:a16="http://schemas.microsoft.com/office/drawing/2014/main" id="{E95A5547-DC8A-944B-9E28-5C3BD91F9091}"/>
              </a:ext>
            </a:extLst>
          </p:cNvPr>
          <p:cNvSpPr>
            <a:spLocks noGrp="1"/>
          </p:cNvSpPr>
          <p:nvPr>
            <p:ph type="ftr" sz="quarter" idx="15"/>
          </p:nvPr>
        </p:nvSpPr>
        <p:spPr>
          <a:xfrm>
            <a:off x="9426484" y="6291128"/>
            <a:ext cx="2765516" cy="365125"/>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000">
                <a:solidFill>
                  <a:schemeClr val="bg1"/>
                </a:solidFill>
                <a:latin typeface="Arial" panose="020B0604020202020204" pitchFamily="34" charset="0"/>
                <a:cs typeface="Arial" panose="020B0604020202020204" pitchFamily="34" charset="0"/>
              </a:defRPr>
            </a:lvl1pPr>
          </a:lstStyle>
          <a:p>
            <a:r>
              <a:rPr lang="ar-LB"/>
              <a:t>عنوان عنوان</a:t>
            </a:r>
            <a:endParaRPr lang="x-none" dirty="0"/>
          </a:p>
        </p:txBody>
      </p:sp>
    </p:spTree>
    <p:extLst>
      <p:ext uri="{BB962C8B-B14F-4D97-AF65-F5344CB8AC3E}">
        <p14:creationId xmlns:p14="http://schemas.microsoft.com/office/powerpoint/2010/main" val="907439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927B5C-B4DC-7844-937A-68BDBF70F5E4}"/>
              </a:ext>
            </a:extLst>
          </p:cNvPr>
          <p:cNvSpPr/>
          <p:nvPr userDrawn="1"/>
        </p:nvSpPr>
        <p:spPr>
          <a:xfrm>
            <a:off x="7694820" y="0"/>
            <a:ext cx="4587016" cy="5188449"/>
          </a:xfrm>
          <a:prstGeom prst="rect">
            <a:avLst/>
          </a:prstGeom>
          <a:solidFill>
            <a:srgbClr val="7CA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 Placeholder 17">
            <a:extLst>
              <a:ext uri="{FF2B5EF4-FFF2-40B4-BE49-F238E27FC236}">
                <a16:creationId xmlns:a16="http://schemas.microsoft.com/office/drawing/2014/main" id="{DD87473D-6222-A448-AFB5-C200E9D923EC}"/>
              </a:ext>
            </a:extLst>
          </p:cNvPr>
          <p:cNvSpPr>
            <a:spLocks noGrp="1"/>
          </p:cNvSpPr>
          <p:nvPr>
            <p:ph type="body" sz="quarter" idx="12" hasCustomPrompt="1"/>
          </p:nvPr>
        </p:nvSpPr>
        <p:spPr>
          <a:xfrm>
            <a:off x="8009989" y="1338580"/>
            <a:ext cx="3773135" cy="470969"/>
          </a:xfrm>
          <a:prstGeom prst="rect">
            <a:avLst/>
          </a:prstGeom>
        </p:spPr>
        <p:txBody>
          <a:bodyPr/>
          <a:lstStyle>
            <a:lvl1pPr marL="0" indent="0" algn="r" rtl="1">
              <a:buNone/>
              <a:defRPr sz="2400" b="1">
                <a:solidFill>
                  <a:schemeClr val="bg1"/>
                </a:solidFill>
                <a:latin typeface="Arial" panose="020B0604020202020204" pitchFamily="34" charset="0"/>
                <a:cs typeface="Arial" panose="020B0604020202020204" pitchFamily="34" charset="0"/>
              </a:defRPr>
            </a:lvl1pPr>
          </a:lstStyle>
          <a:p>
            <a:pPr lvl="0"/>
            <a:r>
              <a:rPr lang="ar-LB" dirty="0"/>
              <a:t>عنوان</a:t>
            </a:r>
            <a:endParaRPr lang="en-US" dirty="0"/>
          </a:p>
        </p:txBody>
      </p:sp>
      <p:sp>
        <p:nvSpPr>
          <p:cNvPr id="9" name="Text Placeholder 25">
            <a:extLst>
              <a:ext uri="{FF2B5EF4-FFF2-40B4-BE49-F238E27FC236}">
                <a16:creationId xmlns:a16="http://schemas.microsoft.com/office/drawing/2014/main" id="{49511BA1-BF06-9C40-B461-F7D8EE66BB5A}"/>
              </a:ext>
            </a:extLst>
          </p:cNvPr>
          <p:cNvSpPr>
            <a:spLocks noGrp="1"/>
          </p:cNvSpPr>
          <p:nvPr>
            <p:ph type="body" sz="quarter" idx="13" hasCustomPrompt="1"/>
          </p:nvPr>
        </p:nvSpPr>
        <p:spPr>
          <a:xfrm>
            <a:off x="8009989" y="1914595"/>
            <a:ext cx="3773135" cy="375869"/>
          </a:xfrm>
          <a:prstGeom prst="rect">
            <a:avLst/>
          </a:prstGeom>
        </p:spPr>
        <p:txBody>
          <a:bodyPr/>
          <a:lstStyle>
            <a:lvl1pPr marL="0" indent="0" algn="r" rtl="1">
              <a:buNone/>
              <a:defRPr sz="1600" b="1">
                <a:solidFill>
                  <a:schemeClr val="bg1"/>
                </a:solidFill>
                <a:latin typeface="Arial" panose="020B0604020202020204" pitchFamily="34" charset="0"/>
                <a:cs typeface="Arial" panose="020B0604020202020204" pitchFamily="34" charset="0"/>
              </a:defRPr>
            </a:lvl1pPr>
            <a:lvl2pPr marL="457200" indent="0">
              <a:buNone/>
              <a:defRPr sz="1600"/>
            </a:lvl2pPr>
          </a:lstStyle>
          <a:p>
            <a:pPr lvl="0"/>
            <a:r>
              <a:rPr lang="ar-LB" dirty="0"/>
              <a:t>عنوان</a:t>
            </a:r>
            <a:r>
              <a:rPr lang="en-US" dirty="0"/>
              <a:t> </a:t>
            </a:r>
            <a:r>
              <a:rPr lang="ar-LB" dirty="0"/>
              <a:t>عنوان</a:t>
            </a:r>
            <a:r>
              <a:rPr lang="en-US" dirty="0"/>
              <a:t> </a:t>
            </a:r>
            <a:r>
              <a:rPr lang="ar-LB" dirty="0"/>
              <a:t>عنوان</a:t>
            </a:r>
            <a:endParaRPr lang="en-US" dirty="0"/>
          </a:p>
        </p:txBody>
      </p:sp>
      <p:sp>
        <p:nvSpPr>
          <p:cNvPr id="12" name="Text Placeholder 11">
            <a:extLst>
              <a:ext uri="{FF2B5EF4-FFF2-40B4-BE49-F238E27FC236}">
                <a16:creationId xmlns:a16="http://schemas.microsoft.com/office/drawing/2014/main" id="{70018959-4519-C34B-8550-965487573BDD}"/>
              </a:ext>
            </a:extLst>
          </p:cNvPr>
          <p:cNvSpPr>
            <a:spLocks noGrp="1"/>
          </p:cNvSpPr>
          <p:nvPr>
            <p:ph type="body" sz="quarter" idx="14" hasCustomPrompt="1"/>
          </p:nvPr>
        </p:nvSpPr>
        <p:spPr>
          <a:xfrm>
            <a:off x="8001031" y="2560738"/>
            <a:ext cx="3782093" cy="2357437"/>
          </a:xfrm>
          <a:prstGeom prst="rect">
            <a:avLst/>
          </a:prstGeom>
        </p:spPr>
        <p:txBody>
          <a:bodyPr/>
          <a:lstStyle>
            <a:lvl1pPr marL="0" indent="0" algn="r" rtl="1">
              <a:buNone/>
              <a:defRPr sz="1600">
                <a:solidFill>
                  <a:schemeClr val="bg1"/>
                </a:solidFill>
                <a:latin typeface="Arial" panose="020B0604020202020204" pitchFamily="34" charset="0"/>
                <a:cs typeface="Arial" panose="020B0604020202020204" pitchFamily="34" charset="0"/>
              </a:defRPr>
            </a:lvl1pPr>
          </a:lstStyle>
          <a:p>
            <a:pPr lvl="0"/>
            <a:r>
              <a:rPr lang="ar-LB" dirty="0"/>
              <a:t>نص</a:t>
            </a:r>
            <a:endParaRPr lang="x-none" dirty="0"/>
          </a:p>
        </p:txBody>
      </p:sp>
      <p:sp>
        <p:nvSpPr>
          <p:cNvPr id="11" name="Footer Placeholder 3">
            <a:extLst>
              <a:ext uri="{FF2B5EF4-FFF2-40B4-BE49-F238E27FC236}">
                <a16:creationId xmlns:a16="http://schemas.microsoft.com/office/drawing/2014/main" id="{0770F020-1E72-4042-A4AD-17DBDFEC549E}"/>
              </a:ext>
            </a:extLst>
          </p:cNvPr>
          <p:cNvSpPr>
            <a:spLocks noGrp="1"/>
          </p:cNvSpPr>
          <p:nvPr>
            <p:ph type="ftr" sz="quarter" idx="15"/>
          </p:nvPr>
        </p:nvSpPr>
        <p:spPr>
          <a:xfrm>
            <a:off x="9426484" y="6291128"/>
            <a:ext cx="2765516" cy="365125"/>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000">
                <a:solidFill>
                  <a:schemeClr val="bg1"/>
                </a:solidFill>
                <a:latin typeface="Arial" panose="020B0604020202020204" pitchFamily="34" charset="0"/>
                <a:cs typeface="Arial" panose="020B0604020202020204" pitchFamily="34" charset="0"/>
              </a:defRPr>
            </a:lvl1pPr>
          </a:lstStyle>
          <a:p>
            <a:r>
              <a:rPr lang="ar-LB"/>
              <a:t>عنوان عنوان</a:t>
            </a:r>
            <a:endParaRPr lang="x-none" dirty="0"/>
          </a:p>
        </p:txBody>
      </p:sp>
    </p:spTree>
    <p:extLst>
      <p:ext uri="{BB962C8B-B14F-4D97-AF65-F5344CB8AC3E}">
        <p14:creationId xmlns:p14="http://schemas.microsoft.com/office/powerpoint/2010/main" val="371349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BEE2547-EAE5-D54C-85E0-C19B9AD554F7}"/>
              </a:ext>
            </a:extLst>
          </p:cNvPr>
          <p:cNvSpPr>
            <a:spLocks noGrp="1"/>
          </p:cNvSpPr>
          <p:nvPr>
            <p:ph type="body" idx="1" hasCustomPrompt="1"/>
          </p:nvPr>
        </p:nvSpPr>
        <p:spPr>
          <a:xfrm>
            <a:off x="453992" y="1681163"/>
            <a:ext cx="5157787" cy="823912"/>
          </a:xfrm>
          <a:prstGeom prst="rect">
            <a:avLst/>
          </a:prstGeom>
        </p:spPr>
        <p:txBody>
          <a:bodyPr anchor="b"/>
          <a:lstStyle>
            <a:lvl1pPr marL="0" indent="0" algn="r" rtl="1">
              <a:buNone/>
              <a:defRPr sz="1800" b="1">
                <a:solidFill>
                  <a:srgbClr val="7CA7A8"/>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LB" dirty="0"/>
              <a:t>عنوان عنوان</a:t>
            </a:r>
            <a:endParaRPr lang="en-US" dirty="0"/>
          </a:p>
        </p:txBody>
      </p:sp>
      <p:sp>
        <p:nvSpPr>
          <p:cNvPr id="4" name="Content Placeholder 3">
            <a:extLst>
              <a:ext uri="{FF2B5EF4-FFF2-40B4-BE49-F238E27FC236}">
                <a16:creationId xmlns:a16="http://schemas.microsoft.com/office/drawing/2014/main" id="{23B96564-0165-2140-BA0E-C3635DD2C2B8}"/>
              </a:ext>
            </a:extLst>
          </p:cNvPr>
          <p:cNvSpPr>
            <a:spLocks noGrp="1"/>
          </p:cNvSpPr>
          <p:nvPr>
            <p:ph sz="half" idx="2"/>
          </p:nvPr>
        </p:nvSpPr>
        <p:spPr>
          <a:xfrm>
            <a:off x="453992" y="2505075"/>
            <a:ext cx="5157787" cy="2671762"/>
          </a:xfrm>
          <a:prstGeom prst="rect">
            <a:avLst/>
          </a:prstGeom>
        </p:spPr>
        <p:txBody>
          <a:bodyPr/>
          <a:lstStyle>
            <a:lvl1pPr algn="r" rtl="1">
              <a:buClr>
                <a:srgbClr val="7CA7A8"/>
              </a:buClr>
              <a:defRPr sz="1600">
                <a:solidFill>
                  <a:schemeClr val="tx1">
                    <a:lumMod val="85000"/>
                    <a:lumOff val="15000"/>
                  </a:schemeClr>
                </a:solidFill>
                <a:latin typeface="Arial" panose="020B0604020202020204" pitchFamily="34" charset="0"/>
                <a:cs typeface="Arial" panose="020B0604020202020204" pitchFamily="34" charset="0"/>
              </a:defRPr>
            </a:lvl1pPr>
            <a:lvl2pPr algn="r" rtl="1">
              <a:buClr>
                <a:srgbClr val="7CA7A8"/>
              </a:buClr>
              <a:defRPr sz="1600">
                <a:solidFill>
                  <a:schemeClr val="tx1">
                    <a:lumMod val="85000"/>
                    <a:lumOff val="15000"/>
                  </a:schemeClr>
                </a:solidFill>
                <a:latin typeface="Arial" panose="020B0604020202020204" pitchFamily="34" charset="0"/>
                <a:cs typeface="Arial" panose="020B0604020202020204" pitchFamily="34" charset="0"/>
              </a:defRPr>
            </a:lvl2pPr>
            <a:lvl3pPr algn="r" rtl="1">
              <a:buClr>
                <a:srgbClr val="7CA7A8"/>
              </a:buClr>
              <a:defRPr sz="1600">
                <a:solidFill>
                  <a:schemeClr val="tx1">
                    <a:lumMod val="85000"/>
                    <a:lumOff val="15000"/>
                  </a:schemeClr>
                </a:solidFill>
                <a:latin typeface="Arial" panose="020B0604020202020204" pitchFamily="34" charset="0"/>
                <a:cs typeface="Arial" panose="020B0604020202020204" pitchFamily="34" charset="0"/>
              </a:defRPr>
            </a:lvl3pPr>
            <a:lvl4pPr algn="r" rtl="1">
              <a:buClr>
                <a:srgbClr val="7CA7A8"/>
              </a:buClr>
              <a:defRPr sz="1600">
                <a:solidFill>
                  <a:schemeClr val="tx1">
                    <a:lumMod val="85000"/>
                    <a:lumOff val="15000"/>
                  </a:schemeClr>
                </a:solidFill>
                <a:latin typeface="Arial" panose="020B0604020202020204" pitchFamily="34" charset="0"/>
                <a:cs typeface="Arial" panose="020B0604020202020204" pitchFamily="34" charset="0"/>
              </a:defRPr>
            </a:lvl4pPr>
            <a:lvl5pPr algn="r" rtl="1">
              <a:buClr>
                <a:srgbClr val="7CA7A8"/>
              </a:buClr>
              <a:defRPr sz="160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10" name="Text Placeholder 2">
            <a:extLst>
              <a:ext uri="{FF2B5EF4-FFF2-40B4-BE49-F238E27FC236}">
                <a16:creationId xmlns:a16="http://schemas.microsoft.com/office/drawing/2014/main" id="{CF037ED2-85A7-8A44-A73C-0041D7AC8982}"/>
              </a:ext>
            </a:extLst>
          </p:cNvPr>
          <p:cNvSpPr>
            <a:spLocks noGrp="1"/>
          </p:cNvSpPr>
          <p:nvPr>
            <p:ph type="body" idx="13" hasCustomPrompt="1"/>
          </p:nvPr>
        </p:nvSpPr>
        <p:spPr>
          <a:xfrm>
            <a:off x="6537158" y="1681163"/>
            <a:ext cx="5157787" cy="823912"/>
          </a:xfrm>
          <a:prstGeom prst="rect">
            <a:avLst/>
          </a:prstGeom>
        </p:spPr>
        <p:txBody>
          <a:bodyPr anchor="b"/>
          <a:lstStyle>
            <a:lvl1pPr marL="0" indent="0" algn="r" rtl="1">
              <a:buNone/>
              <a:defRPr sz="1800" b="1">
                <a:solidFill>
                  <a:srgbClr val="7CA7A8"/>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LB" dirty="0"/>
              <a:t>عنوان عنوان</a:t>
            </a:r>
            <a:endParaRPr lang="en-US" dirty="0"/>
          </a:p>
        </p:txBody>
      </p:sp>
      <p:sp>
        <p:nvSpPr>
          <p:cNvPr id="11" name="Content Placeholder 3">
            <a:extLst>
              <a:ext uri="{FF2B5EF4-FFF2-40B4-BE49-F238E27FC236}">
                <a16:creationId xmlns:a16="http://schemas.microsoft.com/office/drawing/2014/main" id="{903A582F-D40A-CB48-BDA7-B5B1575B683C}"/>
              </a:ext>
            </a:extLst>
          </p:cNvPr>
          <p:cNvSpPr>
            <a:spLocks noGrp="1"/>
          </p:cNvSpPr>
          <p:nvPr>
            <p:ph sz="half" idx="14"/>
          </p:nvPr>
        </p:nvSpPr>
        <p:spPr>
          <a:xfrm>
            <a:off x="6537158" y="2505075"/>
            <a:ext cx="5157787" cy="2671762"/>
          </a:xfrm>
          <a:prstGeom prst="rect">
            <a:avLst/>
          </a:prstGeom>
        </p:spPr>
        <p:txBody>
          <a:bodyPr/>
          <a:lstStyle>
            <a:lvl1pPr algn="r" rtl="1">
              <a:buClr>
                <a:srgbClr val="7CA7A8"/>
              </a:buClr>
              <a:defRPr sz="1600">
                <a:solidFill>
                  <a:schemeClr val="tx1">
                    <a:lumMod val="85000"/>
                    <a:lumOff val="15000"/>
                  </a:schemeClr>
                </a:solidFill>
                <a:latin typeface="Arial" panose="020B0604020202020204" pitchFamily="34" charset="0"/>
                <a:cs typeface="Arial" panose="020B0604020202020204" pitchFamily="34" charset="0"/>
              </a:defRPr>
            </a:lvl1pPr>
            <a:lvl2pPr algn="r" rtl="1">
              <a:buClr>
                <a:srgbClr val="7CA7A8"/>
              </a:buClr>
              <a:defRPr sz="1600">
                <a:solidFill>
                  <a:schemeClr val="tx1">
                    <a:lumMod val="85000"/>
                    <a:lumOff val="15000"/>
                  </a:schemeClr>
                </a:solidFill>
                <a:latin typeface="Arial" panose="020B0604020202020204" pitchFamily="34" charset="0"/>
                <a:cs typeface="Arial" panose="020B0604020202020204" pitchFamily="34" charset="0"/>
              </a:defRPr>
            </a:lvl2pPr>
            <a:lvl3pPr algn="r" rtl="1">
              <a:buClr>
                <a:srgbClr val="7CA7A8"/>
              </a:buClr>
              <a:defRPr sz="1600">
                <a:solidFill>
                  <a:schemeClr val="tx1">
                    <a:lumMod val="85000"/>
                    <a:lumOff val="15000"/>
                  </a:schemeClr>
                </a:solidFill>
                <a:latin typeface="Arial" panose="020B0604020202020204" pitchFamily="34" charset="0"/>
                <a:cs typeface="Arial" panose="020B0604020202020204" pitchFamily="34" charset="0"/>
              </a:defRPr>
            </a:lvl3pPr>
            <a:lvl4pPr algn="r" rtl="1">
              <a:buClr>
                <a:srgbClr val="7CA7A8"/>
              </a:buClr>
              <a:defRPr sz="1600">
                <a:solidFill>
                  <a:schemeClr val="tx1">
                    <a:lumMod val="85000"/>
                    <a:lumOff val="15000"/>
                  </a:schemeClr>
                </a:solidFill>
                <a:latin typeface="Arial" panose="020B0604020202020204" pitchFamily="34" charset="0"/>
                <a:cs typeface="Arial" panose="020B0604020202020204" pitchFamily="34" charset="0"/>
              </a:defRPr>
            </a:lvl4pPr>
            <a:lvl5pPr algn="r" rtl="1">
              <a:buClr>
                <a:srgbClr val="7CA7A8"/>
              </a:buClr>
              <a:defRPr sz="160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15" name="Rectangle 14">
            <a:extLst>
              <a:ext uri="{FF2B5EF4-FFF2-40B4-BE49-F238E27FC236}">
                <a16:creationId xmlns:a16="http://schemas.microsoft.com/office/drawing/2014/main" id="{CA0A2D4D-3C21-2249-B619-24D60DC371A9}"/>
              </a:ext>
            </a:extLst>
          </p:cNvPr>
          <p:cNvSpPr/>
          <p:nvPr userDrawn="1"/>
        </p:nvSpPr>
        <p:spPr>
          <a:xfrm>
            <a:off x="-163258" y="-11062"/>
            <a:ext cx="12512472" cy="1064610"/>
          </a:xfrm>
          <a:prstGeom prst="rect">
            <a:avLst/>
          </a:prstGeom>
          <a:solidFill>
            <a:srgbClr val="7CA7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itle 1">
            <a:extLst>
              <a:ext uri="{FF2B5EF4-FFF2-40B4-BE49-F238E27FC236}">
                <a16:creationId xmlns:a16="http://schemas.microsoft.com/office/drawing/2014/main" id="{AD020BBE-7E61-CD46-AE21-CC30926F068C}"/>
              </a:ext>
            </a:extLst>
          </p:cNvPr>
          <p:cNvSpPr>
            <a:spLocks noGrp="1"/>
          </p:cNvSpPr>
          <p:nvPr>
            <p:ph type="title" hasCustomPrompt="1"/>
          </p:nvPr>
        </p:nvSpPr>
        <p:spPr>
          <a:xfrm>
            <a:off x="1179345" y="361475"/>
            <a:ext cx="10515600" cy="501149"/>
          </a:xfrm>
          <a:prstGeom prst="rect">
            <a:avLst/>
          </a:prstGeom>
        </p:spPr>
        <p:txBody>
          <a:bodyPr/>
          <a:lstStyle>
            <a:lvl1pPr algn="r" rtl="1">
              <a:defRPr sz="2400" b="1">
                <a:solidFill>
                  <a:schemeClr val="bg1"/>
                </a:solidFill>
                <a:latin typeface="Arial" panose="020B0604020202020204" pitchFamily="34" charset="0"/>
                <a:cs typeface="Arial" panose="020B0604020202020204" pitchFamily="34" charset="0"/>
              </a:defRPr>
            </a:lvl1pPr>
          </a:lstStyle>
          <a:p>
            <a:r>
              <a:rPr lang="ar-LB" dirty="0"/>
              <a:t>عنوان عنوان عنوان عنوان</a:t>
            </a:r>
            <a:endParaRPr lang="x-none" dirty="0"/>
          </a:p>
        </p:txBody>
      </p:sp>
      <p:sp>
        <p:nvSpPr>
          <p:cNvPr id="12" name="Footer Placeholder 3">
            <a:extLst>
              <a:ext uri="{FF2B5EF4-FFF2-40B4-BE49-F238E27FC236}">
                <a16:creationId xmlns:a16="http://schemas.microsoft.com/office/drawing/2014/main" id="{3CA5846B-A488-CA45-AB55-2757D2B319E8}"/>
              </a:ext>
            </a:extLst>
          </p:cNvPr>
          <p:cNvSpPr>
            <a:spLocks noGrp="1"/>
          </p:cNvSpPr>
          <p:nvPr>
            <p:ph type="ftr" sz="quarter" idx="15"/>
          </p:nvPr>
        </p:nvSpPr>
        <p:spPr>
          <a:xfrm>
            <a:off x="9426484" y="6291126"/>
            <a:ext cx="2765516" cy="365125"/>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1000">
                <a:solidFill>
                  <a:schemeClr val="bg1"/>
                </a:solidFill>
                <a:latin typeface="Arial" panose="020B0604020202020204" pitchFamily="34" charset="0"/>
                <a:cs typeface="Arial" panose="020B0604020202020204" pitchFamily="34" charset="0"/>
              </a:defRPr>
            </a:lvl1pPr>
          </a:lstStyle>
          <a:p>
            <a:r>
              <a:rPr lang="ar-LB"/>
              <a:t>عنوان عنوان</a:t>
            </a:r>
            <a:endParaRPr lang="x-none" dirty="0"/>
          </a:p>
        </p:txBody>
      </p:sp>
    </p:spTree>
    <p:extLst>
      <p:ext uri="{BB962C8B-B14F-4D97-AF65-F5344CB8AC3E}">
        <p14:creationId xmlns:p14="http://schemas.microsoft.com/office/powerpoint/2010/main" val="28448977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49AF66-00C7-5D4B-9DFD-04CBD0939F7A}"/>
              </a:ext>
            </a:extLst>
          </p:cNvPr>
          <p:cNvPicPr>
            <a:picLocks noChangeAspect="1"/>
          </p:cNvPicPr>
          <p:nvPr userDrawn="1"/>
        </p:nvPicPr>
        <p:blipFill>
          <a:blip r:embed="rId4"/>
          <a:stretch>
            <a:fillRect/>
          </a:stretch>
        </p:blipFill>
        <p:spPr>
          <a:xfrm>
            <a:off x="38500" y="5111582"/>
            <a:ext cx="4937761" cy="1790231"/>
          </a:xfrm>
          <a:prstGeom prst="rect">
            <a:avLst/>
          </a:prstGeom>
        </p:spPr>
      </p:pic>
      <p:pic>
        <p:nvPicPr>
          <p:cNvPr id="4" name="Picture 3">
            <a:extLst>
              <a:ext uri="{FF2B5EF4-FFF2-40B4-BE49-F238E27FC236}">
                <a16:creationId xmlns:a16="http://schemas.microsoft.com/office/drawing/2014/main" id="{DD330E99-D1D6-D900-5521-3B1E8E2D249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181600" y="5245751"/>
            <a:ext cx="914400" cy="1066800"/>
          </a:xfrm>
          <a:prstGeom prst="rect">
            <a:avLst/>
          </a:prstGeom>
          <a:noFill/>
        </p:spPr>
      </p:pic>
      <p:pic>
        <p:nvPicPr>
          <p:cNvPr id="6" name="Picture 3" descr="Jobs at ITCILO - International Training Centre of the ILO">
            <a:extLst>
              <a:ext uri="{FF2B5EF4-FFF2-40B4-BE49-F238E27FC236}">
                <a16:creationId xmlns:a16="http://schemas.microsoft.com/office/drawing/2014/main" id="{6E191381-C4FC-E8C0-8068-92108701DF4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301339" y="5454813"/>
            <a:ext cx="1627521" cy="69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356236"/>
      </p:ext>
    </p:extLst>
  </p:cSld>
  <p:clrMap bg1="lt1" tx1="dk1" bg2="lt2" tx2="dk2" accent1="accent1" accent2="accent2" accent3="accent3" accent4="accent4" accent5="accent5" accent6="accent6" hlink="hlink" folHlink="folHlink"/>
  <p:sldLayoutIdLst>
    <p:sldLayoutId id="2147483649" r:id="rId1"/>
    <p:sldLayoutId id="2147483687"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805887"/>
      </p:ext>
    </p:extLst>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E29BA0-62A8-254F-9E08-A4EB78CE3813}"/>
              </a:ext>
            </a:extLst>
          </p:cNvPr>
          <p:cNvPicPr>
            <a:picLocks noChangeAspect="1"/>
          </p:cNvPicPr>
          <p:nvPr userDrawn="1"/>
        </p:nvPicPr>
        <p:blipFill rotWithShape="1">
          <a:blip r:embed="rId3" cstate="screen">
            <a:alphaModFix amt="58000"/>
            <a:extLst>
              <a:ext uri="{28A0092B-C50C-407E-A947-70E740481C1C}">
                <a14:useLocalDpi xmlns:a14="http://schemas.microsoft.com/office/drawing/2010/main"/>
              </a:ext>
            </a:extLst>
          </a:blip>
          <a:srcRect l="24534" t="-1928"/>
          <a:stretch/>
        </p:blipFill>
        <p:spPr>
          <a:xfrm>
            <a:off x="-115503" y="-101958"/>
            <a:ext cx="3588474" cy="5260367"/>
          </a:xfrm>
          <a:prstGeom prst="rect">
            <a:avLst/>
          </a:prstGeom>
        </p:spPr>
      </p:pic>
      <p:pic>
        <p:nvPicPr>
          <p:cNvPr id="10" name="Picture 9">
            <a:extLst>
              <a:ext uri="{FF2B5EF4-FFF2-40B4-BE49-F238E27FC236}">
                <a16:creationId xmlns:a16="http://schemas.microsoft.com/office/drawing/2014/main" id="{A6F6BAB3-4308-C14A-8029-57DDBA96B2AC}"/>
              </a:ext>
            </a:extLst>
          </p:cNvPr>
          <p:cNvPicPr>
            <a:picLocks noChangeAspect="1"/>
          </p:cNvPicPr>
          <p:nvPr userDrawn="1"/>
        </p:nvPicPr>
        <p:blipFill>
          <a:blip r:embed="rId4" cstate="screen">
            <a:alphaModFix amt="58000"/>
            <a:extLst>
              <a:ext uri="{28A0092B-C50C-407E-A947-70E740481C1C}">
                <a14:useLocalDpi xmlns:a14="http://schemas.microsoft.com/office/drawing/2010/main"/>
              </a:ext>
            </a:extLst>
          </a:blip>
          <a:srcRect/>
          <a:stretch/>
        </p:blipFill>
        <p:spPr>
          <a:xfrm>
            <a:off x="3627232" y="-4355"/>
            <a:ext cx="4315147" cy="5162764"/>
          </a:xfrm>
          <a:prstGeom prst="rect">
            <a:avLst/>
          </a:prstGeom>
        </p:spPr>
      </p:pic>
      <p:sp>
        <p:nvSpPr>
          <p:cNvPr id="8" name="Rectangle 7">
            <a:extLst>
              <a:ext uri="{FF2B5EF4-FFF2-40B4-BE49-F238E27FC236}">
                <a16:creationId xmlns:a16="http://schemas.microsoft.com/office/drawing/2014/main" id="{BFB46EAB-5BEF-6145-99E4-D4869C127F37}"/>
              </a:ext>
            </a:extLst>
          </p:cNvPr>
          <p:cNvSpPr/>
          <p:nvPr userDrawn="1"/>
        </p:nvSpPr>
        <p:spPr>
          <a:xfrm>
            <a:off x="7666480" y="0"/>
            <a:ext cx="4633645" cy="5158409"/>
          </a:xfrm>
          <a:prstGeom prst="rect">
            <a:avLst/>
          </a:prstGeom>
          <a:solidFill>
            <a:srgbClr val="7CA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ectangle 8">
            <a:extLst>
              <a:ext uri="{FF2B5EF4-FFF2-40B4-BE49-F238E27FC236}">
                <a16:creationId xmlns:a16="http://schemas.microsoft.com/office/drawing/2014/main" id="{E5082152-1674-3247-BC61-2D85BA4A84F0}"/>
              </a:ext>
            </a:extLst>
          </p:cNvPr>
          <p:cNvSpPr/>
          <p:nvPr userDrawn="1"/>
        </p:nvSpPr>
        <p:spPr>
          <a:xfrm>
            <a:off x="7666480" y="1166117"/>
            <a:ext cx="121638" cy="2928134"/>
          </a:xfrm>
          <a:prstGeom prst="rect">
            <a:avLst/>
          </a:prstGeom>
          <a:solidFill>
            <a:srgbClr val="C0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D92027"/>
              </a:solidFill>
            </a:endParaRPr>
          </a:p>
        </p:txBody>
      </p:sp>
      <p:pic>
        <p:nvPicPr>
          <p:cNvPr id="11" name="Picture 10">
            <a:extLst>
              <a:ext uri="{FF2B5EF4-FFF2-40B4-BE49-F238E27FC236}">
                <a16:creationId xmlns:a16="http://schemas.microsoft.com/office/drawing/2014/main" id="{44ABCCC5-2916-7340-B308-8AB6214E4A57}"/>
              </a:ext>
            </a:extLst>
          </p:cNvPr>
          <p:cNvPicPr>
            <a:picLocks noChangeAspect="1"/>
          </p:cNvPicPr>
          <p:nvPr userDrawn="1"/>
        </p:nvPicPr>
        <p:blipFill>
          <a:blip r:embed="rId5"/>
          <a:stretch>
            <a:fillRect/>
          </a:stretch>
        </p:blipFill>
        <p:spPr>
          <a:xfrm>
            <a:off x="38500" y="5111582"/>
            <a:ext cx="4937761" cy="1790231"/>
          </a:xfrm>
          <a:prstGeom prst="rect">
            <a:avLst/>
          </a:prstGeom>
        </p:spPr>
      </p:pic>
      <p:pic>
        <p:nvPicPr>
          <p:cNvPr id="4" name="Picture 3">
            <a:extLst>
              <a:ext uri="{FF2B5EF4-FFF2-40B4-BE49-F238E27FC236}">
                <a16:creationId xmlns:a16="http://schemas.microsoft.com/office/drawing/2014/main" id="{C5C8A549-BC0A-7F27-C92B-D39662B65E51}"/>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181600" y="5245751"/>
            <a:ext cx="914400" cy="1066800"/>
          </a:xfrm>
          <a:prstGeom prst="rect">
            <a:avLst/>
          </a:prstGeom>
          <a:noFill/>
        </p:spPr>
      </p:pic>
      <p:pic>
        <p:nvPicPr>
          <p:cNvPr id="5" name="Picture 3" descr="Jobs at ITCILO - International Training Centre of the ILO">
            <a:extLst>
              <a:ext uri="{FF2B5EF4-FFF2-40B4-BE49-F238E27FC236}">
                <a16:creationId xmlns:a16="http://schemas.microsoft.com/office/drawing/2014/main" id="{8FE0228B-F140-5462-D56E-22A63B93DD4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301339" y="5454813"/>
            <a:ext cx="1627521" cy="69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877362"/>
      </p:ext>
    </p:extLst>
  </p:cSld>
  <p:clrMap bg1="lt1" tx1="dk1" bg2="lt2" tx2="dk2" accent1="accent1" accent2="accent2" accent3="accent3" accent4="accent4" accent5="accent5" accent6="accent6" hlink="hlink" folHlink="folHlink"/>
  <p:sldLayoutIdLst>
    <p:sldLayoutId id="2147483679" r:id="rId1"/>
  </p:sldLayoutIdLst>
  <p:hf sldNum="0" hdr="0" dt="0"/>
  <p:txStyles>
    <p:titleStyle>
      <a:lvl1pPr algn="l" defTabSz="914400" rtl="0" eaLnBrk="1" latinLnBrk="0" hangingPunct="1">
        <a:lnSpc>
          <a:spcPct val="10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12E1CD-462D-CF4E-81AE-4868D6B4631D}"/>
              </a:ext>
            </a:extLst>
          </p:cNvPr>
          <p:cNvSpPr/>
          <p:nvPr userDrawn="1"/>
        </p:nvSpPr>
        <p:spPr>
          <a:xfrm>
            <a:off x="-149086" y="0"/>
            <a:ext cx="12426704" cy="51654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Rectangle 7">
            <a:extLst>
              <a:ext uri="{FF2B5EF4-FFF2-40B4-BE49-F238E27FC236}">
                <a16:creationId xmlns:a16="http://schemas.microsoft.com/office/drawing/2014/main" id="{564816B5-880E-DC4B-B2C9-9A4213999E52}"/>
              </a:ext>
            </a:extLst>
          </p:cNvPr>
          <p:cNvSpPr/>
          <p:nvPr userDrawn="1"/>
        </p:nvSpPr>
        <p:spPr>
          <a:xfrm rot="5400000">
            <a:off x="10700536" y="4961499"/>
            <a:ext cx="226030" cy="2928134"/>
          </a:xfrm>
          <a:prstGeom prst="rect">
            <a:avLst/>
          </a:prstGeom>
          <a:solidFill>
            <a:srgbClr val="D92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rgbClr val="D92027"/>
              </a:solidFill>
            </a:endParaRPr>
          </a:p>
        </p:txBody>
      </p:sp>
      <p:pic>
        <p:nvPicPr>
          <p:cNvPr id="7" name="Picture 6">
            <a:extLst>
              <a:ext uri="{FF2B5EF4-FFF2-40B4-BE49-F238E27FC236}">
                <a16:creationId xmlns:a16="http://schemas.microsoft.com/office/drawing/2014/main" id="{8228CE1A-0B2F-674D-9F61-EABC6191027C}"/>
              </a:ext>
            </a:extLst>
          </p:cNvPr>
          <p:cNvPicPr>
            <a:picLocks noChangeAspect="1"/>
          </p:cNvPicPr>
          <p:nvPr userDrawn="1"/>
        </p:nvPicPr>
        <p:blipFill>
          <a:blip r:embed="rId6"/>
          <a:stretch>
            <a:fillRect/>
          </a:stretch>
        </p:blipFill>
        <p:spPr>
          <a:xfrm>
            <a:off x="38500" y="5111582"/>
            <a:ext cx="4937761" cy="1790231"/>
          </a:xfrm>
          <a:prstGeom prst="rect">
            <a:avLst/>
          </a:prstGeom>
        </p:spPr>
      </p:pic>
      <p:pic>
        <p:nvPicPr>
          <p:cNvPr id="2" name="Picture 1">
            <a:extLst>
              <a:ext uri="{FF2B5EF4-FFF2-40B4-BE49-F238E27FC236}">
                <a16:creationId xmlns:a16="http://schemas.microsoft.com/office/drawing/2014/main" id="{FB6BA556-B9E5-4A59-A31D-CC915576FE4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181600" y="5245751"/>
            <a:ext cx="914400" cy="1066800"/>
          </a:xfrm>
          <a:prstGeom prst="rect">
            <a:avLst/>
          </a:prstGeom>
          <a:noFill/>
        </p:spPr>
      </p:pic>
      <p:pic>
        <p:nvPicPr>
          <p:cNvPr id="3" name="Picture 3" descr="Jobs at ITCILO - International Training Centre of the ILO">
            <a:extLst>
              <a:ext uri="{FF2B5EF4-FFF2-40B4-BE49-F238E27FC236}">
                <a16:creationId xmlns:a16="http://schemas.microsoft.com/office/drawing/2014/main" id="{FBC4C246-9F17-3B12-1601-2788217B077F}"/>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301339" y="5454813"/>
            <a:ext cx="1627521" cy="69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7103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1" r:id="rId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notesSlide" Target="../notesSlides/notesSlide7.xml"/><Relationship Id="rId16"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image" Target="../media/image25.svg"/><Relationship Id="rId5" Type="http://schemas.openxmlformats.org/officeDocument/2006/relationships/diagramQuickStyle" Target="../diagrams/quickStyle3.xml"/><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diagramLayout" Target="../diagrams/layout3.xml"/><Relationship Id="rId9" Type="http://schemas.openxmlformats.org/officeDocument/2006/relationships/image" Target="../media/image23.svg"/><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6.jp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hyperlink" Target="https://giz.vte.gov.lb/" TargetMode="External"/><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image" Target="../media/image15.svg"/><Relationship Id="rId5" Type="http://schemas.openxmlformats.org/officeDocument/2006/relationships/diagramQuickStyle" Target="../diagrams/quickStyle2.xml"/><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diagramLayout" Target="../diagrams/layout2.xml"/><Relationship Id="rId9" Type="http://schemas.openxmlformats.org/officeDocument/2006/relationships/image" Target="../media/image13.sv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7D87722-F7F5-4FC4-9772-69C58F74FFD0}"/>
              </a:ext>
            </a:extLst>
          </p:cNvPr>
          <p:cNvSpPr>
            <a:spLocks noGrp="1"/>
          </p:cNvSpPr>
          <p:nvPr>
            <p:ph type="body" sz="quarter" idx="10"/>
          </p:nvPr>
        </p:nvSpPr>
        <p:spPr>
          <a:xfrm>
            <a:off x="8193781" y="931637"/>
            <a:ext cx="3640137" cy="379811"/>
          </a:xfrm>
        </p:spPr>
        <p:txBody>
          <a:bodyPr/>
          <a:lstStyle/>
          <a:p>
            <a:r>
              <a:rPr lang="ar" sz="2000" dirty="0" err="1"/>
              <a:t>QuA </a:t>
            </a:r>
            <a:r>
              <a:rPr lang="ar" sz="2000" dirty="0"/>
              <a:t>-VET</a:t>
            </a:r>
            <a:endParaRPr lang="x-none" sz="2000" dirty="0"/>
          </a:p>
        </p:txBody>
      </p:sp>
      <p:sp>
        <p:nvSpPr>
          <p:cNvPr id="6" name="Subtitle 1">
            <a:extLst>
              <a:ext uri="{FF2B5EF4-FFF2-40B4-BE49-F238E27FC236}">
                <a16:creationId xmlns:a16="http://schemas.microsoft.com/office/drawing/2014/main" id="{D35EFD52-7061-84D4-2AC0-5454472DFE77}"/>
              </a:ext>
            </a:extLst>
          </p:cNvPr>
          <p:cNvSpPr>
            <a:spLocks noGrp="1"/>
          </p:cNvSpPr>
          <p:nvPr>
            <p:ph type="subTitle" idx="1"/>
          </p:nvPr>
        </p:nvSpPr>
        <p:spPr>
          <a:xfrm>
            <a:off x="7818273" y="1219200"/>
            <a:ext cx="4003613" cy="897327"/>
          </a:xfrm>
        </p:spPr>
        <p:txBody>
          <a:bodyPr lIns="91440" tIns="45720" rIns="91440" bIns="45720" anchor="t"/>
          <a:lstStyle/>
          <a:p>
            <a:pPr>
              <a:lnSpc>
                <a:spcPct val="100000"/>
              </a:lnSpc>
              <a:spcBef>
                <a:spcPts val="1200"/>
              </a:spcBef>
            </a:pPr>
            <a:r>
              <a:rPr lang="ar" sz="2000" dirty="0"/>
              <a:t>تحسين جودة وجاذبية </a:t>
            </a:r>
            <a:r>
              <a:rPr lang="ar-LB" sz="2000" dirty="0"/>
              <a:t>التعليم و</a:t>
            </a:r>
            <a:r>
              <a:rPr lang="ar" sz="2000" dirty="0"/>
              <a:t>التدريب المهني في لبنان</a:t>
            </a:r>
            <a:endParaRPr lang="ar-LB" sz="2000" dirty="0"/>
          </a:p>
          <a:p>
            <a:pPr>
              <a:lnSpc>
                <a:spcPct val="100000"/>
              </a:lnSpc>
              <a:spcBef>
                <a:spcPts val="1200"/>
              </a:spcBef>
            </a:pPr>
            <a:endParaRPr lang="ar" sz="2000" dirty="0"/>
          </a:p>
        </p:txBody>
      </p:sp>
      <p:sp>
        <p:nvSpPr>
          <p:cNvPr id="4" name="TextBox 3">
            <a:extLst>
              <a:ext uri="{FF2B5EF4-FFF2-40B4-BE49-F238E27FC236}">
                <a16:creationId xmlns:a16="http://schemas.microsoft.com/office/drawing/2014/main" id="{D21BF7BA-0DE9-9EFC-4A94-164C586E9201}"/>
              </a:ext>
            </a:extLst>
          </p:cNvPr>
          <p:cNvSpPr txBox="1"/>
          <p:nvPr/>
        </p:nvSpPr>
        <p:spPr>
          <a:xfrm>
            <a:off x="7911101" y="2155855"/>
            <a:ext cx="3910785" cy="2785378"/>
          </a:xfrm>
          <a:prstGeom prst="rect">
            <a:avLst/>
          </a:prstGeom>
          <a:noFill/>
        </p:spPr>
        <p:txBody>
          <a:bodyPr wrap="square">
            <a:spAutoFit/>
          </a:bodyPr>
          <a:lstStyle/>
          <a:p>
            <a:pPr algn="r"/>
            <a:r>
              <a:rPr lang="ar-LB" sz="2400" b="1" dirty="0">
                <a:solidFill>
                  <a:schemeClr val="bg1"/>
                </a:solidFill>
                <a:latin typeface="Calibri" panose="020F0502020204030204" pitchFamily="34" charset="0"/>
                <a:ea typeface="Calibri" panose="020F0502020204030204" pitchFamily="34" charset="0"/>
              </a:rPr>
              <a:t>تطوير قدرات </a:t>
            </a:r>
            <a:r>
              <a:rPr lang="ar-SA" sz="2400" b="1" dirty="0">
                <a:solidFill>
                  <a:schemeClr val="bg1"/>
                </a:solidFill>
                <a:latin typeface="Calibri" panose="020F0502020204030204" pitchFamily="34" charset="0"/>
                <a:ea typeface="Calibri" panose="020F0502020204030204" pitchFamily="34" charset="0"/>
              </a:rPr>
              <a:t>أعضاء</a:t>
            </a:r>
            <a:r>
              <a:rPr lang="ar-LB" sz="2400" b="1" dirty="0">
                <a:solidFill>
                  <a:schemeClr val="bg1"/>
                </a:solidFill>
                <a:latin typeface="Calibri" panose="020F0502020204030204" pitchFamily="34" charset="0"/>
                <a:ea typeface="Calibri" panose="020F0502020204030204" pitchFamily="34" charset="0"/>
              </a:rPr>
              <a:t> </a:t>
            </a:r>
            <a:r>
              <a:rPr lang="ar-SA" sz="2400" b="1" dirty="0">
                <a:solidFill>
                  <a:schemeClr val="bg1"/>
                </a:solidFill>
                <a:latin typeface="Calibri" panose="020F0502020204030204" pitchFamily="34" charset="0"/>
                <a:ea typeface="Calibri" panose="020F0502020204030204" pitchFamily="34" charset="0"/>
              </a:rPr>
              <a:t>المجالس الاستشارية</a:t>
            </a:r>
            <a:r>
              <a:rPr lang="ar-LB" sz="2400" b="1" dirty="0">
                <a:solidFill>
                  <a:schemeClr val="bg1"/>
                </a:solidFill>
                <a:latin typeface="Calibri" panose="020F0502020204030204" pitchFamily="34" charset="0"/>
                <a:ea typeface="Calibri" panose="020F0502020204030204" pitchFamily="34" charset="0"/>
              </a:rPr>
              <a:t> الجدد</a:t>
            </a:r>
            <a:endParaRPr lang="ar-LB" sz="2400" dirty="0">
              <a:solidFill>
                <a:schemeClr val="bg1"/>
              </a:solidFill>
              <a:latin typeface="Calibri" panose="020F0502020204030204" pitchFamily="34" charset="0"/>
              <a:ea typeface="Calibri" panose="020F0502020204030204" pitchFamily="34" charset="0"/>
            </a:endParaRPr>
          </a:p>
          <a:p>
            <a:pPr algn="r"/>
            <a:endParaRPr lang="ar-LB" sz="1100" b="1" dirty="0">
              <a:solidFill>
                <a:schemeClr val="bg1"/>
              </a:solidFill>
              <a:latin typeface="Calibri" panose="020F0502020204030204" pitchFamily="34" charset="0"/>
              <a:ea typeface="Calibri" panose="020F0502020204030204" pitchFamily="34" charset="0"/>
            </a:endParaRPr>
          </a:p>
          <a:p>
            <a:endParaRPr lang="ar-LB" sz="2400" b="1" dirty="0">
              <a:solidFill>
                <a:schemeClr val="bg1"/>
              </a:solidFill>
              <a:latin typeface="Calibri" panose="020F0502020204030204" pitchFamily="34" charset="0"/>
              <a:ea typeface="Calibri" panose="020F0502020204030204" pitchFamily="34" charset="0"/>
            </a:endParaRPr>
          </a:p>
          <a:p>
            <a:endParaRPr lang="ar-LB" sz="2400" b="1" dirty="0">
              <a:solidFill>
                <a:schemeClr val="bg1"/>
              </a:solidFill>
              <a:latin typeface="Calibri" panose="020F0502020204030204" pitchFamily="34" charset="0"/>
              <a:ea typeface="Calibri" panose="020F0502020204030204" pitchFamily="34" charset="0"/>
            </a:endParaRPr>
          </a:p>
          <a:p>
            <a:endParaRPr lang="ar-LB" sz="2400" b="1" dirty="0">
              <a:solidFill>
                <a:schemeClr val="bg1"/>
              </a:solidFill>
              <a:latin typeface="Calibri" panose="020F0502020204030204" pitchFamily="34" charset="0"/>
              <a:ea typeface="Calibri" panose="020F0502020204030204" pitchFamily="34" charset="0"/>
            </a:endParaRPr>
          </a:p>
          <a:p>
            <a:r>
              <a:rPr lang="ar-LB" sz="2400" b="1" dirty="0">
                <a:solidFill>
                  <a:schemeClr val="bg1"/>
                </a:solidFill>
                <a:latin typeface="Calibri" panose="020F0502020204030204" pitchFamily="34" charset="0"/>
                <a:ea typeface="Calibri" panose="020F0502020204030204" pitchFamily="34" charset="0"/>
              </a:rPr>
              <a:t>جلسة اضافية</a:t>
            </a:r>
            <a:endParaRPr lang="ar-LB" sz="1400" dirty="0">
              <a:solidFill>
                <a:srgbClr val="FF0000"/>
              </a:solidFill>
            </a:endParaRPr>
          </a:p>
          <a:p>
            <a:pPr>
              <a:spcBef>
                <a:spcPts val="600"/>
              </a:spcBef>
              <a:spcAft>
                <a:spcPts val="600"/>
              </a:spcAft>
            </a:pPr>
            <a:r>
              <a:rPr lang="ar-LB" sz="1600" b="1" dirty="0">
                <a:solidFill>
                  <a:srgbClr val="FF0000"/>
                </a:solidFill>
              </a:rPr>
              <a:t>۰٥  تموز ٢۰٢٤</a:t>
            </a:r>
            <a:endParaRPr lang="x-none" sz="1600" b="1" dirty="0">
              <a:solidFill>
                <a:srgbClr val="FF0000"/>
              </a:solidFill>
            </a:endParaRPr>
          </a:p>
        </p:txBody>
      </p:sp>
    </p:spTree>
    <p:extLst>
      <p:ext uri="{BB962C8B-B14F-4D97-AF65-F5344CB8AC3E}">
        <p14:creationId xmlns:p14="http://schemas.microsoft.com/office/powerpoint/2010/main" val="524477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A96B0CD-8D3F-4727-B448-E9BE9D2E9F6F}"/>
              </a:ext>
            </a:extLst>
          </p:cNvPr>
          <p:cNvSpPr/>
          <p:nvPr/>
        </p:nvSpPr>
        <p:spPr>
          <a:xfrm>
            <a:off x="10999001" y="391576"/>
            <a:ext cx="914400" cy="91440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rPr>
              <a:t>٤</a:t>
            </a:r>
            <a:endParaRPr kumimoji="0" lang="x-none"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endParaRPr>
          </a:p>
        </p:txBody>
      </p:sp>
      <p:sp>
        <p:nvSpPr>
          <p:cNvPr id="9" name="Subtitle 2">
            <a:extLst>
              <a:ext uri="{FF2B5EF4-FFF2-40B4-BE49-F238E27FC236}">
                <a16:creationId xmlns:a16="http://schemas.microsoft.com/office/drawing/2014/main" id="{91DE1D7B-E592-4FE0-9AB2-B0B4F838864C}"/>
              </a:ext>
            </a:extLst>
          </p:cNvPr>
          <p:cNvSpPr>
            <a:spLocks noGrp="1"/>
          </p:cNvSpPr>
          <p:nvPr>
            <p:ph type="subTitle" idx="1"/>
          </p:nvPr>
        </p:nvSpPr>
        <p:spPr>
          <a:xfrm>
            <a:off x="7972746" y="1798280"/>
            <a:ext cx="4162093" cy="635500"/>
          </a:xfrm>
        </p:spPr>
        <p:txBody>
          <a:bodyPr/>
          <a:lstStyle/>
          <a:p>
            <a:pPr marL="0" indent="0" algn="r" rtl="1">
              <a:lnSpc>
                <a:spcPct val="100000"/>
              </a:lnSpc>
              <a:spcBef>
                <a:spcPts val="300"/>
              </a:spcBef>
              <a:spcAft>
                <a:spcPts val="300"/>
              </a:spcAft>
              <a:buNone/>
            </a:pPr>
            <a:r>
              <a:rPr lang="ar-SA" sz="2400" b="1" dirty="0">
                <a:effectLst/>
                <a:ea typeface="Book Antiqua" panose="02040602050305030304" pitchFamily="18" charset="0"/>
                <a:cs typeface="+mj-cs"/>
              </a:rPr>
              <a:t>ملخص عن الوحدة </a:t>
            </a:r>
            <a:r>
              <a:rPr lang="ar-LB" sz="2400" b="1" dirty="0">
                <a:ea typeface="Book Antiqua" panose="02040602050305030304" pitchFamily="18" charset="0"/>
                <a:cs typeface="+mj-cs"/>
              </a:rPr>
              <a:t>الثالثة</a:t>
            </a:r>
            <a:endParaRPr lang="en-US" sz="2400" b="1" dirty="0">
              <a:ea typeface="Book Antiqua" panose="02040602050305030304" pitchFamily="18" charset="0"/>
              <a:cs typeface="+mj-cs"/>
            </a:endParaRPr>
          </a:p>
          <a:p>
            <a:pPr marL="0" indent="0" algn="r" rtl="1">
              <a:lnSpc>
                <a:spcPct val="100000"/>
              </a:lnSpc>
              <a:spcBef>
                <a:spcPts val="300"/>
              </a:spcBef>
              <a:spcAft>
                <a:spcPts val="300"/>
              </a:spcAft>
              <a:buNone/>
            </a:pPr>
            <a:endParaRPr lang="en-US" sz="2400" b="1" dirty="0">
              <a:effectLst/>
              <a:ea typeface="Book Antiqua" panose="02040602050305030304" pitchFamily="18" charset="0"/>
              <a:cs typeface="+mj-cs"/>
            </a:endParaRPr>
          </a:p>
          <a:p>
            <a:pPr marL="0" indent="0" algn="r" rtl="1">
              <a:lnSpc>
                <a:spcPct val="100000"/>
              </a:lnSpc>
              <a:spcBef>
                <a:spcPts val="300"/>
              </a:spcBef>
              <a:spcAft>
                <a:spcPts val="300"/>
              </a:spcAft>
              <a:buNone/>
            </a:pPr>
            <a:r>
              <a:rPr lang="ar-LB" sz="2400" b="1" dirty="0">
                <a:effectLst/>
                <a:ea typeface="Book Antiqua" panose="02040602050305030304" pitchFamily="18" charset="0"/>
                <a:cs typeface="+mj-cs"/>
              </a:rPr>
              <a:t>تعزيز الدور ال</a:t>
            </a:r>
            <a:r>
              <a:rPr lang="ar-LB" sz="2400" b="1" dirty="0">
                <a:ea typeface="Book Antiqua" panose="02040602050305030304" pitchFamily="18" charset="0"/>
                <a:cs typeface="+mj-cs"/>
              </a:rPr>
              <a:t>تنفيذي للمجلس الاستشاري والاستعداد والتخطيط له</a:t>
            </a:r>
            <a:endParaRPr lang="ar-SA" sz="2400" b="1" dirty="0">
              <a:effectLst/>
              <a:ea typeface="Book Antiqua" panose="02040602050305030304" pitchFamily="18" charset="0"/>
              <a:cs typeface="+mj-cs"/>
            </a:endParaRPr>
          </a:p>
        </p:txBody>
      </p:sp>
      <p:sp>
        <p:nvSpPr>
          <p:cNvPr id="12" name="TextBox 11">
            <a:extLst>
              <a:ext uri="{FF2B5EF4-FFF2-40B4-BE49-F238E27FC236}">
                <a16:creationId xmlns:a16="http://schemas.microsoft.com/office/drawing/2014/main" id="{F4D8567C-FD4C-483D-9054-C3CC8A9E3F17}"/>
              </a:ext>
            </a:extLst>
          </p:cNvPr>
          <p:cNvSpPr txBox="1"/>
          <p:nvPr/>
        </p:nvSpPr>
        <p:spPr>
          <a:xfrm>
            <a:off x="2486347" y="1061225"/>
            <a:ext cx="2619910" cy="461665"/>
          </a:xfrm>
          <a:prstGeom prst="rect">
            <a:avLst/>
          </a:prstGeom>
          <a:noFill/>
        </p:spPr>
        <p:txBody>
          <a:bodyPr wrap="square">
            <a:spAutoFit/>
          </a:bodyPr>
          <a:lstStyle/>
          <a:p>
            <a:pPr marL="0" indent="0" algn="ctr" rtl="1">
              <a:lnSpc>
                <a:spcPct val="100000"/>
              </a:lnSpc>
              <a:spcBef>
                <a:spcPts val="300"/>
              </a:spcBef>
              <a:spcAft>
                <a:spcPts val="300"/>
              </a:spcAft>
              <a:buNone/>
            </a:pPr>
            <a:r>
              <a:rPr lang="ar-SA" sz="2400" dirty="0">
                <a:solidFill>
                  <a:srgbClr val="000000"/>
                </a:solidFill>
                <a:effectLst/>
                <a:ea typeface="Book Antiqua" panose="02040602050305030304" pitchFamily="18" charset="0"/>
                <a:cs typeface="+mj-cs"/>
              </a:rPr>
              <a:t>اهداف الوحدة</a:t>
            </a:r>
            <a:r>
              <a:rPr lang="ar-LB" sz="2400" dirty="0">
                <a:solidFill>
                  <a:srgbClr val="000000"/>
                </a:solidFill>
                <a:effectLst/>
                <a:ea typeface="Book Antiqua" panose="02040602050305030304" pitchFamily="18" charset="0"/>
                <a:cs typeface="+mj-cs"/>
              </a:rPr>
              <a:t> الثالثة</a:t>
            </a:r>
            <a:endParaRPr lang="en-US" sz="4000" dirty="0">
              <a:solidFill>
                <a:srgbClr val="000000"/>
              </a:solidFill>
              <a:effectLst/>
              <a:ea typeface="Calibri" panose="020F0502020204030204" pitchFamily="34" charset="0"/>
              <a:cs typeface="+mj-cs"/>
            </a:endParaRPr>
          </a:p>
        </p:txBody>
      </p:sp>
      <p:sp>
        <p:nvSpPr>
          <p:cNvPr id="8" name="Slide Number Placeholder 5">
            <a:extLst>
              <a:ext uri="{FF2B5EF4-FFF2-40B4-BE49-F238E27FC236}">
                <a16:creationId xmlns:a16="http://schemas.microsoft.com/office/drawing/2014/main" id="{FE92ED44-B421-FE34-D3DC-674EED34D321}"/>
              </a:ext>
            </a:extLst>
          </p:cNvPr>
          <p:cNvSpPr txBox="1">
            <a:spLocks/>
          </p:cNvSpPr>
          <p:nvPr/>
        </p:nvSpPr>
        <p:spPr>
          <a:xfrm>
            <a:off x="9128224" y="6284911"/>
            <a:ext cx="3112266" cy="271754"/>
          </a:xfrm>
          <a:prstGeom prst="rect">
            <a:avLst/>
          </a:prstGeom>
        </p:spPr>
        <p:txBody>
          <a:bodyPr/>
          <a:lstStyle>
            <a:defPPr>
              <a:defRPr lang="x-none"/>
            </a:defPPr>
            <a:lvl1pPr marL="0" algn="r" defTabSz="914400" rtl="0" eaLnBrk="1" latinLnBrk="0" hangingPunct="1">
              <a:defRPr sz="1400" b="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LB" sz="1200" b="1" dirty="0">
                <a:solidFill>
                  <a:schemeClr val="bg1"/>
                </a:solidFill>
                <a:latin typeface="Calibri" panose="020F0502020204030204" pitchFamily="34" charset="0"/>
                <a:ea typeface="Calibri" panose="020F0502020204030204" pitchFamily="34" charset="0"/>
              </a:rPr>
              <a:t>تطوير قدرات </a:t>
            </a:r>
            <a:r>
              <a:rPr lang="ar-SA" sz="1200" b="1" dirty="0">
                <a:solidFill>
                  <a:schemeClr val="bg1"/>
                </a:solidFill>
                <a:latin typeface="Calibri" panose="020F0502020204030204" pitchFamily="34" charset="0"/>
                <a:ea typeface="Calibri" panose="020F0502020204030204" pitchFamily="34" charset="0"/>
              </a:rPr>
              <a:t>أعضاء</a:t>
            </a:r>
            <a:r>
              <a:rPr lang="ar-LB" sz="1200" b="1" dirty="0">
                <a:solidFill>
                  <a:schemeClr val="bg1"/>
                </a:solidFill>
                <a:latin typeface="Calibri" panose="020F0502020204030204" pitchFamily="34" charset="0"/>
                <a:ea typeface="Calibri" panose="020F0502020204030204" pitchFamily="34" charset="0"/>
              </a:rPr>
              <a:t> </a:t>
            </a:r>
            <a:r>
              <a:rPr lang="ar-SA" sz="1200" b="1" dirty="0">
                <a:solidFill>
                  <a:schemeClr val="bg1"/>
                </a:solidFill>
                <a:latin typeface="Calibri" panose="020F0502020204030204" pitchFamily="34" charset="0"/>
                <a:ea typeface="Calibri" panose="020F0502020204030204" pitchFamily="34" charset="0"/>
              </a:rPr>
              <a:t>المجالس الاستشارية</a:t>
            </a:r>
            <a:r>
              <a:rPr lang="ar-LB" sz="1200" b="1" dirty="0">
                <a:solidFill>
                  <a:schemeClr val="bg1"/>
                </a:solidFill>
                <a:latin typeface="Calibri" panose="020F0502020204030204" pitchFamily="34" charset="0"/>
                <a:ea typeface="Calibri" panose="020F0502020204030204" pitchFamily="34" charset="0"/>
              </a:rPr>
              <a:t> الجدد</a:t>
            </a:r>
            <a:endParaRPr lang="ar-LB" sz="1200" dirty="0">
              <a:solidFill>
                <a:schemeClr val="bg1"/>
              </a:solidFill>
              <a:latin typeface="Calibri" panose="020F0502020204030204" pitchFamily="34" charset="0"/>
              <a:ea typeface="Calibri" panose="020F0502020204030204" pitchFamily="34" charset="0"/>
            </a:endParaRPr>
          </a:p>
        </p:txBody>
      </p:sp>
      <p:graphicFrame>
        <p:nvGraphicFramePr>
          <p:cNvPr id="3" name="Diagram 2">
            <a:extLst>
              <a:ext uri="{FF2B5EF4-FFF2-40B4-BE49-F238E27FC236}">
                <a16:creationId xmlns:a16="http://schemas.microsoft.com/office/drawing/2014/main" id="{2B510D78-0ACA-CF3D-570C-81424006B659}"/>
              </a:ext>
            </a:extLst>
          </p:cNvPr>
          <p:cNvGraphicFramePr/>
          <p:nvPr>
            <p:extLst>
              <p:ext uri="{D42A27DB-BD31-4B8C-83A1-F6EECF244321}">
                <p14:modId xmlns:p14="http://schemas.microsoft.com/office/powerpoint/2010/main" val="666680351"/>
              </p:ext>
            </p:extLst>
          </p:nvPr>
        </p:nvGraphicFramePr>
        <p:xfrm>
          <a:off x="386479" y="1428107"/>
          <a:ext cx="6699266" cy="3580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Chess pieces outline">
            <a:extLst>
              <a:ext uri="{FF2B5EF4-FFF2-40B4-BE49-F238E27FC236}">
                <a16:creationId xmlns:a16="http://schemas.microsoft.com/office/drawing/2014/main" id="{6EA5F62C-1B86-CFC0-6300-C9C3137285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1722" y="1665879"/>
            <a:ext cx="457200" cy="457200"/>
          </a:xfrm>
          <a:prstGeom prst="rect">
            <a:avLst/>
          </a:prstGeom>
        </p:spPr>
      </p:pic>
      <p:pic>
        <p:nvPicPr>
          <p:cNvPr id="7" name="Graphic 6" descr="Lightbulb and gear outline">
            <a:extLst>
              <a:ext uri="{FF2B5EF4-FFF2-40B4-BE49-F238E27FC236}">
                <a16:creationId xmlns:a16="http://schemas.microsoft.com/office/drawing/2014/main" id="{13EA513E-62A4-2803-2619-890F30C8D3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4445" y="2312731"/>
            <a:ext cx="457200" cy="457200"/>
          </a:xfrm>
          <a:prstGeom prst="rect">
            <a:avLst/>
          </a:prstGeom>
        </p:spPr>
      </p:pic>
      <p:pic>
        <p:nvPicPr>
          <p:cNvPr id="13" name="Graphic 12" descr="Tools outline">
            <a:extLst>
              <a:ext uri="{FF2B5EF4-FFF2-40B4-BE49-F238E27FC236}">
                <a16:creationId xmlns:a16="http://schemas.microsoft.com/office/drawing/2014/main" id="{94C09742-FB09-BBEB-5161-6236014B8F3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8374" y="2989778"/>
            <a:ext cx="457200" cy="457200"/>
          </a:xfrm>
          <a:prstGeom prst="rect">
            <a:avLst/>
          </a:prstGeom>
        </p:spPr>
      </p:pic>
      <p:pic>
        <p:nvPicPr>
          <p:cNvPr id="17" name="Graphic 16" descr="Chat outline">
            <a:extLst>
              <a:ext uri="{FF2B5EF4-FFF2-40B4-BE49-F238E27FC236}">
                <a16:creationId xmlns:a16="http://schemas.microsoft.com/office/drawing/2014/main" id="{DEEDD894-5534-C9EE-DA98-D80CC1B5E8F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14719" y="3675103"/>
            <a:ext cx="457200" cy="457200"/>
          </a:xfrm>
          <a:prstGeom prst="rect">
            <a:avLst/>
          </a:prstGeom>
        </p:spPr>
      </p:pic>
      <p:pic>
        <p:nvPicPr>
          <p:cNvPr id="19" name="Graphic 18" descr="Comment Like outline">
            <a:extLst>
              <a:ext uri="{FF2B5EF4-FFF2-40B4-BE49-F238E27FC236}">
                <a16:creationId xmlns:a16="http://schemas.microsoft.com/office/drawing/2014/main" id="{EF0E6879-CB28-561C-B3B3-31960FF02ED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1722" y="4352150"/>
            <a:ext cx="457200" cy="457200"/>
          </a:xfrm>
          <a:prstGeom prst="rect">
            <a:avLst/>
          </a:prstGeom>
        </p:spPr>
      </p:pic>
    </p:spTree>
    <p:extLst>
      <p:ext uri="{BB962C8B-B14F-4D97-AF65-F5344CB8AC3E}">
        <p14:creationId xmlns:p14="http://schemas.microsoft.com/office/powerpoint/2010/main" val="297245597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A96B0CD-8D3F-4727-B448-E9BE9D2E9F6F}"/>
              </a:ext>
            </a:extLst>
          </p:cNvPr>
          <p:cNvSpPr/>
          <p:nvPr/>
        </p:nvSpPr>
        <p:spPr>
          <a:xfrm>
            <a:off x="10999001" y="391576"/>
            <a:ext cx="914400" cy="91440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rPr>
              <a:t>٤</a:t>
            </a:r>
            <a:endParaRPr kumimoji="0" lang="x-none"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endParaRPr>
          </a:p>
        </p:txBody>
      </p:sp>
      <p:sp>
        <p:nvSpPr>
          <p:cNvPr id="9" name="Subtitle 2">
            <a:extLst>
              <a:ext uri="{FF2B5EF4-FFF2-40B4-BE49-F238E27FC236}">
                <a16:creationId xmlns:a16="http://schemas.microsoft.com/office/drawing/2014/main" id="{91DE1D7B-E592-4FE0-9AB2-B0B4F838864C}"/>
              </a:ext>
            </a:extLst>
          </p:cNvPr>
          <p:cNvSpPr>
            <a:spLocks noGrp="1"/>
          </p:cNvSpPr>
          <p:nvPr>
            <p:ph type="subTitle" idx="1"/>
          </p:nvPr>
        </p:nvSpPr>
        <p:spPr>
          <a:xfrm>
            <a:off x="7972746" y="1798280"/>
            <a:ext cx="4162093" cy="635500"/>
          </a:xfrm>
        </p:spPr>
        <p:txBody>
          <a:bodyPr/>
          <a:lstStyle/>
          <a:p>
            <a:pPr marL="0" indent="0" algn="r" rtl="1">
              <a:lnSpc>
                <a:spcPct val="100000"/>
              </a:lnSpc>
              <a:spcBef>
                <a:spcPts val="300"/>
              </a:spcBef>
              <a:spcAft>
                <a:spcPts val="300"/>
              </a:spcAft>
              <a:buNone/>
            </a:pPr>
            <a:r>
              <a:rPr lang="ar-SA" sz="2400" b="1" dirty="0">
                <a:effectLst/>
                <a:ea typeface="Book Antiqua" panose="02040602050305030304" pitchFamily="18" charset="0"/>
                <a:cs typeface="+mj-cs"/>
              </a:rPr>
              <a:t>ملخص عن الوحدة </a:t>
            </a:r>
            <a:r>
              <a:rPr lang="ar-LB" sz="2400" b="1" dirty="0">
                <a:effectLst/>
                <a:ea typeface="Book Antiqua" panose="02040602050305030304" pitchFamily="18" charset="0"/>
                <a:cs typeface="+mj-cs"/>
              </a:rPr>
              <a:t>الثالثة</a:t>
            </a:r>
          </a:p>
          <a:p>
            <a:pPr marL="0" indent="0" algn="r" rtl="1">
              <a:lnSpc>
                <a:spcPct val="100000"/>
              </a:lnSpc>
              <a:spcBef>
                <a:spcPts val="300"/>
              </a:spcBef>
              <a:spcAft>
                <a:spcPts val="300"/>
              </a:spcAft>
              <a:buNone/>
            </a:pPr>
            <a:endParaRPr lang="ar-LB" sz="2400" b="1" dirty="0">
              <a:ea typeface="Book Antiqua" panose="02040602050305030304" pitchFamily="18" charset="0"/>
              <a:cs typeface="+mj-cs"/>
            </a:endParaRPr>
          </a:p>
          <a:p>
            <a:pPr>
              <a:lnSpc>
                <a:spcPct val="100000"/>
              </a:lnSpc>
              <a:spcBef>
                <a:spcPts val="300"/>
              </a:spcBef>
              <a:spcAft>
                <a:spcPts val="300"/>
              </a:spcAft>
            </a:pPr>
            <a:r>
              <a:rPr lang="ar-LB" sz="2400" b="1" dirty="0">
                <a:effectLst/>
                <a:ea typeface="Book Antiqua" panose="02040602050305030304" pitchFamily="18" charset="0"/>
                <a:cs typeface="+mj-cs"/>
              </a:rPr>
              <a:t>تعزيز الدور ال</a:t>
            </a:r>
            <a:r>
              <a:rPr lang="ar-LB" sz="2400" b="1" dirty="0">
                <a:ea typeface="Book Antiqua" panose="02040602050305030304" pitchFamily="18" charset="0"/>
                <a:cs typeface="+mj-cs"/>
              </a:rPr>
              <a:t>تنفيذي للمجلس الاستشاري والاستعداد والتخطيط له</a:t>
            </a:r>
            <a:endParaRPr lang="ar-SA" sz="2400" b="1" dirty="0">
              <a:effectLst/>
              <a:ea typeface="Book Antiqua" panose="02040602050305030304" pitchFamily="18" charset="0"/>
              <a:cs typeface="+mj-cs"/>
            </a:endParaRPr>
          </a:p>
          <a:p>
            <a:pPr marL="0" indent="0" algn="r" rtl="1">
              <a:lnSpc>
                <a:spcPct val="100000"/>
              </a:lnSpc>
              <a:spcBef>
                <a:spcPts val="300"/>
              </a:spcBef>
              <a:spcAft>
                <a:spcPts val="300"/>
              </a:spcAft>
              <a:buNone/>
            </a:pPr>
            <a:endParaRPr lang="ar-SA" sz="2400" b="1" dirty="0">
              <a:effectLst/>
              <a:ea typeface="Book Antiqua" panose="02040602050305030304" pitchFamily="18" charset="0"/>
              <a:cs typeface="+mj-cs"/>
            </a:endParaRPr>
          </a:p>
        </p:txBody>
      </p:sp>
      <p:sp>
        <p:nvSpPr>
          <p:cNvPr id="12" name="TextBox 11">
            <a:extLst>
              <a:ext uri="{FF2B5EF4-FFF2-40B4-BE49-F238E27FC236}">
                <a16:creationId xmlns:a16="http://schemas.microsoft.com/office/drawing/2014/main" id="{F4D8567C-FD4C-483D-9054-C3CC8A9E3F17}"/>
              </a:ext>
            </a:extLst>
          </p:cNvPr>
          <p:cNvSpPr txBox="1"/>
          <p:nvPr/>
        </p:nvSpPr>
        <p:spPr>
          <a:xfrm>
            <a:off x="1099126" y="1305976"/>
            <a:ext cx="5440219" cy="461665"/>
          </a:xfrm>
          <a:prstGeom prst="rect">
            <a:avLst/>
          </a:prstGeom>
          <a:noFill/>
        </p:spPr>
        <p:txBody>
          <a:bodyPr wrap="square">
            <a:spAutoFit/>
          </a:bodyPr>
          <a:lstStyle/>
          <a:p>
            <a:pPr marL="0" indent="0" algn="ctr" rtl="1">
              <a:lnSpc>
                <a:spcPct val="100000"/>
              </a:lnSpc>
              <a:spcBef>
                <a:spcPts val="300"/>
              </a:spcBef>
              <a:spcAft>
                <a:spcPts val="300"/>
              </a:spcAft>
              <a:buNone/>
            </a:pPr>
            <a:r>
              <a:rPr lang="ar-SA" sz="2400" dirty="0">
                <a:solidFill>
                  <a:srgbClr val="000000"/>
                </a:solidFill>
                <a:effectLst/>
                <a:ea typeface="Book Antiqua" panose="02040602050305030304" pitchFamily="18" charset="0"/>
                <a:cs typeface="+mj-cs"/>
              </a:rPr>
              <a:t>التكليف الفردي بالوحدة</a:t>
            </a:r>
            <a:r>
              <a:rPr lang="en-US" sz="2400" dirty="0">
                <a:solidFill>
                  <a:srgbClr val="000000"/>
                </a:solidFill>
                <a:effectLst/>
                <a:ea typeface="Book Antiqua" panose="02040602050305030304" pitchFamily="18" charset="0"/>
                <a:cs typeface="+mj-cs"/>
              </a:rPr>
              <a:t> </a:t>
            </a:r>
            <a:r>
              <a:rPr lang="ar-LB" sz="2400" dirty="0">
                <a:solidFill>
                  <a:srgbClr val="000000"/>
                </a:solidFill>
                <a:effectLst/>
                <a:ea typeface="Book Antiqua" panose="02040602050305030304" pitchFamily="18" charset="0"/>
                <a:cs typeface="+mj-cs"/>
              </a:rPr>
              <a:t>الثالثة</a:t>
            </a:r>
            <a:endParaRPr lang="en-US" sz="4000" dirty="0">
              <a:solidFill>
                <a:srgbClr val="000000"/>
              </a:solidFill>
              <a:effectLst/>
              <a:ea typeface="Calibri" panose="020F0502020204030204" pitchFamily="34" charset="0"/>
              <a:cs typeface="+mj-cs"/>
            </a:endParaRPr>
          </a:p>
        </p:txBody>
      </p:sp>
      <p:sp>
        <p:nvSpPr>
          <p:cNvPr id="8" name="Slide Number Placeholder 5">
            <a:extLst>
              <a:ext uri="{FF2B5EF4-FFF2-40B4-BE49-F238E27FC236}">
                <a16:creationId xmlns:a16="http://schemas.microsoft.com/office/drawing/2014/main" id="{FE92ED44-B421-FE34-D3DC-674EED34D321}"/>
              </a:ext>
            </a:extLst>
          </p:cNvPr>
          <p:cNvSpPr txBox="1">
            <a:spLocks/>
          </p:cNvSpPr>
          <p:nvPr/>
        </p:nvSpPr>
        <p:spPr>
          <a:xfrm>
            <a:off x="9128224" y="6284911"/>
            <a:ext cx="3112266" cy="271754"/>
          </a:xfrm>
          <a:prstGeom prst="rect">
            <a:avLst/>
          </a:prstGeom>
        </p:spPr>
        <p:txBody>
          <a:bodyPr/>
          <a:lstStyle>
            <a:defPPr>
              <a:defRPr lang="x-none"/>
            </a:defPPr>
            <a:lvl1pPr marL="0" algn="r" defTabSz="914400" rtl="0" eaLnBrk="1" latinLnBrk="0" hangingPunct="1">
              <a:defRPr sz="1400" b="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LB" sz="1200" b="1" dirty="0">
                <a:solidFill>
                  <a:schemeClr val="bg1"/>
                </a:solidFill>
                <a:latin typeface="Calibri" panose="020F0502020204030204" pitchFamily="34" charset="0"/>
                <a:ea typeface="Calibri" panose="020F0502020204030204" pitchFamily="34" charset="0"/>
              </a:rPr>
              <a:t>تطوير قدرات </a:t>
            </a:r>
            <a:r>
              <a:rPr lang="ar-SA" sz="1200" b="1" dirty="0">
                <a:solidFill>
                  <a:schemeClr val="bg1"/>
                </a:solidFill>
                <a:latin typeface="Calibri" panose="020F0502020204030204" pitchFamily="34" charset="0"/>
                <a:ea typeface="Calibri" panose="020F0502020204030204" pitchFamily="34" charset="0"/>
              </a:rPr>
              <a:t>أعضاء</a:t>
            </a:r>
            <a:r>
              <a:rPr lang="ar-LB" sz="1200" b="1" dirty="0">
                <a:solidFill>
                  <a:schemeClr val="bg1"/>
                </a:solidFill>
                <a:latin typeface="Calibri" panose="020F0502020204030204" pitchFamily="34" charset="0"/>
                <a:ea typeface="Calibri" panose="020F0502020204030204" pitchFamily="34" charset="0"/>
              </a:rPr>
              <a:t> </a:t>
            </a:r>
            <a:r>
              <a:rPr lang="ar-SA" sz="1200" b="1" dirty="0">
                <a:solidFill>
                  <a:schemeClr val="bg1"/>
                </a:solidFill>
                <a:latin typeface="Calibri" panose="020F0502020204030204" pitchFamily="34" charset="0"/>
                <a:ea typeface="Calibri" panose="020F0502020204030204" pitchFamily="34" charset="0"/>
              </a:rPr>
              <a:t>المجالس الاستشارية</a:t>
            </a:r>
            <a:r>
              <a:rPr lang="ar-LB" sz="1200" b="1" dirty="0">
                <a:solidFill>
                  <a:schemeClr val="bg1"/>
                </a:solidFill>
                <a:latin typeface="Calibri" panose="020F0502020204030204" pitchFamily="34" charset="0"/>
                <a:ea typeface="Calibri" panose="020F0502020204030204" pitchFamily="34" charset="0"/>
              </a:rPr>
              <a:t> الجدد</a:t>
            </a:r>
            <a:endParaRPr lang="ar-LB" sz="1200" dirty="0">
              <a:solidFill>
                <a:schemeClr val="bg1"/>
              </a:solidFill>
              <a:latin typeface="Calibri" panose="020F0502020204030204" pitchFamily="34" charset="0"/>
              <a:ea typeface="Calibri" panose="020F0502020204030204" pitchFamily="34" charset="0"/>
            </a:endParaRPr>
          </a:p>
        </p:txBody>
      </p:sp>
      <p:sp>
        <p:nvSpPr>
          <p:cNvPr id="2" name="TextBox 1"/>
          <p:cNvSpPr txBox="1"/>
          <p:nvPr/>
        </p:nvSpPr>
        <p:spPr>
          <a:xfrm>
            <a:off x="2024009" y="1986082"/>
            <a:ext cx="4993404" cy="400110"/>
          </a:xfrm>
          <a:prstGeom prst="rect">
            <a:avLst/>
          </a:prstGeom>
          <a:noFill/>
        </p:spPr>
        <p:txBody>
          <a:bodyPr wrap="square" rtlCol="0">
            <a:spAutoFit/>
          </a:bodyPr>
          <a:lstStyle/>
          <a:p>
            <a:pPr algn="r"/>
            <a:r>
              <a:rPr lang="ar-LB" sz="2000" b="1" dirty="0"/>
              <a:t>۱</a:t>
            </a:r>
            <a:r>
              <a:rPr lang="ar-LB" dirty="0"/>
              <a:t> - ي</a:t>
            </a:r>
            <a:r>
              <a:rPr lang="ar-SA" dirty="0"/>
              <a:t>هدف</a:t>
            </a:r>
            <a:r>
              <a:rPr lang="ar-LB" dirty="0"/>
              <a:t> الى</a:t>
            </a:r>
            <a:r>
              <a:rPr lang="ar-SA" dirty="0"/>
              <a:t> تعزيز الدور التنفيذي للمجلس الاستشاري</a:t>
            </a:r>
            <a:r>
              <a:rPr lang="ar-LB" dirty="0"/>
              <a:t>. </a:t>
            </a:r>
          </a:p>
        </p:txBody>
      </p:sp>
      <p:sp>
        <p:nvSpPr>
          <p:cNvPr id="6" name="TextBox 5">
            <a:extLst>
              <a:ext uri="{FF2B5EF4-FFF2-40B4-BE49-F238E27FC236}">
                <a16:creationId xmlns:a16="http://schemas.microsoft.com/office/drawing/2014/main" id="{4D547B24-F997-4553-AA0A-6AF060DA9FC2}"/>
              </a:ext>
            </a:extLst>
          </p:cNvPr>
          <p:cNvSpPr txBox="1"/>
          <p:nvPr/>
        </p:nvSpPr>
        <p:spPr>
          <a:xfrm>
            <a:off x="2270589" y="2508078"/>
            <a:ext cx="4746824" cy="369332"/>
          </a:xfrm>
          <a:prstGeom prst="rect">
            <a:avLst/>
          </a:prstGeom>
          <a:noFill/>
        </p:spPr>
        <p:txBody>
          <a:bodyPr wrap="square" rtlCol="0">
            <a:spAutoFit/>
          </a:bodyPr>
          <a:lstStyle/>
          <a:p>
            <a:pPr algn="r"/>
            <a:r>
              <a:rPr lang="ar-LB" b="1" dirty="0"/>
              <a:t>٢</a:t>
            </a:r>
            <a:r>
              <a:rPr lang="ar-LB" dirty="0"/>
              <a:t> - ي</a:t>
            </a:r>
            <a:r>
              <a:rPr lang="ar-SA" dirty="0"/>
              <a:t>ستعرض سيناريو ومراحل </a:t>
            </a:r>
            <a:r>
              <a:rPr lang="ar-LB" dirty="0"/>
              <a:t>ال</a:t>
            </a:r>
            <a:r>
              <a:rPr lang="ar-SA" dirty="0"/>
              <a:t>تواصل ب</a:t>
            </a:r>
            <a:r>
              <a:rPr lang="ar-LB" dirty="0"/>
              <a:t>ا</a:t>
            </a:r>
            <a:r>
              <a:rPr lang="ar-SA" dirty="0"/>
              <a:t>حدى المؤسسات</a:t>
            </a:r>
            <a:r>
              <a:rPr lang="ar-LB" dirty="0"/>
              <a:t>:</a:t>
            </a:r>
            <a:r>
              <a:rPr lang="ar-SA" dirty="0"/>
              <a:t> </a:t>
            </a:r>
            <a:endParaRPr lang="en-US" dirty="0"/>
          </a:p>
        </p:txBody>
      </p:sp>
      <p:sp>
        <p:nvSpPr>
          <p:cNvPr id="7" name="TextBox 6">
            <a:extLst>
              <a:ext uri="{FF2B5EF4-FFF2-40B4-BE49-F238E27FC236}">
                <a16:creationId xmlns:a16="http://schemas.microsoft.com/office/drawing/2014/main" id="{F1CB0965-8B39-14BD-64AB-27A0E5669AE5}"/>
              </a:ext>
            </a:extLst>
          </p:cNvPr>
          <p:cNvSpPr txBox="1"/>
          <p:nvPr/>
        </p:nvSpPr>
        <p:spPr>
          <a:xfrm>
            <a:off x="3626778" y="2877410"/>
            <a:ext cx="3019052" cy="369332"/>
          </a:xfrm>
          <a:prstGeom prst="rect">
            <a:avLst/>
          </a:prstGeom>
          <a:noFill/>
        </p:spPr>
        <p:txBody>
          <a:bodyPr wrap="square" rtlCol="0">
            <a:spAutoFit/>
          </a:bodyPr>
          <a:lstStyle/>
          <a:p>
            <a:pPr algn="r"/>
            <a:r>
              <a:rPr lang="ar-LB" b="1" dirty="0"/>
              <a:t>أ</a:t>
            </a:r>
            <a:r>
              <a:rPr lang="ar-LB" dirty="0"/>
              <a:t>   - </a:t>
            </a:r>
            <a:r>
              <a:rPr lang="ar-SA" dirty="0"/>
              <a:t>بدايةً من اول اتصال هاتفي </a:t>
            </a:r>
            <a:r>
              <a:rPr lang="ar-LB" dirty="0"/>
              <a:t> </a:t>
            </a:r>
          </a:p>
        </p:txBody>
      </p:sp>
      <p:sp>
        <p:nvSpPr>
          <p:cNvPr id="13" name="TextBox 12">
            <a:extLst>
              <a:ext uri="{FF2B5EF4-FFF2-40B4-BE49-F238E27FC236}">
                <a16:creationId xmlns:a16="http://schemas.microsoft.com/office/drawing/2014/main" id="{D318C8B8-0355-DE6E-5A1F-32D2BE0DEBD9}"/>
              </a:ext>
            </a:extLst>
          </p:cNvPr>
          <p:cNvSpPr txBox="1"/>
          <p:nvPr/>
        </p:nvSpPr>
        <p:spPr>
          <a:xfrm>
            <a:off x="3143892" y="3262207"/>
            <a:ext cx="3501938" cy="369332"/>
          </a:xfrm>
          <a:prstGeom prst="rect">
            <a:avLst/>
          </a:prstGeom>
          <a:noFill/>
        </p:spPr>
        <p:txBody>
          <a:bodyPr wrap="square">
            <a:spAutoFit/>
          </a:bodyPr>
          <a:lstStyle/>
          <a:p>
            <a:pPr algn="r"/>
            <a:r>
              <a:rPr lang="ar-LB" b="1" dirty="0"/>
              <a:t>ب</a:t>
            </a:r>
            <a:r>
              <a:rPr lang="ar-LB" dirty="0"/>
              <a:t> - </a:t>
            </a:r>
            <a:r>
              <a:rPr lang="ar-SA" dirty="0"/>
              <a:t>انتهاءً الى اقناع المؤسسة بعقد شراكة</a:t>
            </a:r>
            <a:r>
              <a:rPr lang="ar-LB" dirty="0"/>
              <a:t> </a:t>
            </a:r>
          </a:p>
        </p:txBody>
      </p:sp>
      <p:pic>
        <p:nvPicPr>
          <p:cNvPr id="15" name="Graphic 14" descr="Completed outline">
            <a:extLst>
              <a:ext uri="{FF2B5EF4-FFF2-40B4-BE49-F238E27FC236}">
                <a16:creationId xmlns:a16="http://schemas.microsoft.com/office/drawing/2014/main" id="{D6DB50E8-A480-4000-37C2-D8F28C09DD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4789" y="1840568"/>
            <a:ext cx="685800" cy="685800"/>
          </a:xfrm>
          <a:prstGeom prst="rect">
            <a:avLst/>
          </a:prstGeom>
        </p:spPr>
      </p:pic>
      <p:pic>
        <p:nvPicPr>
          <p:cNvPr id="17" name="Graphic 16" descr="Marketing outline">
            <a:extLst>
              <a:ext uri="{FF2B5EF4-FFF2-40B4-BE49-F238E27FC236}">
                <a16:creationId xmlns:a16="http://schemas.microsoft.com/office/drawing/2014/main" id="{B8240638-FA12-9E7A-0CE2-E87C4F74DF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4789" y="2877410"/>
            <a:ext cx="685800" cy="685800"/>
          </a:xfrm>
          <a:prstGeom prst="rect">
            <a:avLst/>
          </a:prstGeom>
        </p:spPr>
      </p:pic>
    </p:spTree>
    <p:extLst>
      <p:ext uri="{BB962C8B-B14F-4D97-AF65-F5344CB8AC3E}">
        <p14:creationId xmlns:p14="http://schemas.microsoft.com/office/powerpoint/2010/main" val="29109797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A96B0CD-8D3F-4727-B448-E9BE9D2E9F6F}"/>
              </a:ext>
            </a:extLst>
          </p:cNvPr>
          <p:cNvSpPr/>
          <p:nvPr/>
        </p:nvSpPr>
        <p:spPr>
          <a:xfrm>
            <a:off x="10999001" y="391576"/>
            <a:ext cx="914400" cy="91440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rPr>
              <a:t>٤</a:t>
            </a:r>
            <a:endParaRPr kumimoji="0" lang="x-none"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endParaRPr>
          </a:p>
        </p:txBody>
      </p:sp>
      <p:sp>
        <p:nvSpPr>
          <p:cNvPr id="9" name="Subtitle 2">
            <a:extLst>
              <a:ext uri="{FF2B5EF4-FFF2-40B4-BE49-F238E27FC236}">
                <a16:creationId xmlns:a16="http://schemas.microsoft.com/office/drawing/2014/main" id="{91DE1D7B-E592-4FE0-9AB2-B0B4F838864C}"/>
              </a:ext>
            </a:extLst>
          </p:cNvPr>
          <p:cNvSpPr>
            <a:spLocks noGrp="1"/>
          </p:cNvSpPr>
          <p:nvPr>
            <p:ph type="subTitle" idx="1"/>
          </p:nvPr>
        </p:nvSpPr>
        <p:spPr>
          <a:xfrm>
            <a:off x="7972746" y="1798280"/>
            <a:ext cx="4162093" cy="635500"/>
          </a:xfrm>
        </p:spPr>
        <p:txBody>
          <a:bodyPr/>
          <a:lstStyle/>
          <a:p>
            <a:pPr marL="0" indent="0" algn="r" rtl="1">
              <a:lnSpc>
                <a:spcPct val="100000"/>
              </a:lnSpc>
              <a:spcBef>
                <a:spcPts val="300"/>
              </a:spcBef>
              <a:spcAft>
                <a:spcPts val="300"/>
              </a:spcAft>
              <a:buNone/>
            </a:pPr>
            <a:r>
              <a:rPr lang="ar-SA" sz="2400" b="1" dirty="0">
                <a:effectLst/>
                <a:ea typeface="Book Antiqua" panose="02040602050305030304" pitchFamily="18" charset="0"/>
                <a:cs typeface="+mj-cs"/>
              </a:rPr>
              <a:t>ملخص عن الوحدة </a:t>
            </a:r>
            <a:r>
              <a:rPr lang="ar-LB" sz="2400" b="1" dirty="0">
                <a:effectLst/>
                <a:ea typeface="Book Antiqua" panose="02040602050305030304" pitchFamily="18" charset="0"/>
                <a:cs typeface="+mj-cs"/>
              </a:rPr>
              <a:t>الثالثة</a:t>
            </a:r>
          </a:p>
          <a:p>
            <a:pPr marL="0" indent="0" algn="r" rtl="1">
              <a:lnSpc>
                <a:spcPct val="100000"/>
              </a:lnSpc>
              <a:spcBef>
                <a:spcPts val="300"/>
              </a:spcBef>
              <a:spcAft>
                <a:spcPts val="300"/>
              </a:spcAft>
              <a:buNone/>
            </a:pPr>
            <a:endParaRPr lang="ar-LB" sz="2400" b="1" dirty="0">
              <a:ea typeface="Book Antiqua" panose="02040602050305030304" pitchFamily="18" charset="0"/>
              <a:cs typeface="+mj-cs"/>
            </a:endParaRPr>
          </a:p>
          <a:p>
            <a:pPr>
              <a:lnSpc>
                <a:spcPct val="100000"/>
              </a:lnSpc>
              <a:spcBef>
                <a:spcPts val="300"/>
              </a:spcBef>
              <a:spcAft>
                <a:spcPts val="300"/>
              </a:spcAft>
            </a:pPr>
            <a:r>
              <a:rPr lang="ar-LB" sz="2400" b="1" dirty="0">
                <a:effectLst/>
                <a:ea typeface="Book Antiqua" panose="02040602050305030304" pitchFamily="18" charset="0"/>
                <a:cs typeface="+mj-cs"/>
              </a:rPr>
              <a:t>تعزيز الدور ال</a:t>
            </a:r>
            <a:r>
              <a:rPr lang="ar-LB" sz="2400" b="1" dirty="0">
                <a:ea typeface="Book Antiqua" panose="02040602050305030304" pitchFamily="18" charset="0"/>
                <a:cs typeface="+mj-cs"/>
              </a:rPr>
              <a:t>تنفيذي للمجلس الاستشاري والاستعداد والتخطيط له</a:t>
            </a:r>
            <a:endParaRPr lang="ar-SA" sz="2400" b="1" dirty="0">
              <a:effectLst/>
              <a:ea typeface="Book Antiqua" panose="02040602050305030304" pitchFamily="18" charset="0"/>
              <a:cs typeface="+mj-cs"/>
            </a:endParaRPr>
          </a:p>
          <a:p>
            <a:pPr marL="0" indent="0" algn="r" rtl="1">
              <a:lnSpc>
                <a:spcPct val="100000"/>
              </a:lnSpc>
              <a:spcBef>
                <a:spcPts val="300"/>
              </a:spcBef>
              <a:spcAft>
                <a:spcPts val="300"/>
              </a:spcAft>
              <a:buNone/>
            </a:pPr>
            <a:endParaRPr lang="ar-SA" sz="2400" b="1" dirty="0">
              <a:effectLst/>
              <a:ea typeface="Book Antiqua" panose="02040602050305030304" pitchFamily="18" charset="0"/>
              <a:cs typeface="+mj-cs"/>
            </a:endParaRPr>
          </a:p>
        </p:txBody>
      </p:sp>
      <p:sp>
        <p:nvSpPr>
          <p:cNvPr id="12" name="TextBox 11">
            <a:extLst>
              <a:ext uri="{FF2B5EF4-FFF2-40B4-BE49-F238E27FC236}">
                <a16:creationId xmlns:a16="http://schemas.microsoft.com/office/drawing/2014/main" id="{F4D8567C-FD4C-483D-9054-C3CC8A9E3F17}"/>
              </a:ext>
            </a:extLst>
          </p:cNvPr>
          <p:cNvSpPr txBox="1"/>
          <p:nvPr/>
        </p:nvSpPr>
        <p:spPr>
          <a:xfrm>
            <a:off x="893541" y="606462"/>
            <a:ext cx="5440219" cy="461665"/>
          </a:xfrm>
          <a:prstGeom prst="rect">
            <a:avLst/>
          </a:prstGeom>
          <a:noFill/>
        </p:spPr>
        <p:txBody>
          <a:bodyPr wrap="square">
            <a:spAutoFit/>
          </a:bodyPr>
          <a:lstStyle/>
          <a:p>
            <a:pPr marL="0" indent="0" algn="ctr" rtl="1">
              <a:lnSpc>
                <a:spcPct val="100000"/>
              </a:lnSpc>
              <a:spcBef>
                <a:spcPts val="300"/>
              </a:spcBef>
              <a:spcAft>
                <a:spcPts val="300"/>
              </a:spcAft>
              <a:buNone/>
            </a:pPr>
            <a:r>
              <a:rPr lang="ar-SA" sz="2400" dirty="0">
                <a:solidFill>
                  <a:srgbClr val="000000"/>
                </a:solidFill>
                <a:effectLst/>
                <a:ea typeface="Book Antiqua" panose="02040602050305030304" pitchFamily="18" charset="0"/>
                <a:cs typeface="+mj-cs"/>
              </a:rPr>
              <a:t>التكليف </a:t>
            </a:r>
            <a:r>
              <a:rPr lang="ar-LB" sz="2400" dirty="0">
                <a:solidFill>
                  <a:srgbClr val="000000"/>
                </a:solidFill>
                <a:effectLst/>
                <a:ea typeface="Book Antiqua" panose="02040602050305030304" pitchFamily="18" charset="0"/>
                <a:cs typeface="+mj-cs"/>
              </a:rPr>
              <a:t>الجماعي</a:t>
            </a:r>
            <a:r>
              <a:rPr lang="ar-SA" sz="2400" dirty="0">
                <a:solidFill>
                  <a:srgbClr val="000000"/>
                </a:solidFill>
                <a:effectLst/>
                <a:ea typeface="Book Antiqua" panose="02040602050305030304" pitchFamily="18" charset="0"/>
                <a:cs typeface="+mj-cs"/>
              </a:rPr>
              <a:t> بالوحدة</a:t>
            </a:r>
            <a:r>
              <a:rPr lang="en-US" sz="2400" dirty="0">
                <a:solidFill>
                  <a:srgbClr val="000000"/>
                </a:solidFill>
                <a:effectLst/>
                <a:ea typeface="Book Antiqua" panose="02040602050305030304" pitchFamily="18" charset="0"/>
                <a:cs typeface="+mj-cs"/>
              </a:rPr>
              <a:t> </a:t>
            </a:r>
            <a:r>
              <a:rPr lang="ar-LB" sz="2400" dirty="0">
                <a:solidFill>
                  <a:srgbClr val="000000"/>
                </a:solidFill>
                <a:effectLst/>
                <a:ea typeface="Book Antiqua" panose="02040602050305030304" pitchFamily="18" charset="0"/>
                <a:cs typeface="+mj-cs"/>
              </a:rPr>
              <a:t>الثالثة</a:t>
            </a:r>
            <a:endParaRPr lang="en-US" sz="4000" dirty="0">
              <a:solidFill>
                <a:srgbClr val="000000"/>
              </a:solidFill>
              <a:effectLst/>
              <a:ea typeface="Calibri" panose="020F0502020204030204" pitchFamily="34" charset="0"/>
              <a:cs typeface="+mj-cs"/>
            </a:endParaRPr>
          </a:p>
        </p:txBody>
      </p:sp>
      <p:sp>
        <p:nvSpPr>
          <p:cNvPr id="8" name="Slide Number Placeholder 5">
            <a:extLst>
              <a:ext uri="{FF2B5EF4-FFF2-40B4-BE49-F238E27FC236}">
                <a16:creationId xmlns:a16="http://schemas.microsoft.com/office/drawing/2014/main" id="{FE92ED44-B421-FE34-D3DC-674EED34D321}"/>
              </a:ext>
            </a:extLst>
          </p:cNvPr>
          <p:cNvSpPr txBox="1">
            <a:spLocks/>
          </p:cNvSpPr>
          <p:nvPr/>
        </p:nvSpPr>
        <p:spPr>
          <a:xfrm>
            <a:off x="9128224" y="6284911"/>
            <a:ext cx="3112266" cy="271754"/>
          </a:xfrm>
          <a:prstGeom prst="rect">
            <a:avLst/>
          </a:prstGeom>
        </p:spPr>
        <p:txBody>
          <a:bodyPr/>
          <a:lstStyle>
            <a:defPPr>
              <a:defRPr lang="x-none"/>
            </a:defPPr>
            <a:lvl1pPr marL="0" algn="r" defTabSz="914400" rtl="0" eaLnBrk="1" latinLnBrk="0" hangingPunct="1">
              <a:defRPr sz="1400" b="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LB" sz="1200" b="1" dirty="0">
                <a:solidFill>
                  <a:schemeClr val="bg1"/>
                </a:solidFill>
                <a:latin typeface="Calibri" panose="020F0502020204030204" pitchFamily="34" charset="0"/>
                <a:ea typeface="Calibri" panose="020F0502020204030204" pitchFamily="34" charset="0"/>
              </a:rPr>
              <a:t>تطوير قدرات </a:t>
            </a:r>
            <a:r>
              <a:rPr lang="ar-SA" sz="1200" b="1" dirty="0">
                <a:solidFill>
                  <a:schemeClr val="bg1"/>
                </a:solidFill>
                <a:latin typeface="Calibri" panose="020F0502020204030204" pitchFamily="34" charset="0"/>
                <a:ea typeface="Calibri" panose="020F0502020204030204" pitchFamily="34" charset="0"/>
              </a:rPr>
              <a:t>أعضاء</a:t>
            </a:r>
            <a:r>
              <a:rPr lang="ar-LB" sz="1200" b="1" dirty="0">
                <a:solidFill>
                  <a:schemeClr val="bg1"/>
                </a:solidFill>
                <a:latin typeface="Calibri" panose="020F0502020204030204" pitchFamily="34" charset="0"/>
                <a:ea typeface="Calibri" panose="020F0502020204030204" pitchFamily="34" charset="0"/>
              </a:rPr>
              <a:t> </a:t>
            </a:r>
            <a:r>
              <a:rPr lang="ar-SA" sz="1200" b="1" dirty="0">
                <a:solidFill>
                  <a:schemeClr val="bg1"/>
                </a:solidFill>
                <a:latin typeface="Calibri" panose="020F0502020204030204" pitchFamily="34" charset="0"/>
                <a:ea typeface="Calibri" panose="020F0502020204030204" pitchFamily="34" charset="0"/>
              </a:rPr>
              <a:t>المجالس الاستشارية</a:t>
            </a:r>
            <a:r>
              <a:rPr lang="ar-LB" sz="1200" b="1" dirty="0">
                <a:solidFill>
                  <a:schemeClr val="bg1"/>
                </a:solidFill>
                <a:latin typeface="Calibri" panose="020F0502020204030204" pitchFamily="34" charset="0"/>
                <a:ea typeface="Calibri" panose="020F0502020204030204" pitchFamily="34" charset="0"/>
              </a:rPr>
              <a:t> الجدد</a:t>
            </a:r>
            <a:endParaRPr lang="ar-LB" sz="1200" dirty="0">
              <a:solidFill>
                <a:schemeClr val="bg1"/>
              </a:solidFill>
              <a:latin typeface="Calibri" panose="020F0502020204030204" pitchFamily="34" charset="0"/>
              <a:ea typeface="Calibri" panose="020F0502020204030204" pitchFamily="34" charset="0"/>
            </a:endParaRPr>
          </a:p>
        </p:txBody>
      </p:sp>
      <p:sp>
        <p:nvSpPr>
          <p:cNvPr id="2" name="TextBox 1"/>
          <p:cNvSpPr txBox="1"/>
          <p:nvPr/>
        </p:nvSpPr>
        <p:spPr>
          <a:xfrm>
            <a:off x="2630183" y="1158698"/>
            <a:ext cx="4745647" cy="815608"/>
          </a:xfrm>
          <a:prstGeom prst="rect">
            <a:avLst/>
          </a:prstGeom>
          <a:solidFill>
            <a:schemeClr val="accent1"/>
          </a:solidFill>
        </p:spPr>
        <p:txBody>
          <a:bodyPr wrap="square" rtlCol="0">
            <a:spAutoFit/>
          </a:bodyPr>
          <a:lstStyle/>
          <a:p>
            <a:pPr algn="r"/>
            <a:r>
              <a:rPr lang="ar-LB" b="1" dirty="0"/>
              <a:t>تركز</a:t>
            </a:r>
            <a:r>
              <a:rPr lang="ar-LB" dirty="0"/>
              <a:t> هذه المهمة الجماعية على صياغة خطة عمل</a:t>
            </a:r>
          </a:p>
          <a:p>
            <a:pPr algn="r"/>
            <a:r>
              <a:rPr lang="ar-LB" dirty="0"/>
              <a:t>لتعزيز التنفيذ الناجح للتوصيات   </a:t>
            </a:r>
          </a:p>
          <a:p>
            <a:pPr algn="r"/>
            <a:endParaRPr lang="ar-LB" sz="1100" dirty="0"/>
          </a:p>
        </p:txBody>
      </p:sp>
      <p:pic>
        <p:nvPicPr>
          <p:cNvPr id="4" name="Picture 3" descr="People in an office">
            <a:extLst>
              <a:ext uri="{FF2B5EF4-FFF2-40B4-BE49-F238E27FC236}">
                <a16:creationId xmlns:a16="http://schemas.microsoft.com/office/drawing/2014/main" id="{F4F951F0-CFD0-443E-C52B-90B5E90C41D8}"/>
              </a:ext>
            </a:extLst>
          </p:cNvPr>
          <p:cNvPicPr>
            <a:picLocks noChangeAspect="1"/>
          </p:cNvPicPr>
          <p:nvPr/>
        </p:nvPicPr>
        <p:blipFill rotWithShape="1">
          <a:blip r:embed="rId3"/>
          <a:srcRect l="22660" t="14689" r="13061"/>
          <a:stretch/>
        </p:blipFill>
        <p:spPr>
          <a:xfrm>
            <a:off x="2716125" y="1207150"/>
            <a:ext cx="897526" cy="724692"/>
          </a:xfrm>
          <a:prstGeom prst="rect">
            <a:avLst/>
          </a:prstGeom>
        </p:spPr>
      </p:pic>
      <p:graphicFrame>
        <p:nvGraphicFramePr>
          <p:cNvPr id="15" name="Diagram 14">
            <a:extLst>
              <a:ext uri="{FF2B5EF4-FFF2-40B4-BE49-F238E27FC236}">
                <a16:creationId xmlns:a16="http://schemas.microsoft.com/office/drawing/2014/main" id="{9AAFA39A-10BE-BF54-832E-CC338A0FF28A}"/>
              </a:ext>
            </a:extLst>
          </p:cNvPr>
          <p:cNvGraphicFramePr/>
          <p:nvPr>
            <p:extLst>
              <p:ext uri="{D42A27DB-BD31-4B8C-83A1-F6EECF244321}">
                <p14:modId xmlns:p14="http://schemas.microsoft.com/office/powerpoint/2010/main" val="1785995188"/>
              </p:ext>
            </p:extLst>
          </p:nvPr>
        </p:nvGraphicFramePr>
        <p:xfrm>
          <a:off x="2234069" y="2578375"/>
          <a:ext cx="5440219" cy="17012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xtBox 18">
            <a:extLst>
              <a:ext uri="{FF2B5EF4-FFF2-40B4-BE49-F238E27FC236}">
                <a16:creationId xmlns:a16="http://schemas.microsoft.com/office/drawing/2014/main" id="{D7B9D005-005F-E53D-1629-70C0AA851626}"/>
              </a:ext>
            </a:extLst>
          </p:cNvPr>
          <p:cNvSpPr txBox="1"/>
          <p:nvPr/>
        </p:nvSpPr>
        <p:spPr>
          <a:xfrm>
            <a:off x="6539345" y="2249114"/>
            <a:ext cx="980817" cy="369332"/>
          </a:xfrm>
          <a:prstGeom prst="rect">
            <a:avLst/>
          </a:prstGeom>
          <a:noFill/>
        </p:spPr>
        <p:txBody>
          <a:bodyPr wrap="square">
            <a:spAutoFit/>
          </a:bodyPr>
          <a:lstStyle/>
          <a:p>
            <a:pPr algn="r"/>
            <a:r>
              <a:rPr lang="ar-LB" b="1" dirty="0"/>
              <a:t>الأهداف</a:t>
            </a:r>
            <a:endParaRPr lang="en-US" b="1" dirty="0"/>
          </a:p>
        </p:txBody>
      </p:sp>
      <p:sp>
        <p:nvSpPr>
          <p:cNvPr id="5" name="TextBox 4">
            <a:extLst>
              <a:ext uri="{FF2B5EF4-FFF2-40B4-BE49-F238E27FC236}">
                <a16:creationId xmlns:a16="http://schemas.microsoft.com/office/drawing/2014/main" id="{3864AB2D-F7C2-D2E8-B954-966291D19706}"/>
              </a:ext>
            </a:extLst>
          </p:cNvPr>
          <p:cNvSpPr txBox="1"/>
          <p:nvPr/>
        </p:nvSpPr>
        <p:spPr>
          <a:xfrm>
            <a:off x="404969" y="1993146"/>
            <a:ext cx="1942114" cy="369332"/>
          </a:xfrm>
          <a:prstGeom prst="rect">
            <a:avLst/>
          </a:prstGeom>
          <a:noFill/>
        </p:spPr>
        <p:txBody>
          <a:bodyPr wrap="square">
            <a:spAutoFit/>
          </a:bodyPr>
          <a:lstStyle/>
          <a:p>
            <a:pPr algn="r"/>
            <a:r>
              <a:rPr lang="ar-LB" b="1" dirty="0"/>
              <a:t>المطلوب من المجموعة</a:t>
            </a:r>
            <a:endParaRPr lang="ar-LB" dirty="0"/>
          </a:p>
        </p:txBody>
      </p:sp>
      <p:sp>
        <p:nvSpPr>
          <p:cNvPr id="7" name="TextBox 6">
            <a:extLst>
              <a:ext uri="{FF2B5EF4-FFF2-40B4-BE49-F238E27FC236}">
                <a16:creationId xmlns:a16="http://schemas.microsoft.com/office/drawing/2014/main" id="{6EC99328-C17B-6718-F65D-60D936B7C2E7}"/>
              </a:ext>
            </a:extLst>
          </p:cNvPr>
          <p:cNvSpPr txBox="1"/>
          <p:nvPr/>
        </p:nvSpPr>
        <p:spPr>
          <a:xfrm>
            <a:off x="1318960" y="2423994"/>
            <a:ext cx="1204645" cy="369332"/>
          </a:xfrm>
          <a:prstGeom prst="rect">
            <a:avLst/>
          </a:prstGeom>
          <a:noFill/>
        </p:spPr>
        <p:txBody>
          <a:bodyPr wrap="square">
            <a:spAutoFit/>
          </a:bodyPr>
          <a:lstStyle/>
          <a:p>
            <a:pPr algn="r"/>
            <a:r>
              <a:rPr lang="ar-LB" dirty="0">
                <a:solidFill>
                  <a:srgbClr val="C00000"/>
                </a:solidFill>
              </a:rPr>
              <a:t>تحليل الوضع</a:t>
            </a:r>
          </a:p>
        </p:txBody>
      </p:sp>
      <p:sp>
        <p:nvSpPr>
          <p:cNvPr id="13" name="TextBox 12">
            <a:extLst>
              <a:ext uri="{FF2B5EF4-FFF2-40B4-BE49-F238E27FC236}">
                <a16:creationId xmlns:a16="http://schemas.microsoft.com/office/drawing/2014/main" id="{AF96BB03-7E3F-2251-4A25-E27BF968BF0C}"/>
              </a:ext>
            </a:extLst>
          </p:cNvPr>
          <p:cNvSpPr txBox="1"/>
          <p:nvPr/>
        </p:nvSpPr>
        <p:spPr>
          <a:xfrm>
            <a:off x="112621" y="2858650"/>
            <a:ext cx="2412679" cy="738664"/>
          </a:xfrm>
          <a:prstGeom prst="rect">
            <a:avLst/>
          </a:prstGeom>
          <a:solidFill>
            <a:srgbClr val="9DBCBD"/>
          </a:solidFill>
        </p:spPr>
        <p:txBody>
          <a:bodyPr wrap="square">
            <a:spAutoFit/>
          </a:bodyPr>
          <a:lstStyle/>
          <a:p>
            <a:pPr algn="r"/>
            <a:r>
              <a:rPr lang="ar-LB" sz="1400" b="1" i="1" dirty="0">
                <a:solidFill>
                  <a:schemeClr val="bg1"/>
                </a:solidFill>
              </a:rPr>
              <a:t>بعد إدراج جميع أصحاب المصلحة المعنيين في التكليف الفردي يستكمل المتدربون العمل كفريق:</a:t>
            </a:r>
            <a:endParaRPr lang="en-US" sz="1400" b="1" i="1" dirty="0">
              <a:solidFill>
                <a:schemeClr val="bg1"/>
              </a:solidFill>
            </a:endParaRPr>
          </a:p>
        </p:txBody>
      </p:sp>
      <p:sp>
        <p:nvSpPr>
          <p:cNvPr id="16" name="TextBox 15">
            <a:extLst>
              <a:ext uri="{FF2B5EF4-FFF2-40B4-BE49-F238E27FC236}">
                <a16:creationId xmlns:a16="http://schemas.microsoft.com/office/drawing/2014/main" id="{1CEF233E-2C7C-F512-137F-EAC0E6BA87E5}"/>
              </a:ext>
            </a:extLst>
          </p:cNvPr>
          <p:cNvSpPr txBox="1"/>
          <p:nvPr/>
        </p:nvSpPr>
        <p:spPr>
          <a:xfrm>
            <a:off x="-98994" y="3630018"/>
            <a:ext cx="2777578" cy="923330"/>
          </a:xfrm>
          <a:prstGeom prst="rect">
            <a:avLst/>
          </a:prstGeom>
          <a:noFill/>
        </p:spPr>
        <p:txBody>
          <a:bodyPr wrap="square">
            <a:spAutoFit/>
          </a:bodyPr>
          <a:lstStyle/>
          <a:p>
            <a:pPr algn="r"/>
            <a:r>
              <a:rPr lang="ar-LB" dirty="0"/>
              <a:t>١- يحددون هدف بسيط  </a:t>
            </a:r>
          </a:p>
          <a:p>
            <a:pPr algn="r"/>
            <a:r>
              <a:rPr lang="ar-LB" dirty="0"/>
              <a:t>٢- الأدوار والمسؤوليات المطلوبة </a:t>
            </a:r>
          </a:p>
          <a:p>
            <a:pPr algn="r"/>
            <a:r>
              <a:rPr lang="ar-LB" dirty="0"/>
              <a:t>۳- الموارد المتوفرة والممكنة </a:t>
            </a:r>
          </a:p>
        </p:txBody>
      </p:sp>
      <p:sp>
        <p:nvSpPr>
          <p:cNvPr id="17" name="Rectangle: Rounded Corners 16">
            <a:extLst>
              <a:ext uri="{FF2B5EF4-FFF2-40B4-BE49-F238E27FC236}">
                <a16:creationId xmlns:a16="http://schemas.microsoft.com/office/drawing/2014/main" id="{91C45F51-0352-9B60-32E9-56A973122581}"/>
              </a:ext>
            </a:extLst>
          </p:cNvPr>
          <p:cNvSpPr/>
          <p:nvPr/>
        </p:nvSpPr>
        <p:spPr>
          <a:xfrm>
            <a:off x="57161" y="2300696"/>
            <a:ext cx="2621423" cy="2343223"/>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D1A3E6F-EC16-A4EF-8764-36EBEBB548C0}"/>
              </a:ext>
            </a:extLst>
          </p:cNvPr>
          <p:cNvSpPr txBox="1"/>
          <p:nvPr/>
        </p:nvSpPr>
        <p:spPr>
          <a:xfrm>
            <a:off x="531192" y="4736581"/>
            <a:ext cx="6824088" cy="369332"/>
          </a:xfrm>
          <a:prstGeom prst="rect">
            <a:avLst/>
          </a:prstGeom>
          <a:noFill/>
        </p:spPr>
        <p:txBody>
          <a:bodyPr wrap="square">
            <a:spAutoFit/>
          </a:bodyPr>
          <a:lstStyle/>
          <a:p>
            <a:pPr algn="r"/>
            <a:r>
              <a:rPr lang="ar-LB" dirty="0">
                <a:solidFill>
                  <a:srgbClr val="C00000"/>
                </a:solidFill>
                <a:latin typeface="Calibri" panose="020F0502020204030204" pitchFamily="34" charset="0"/>
                <a:ea typeface="Calibri" panose="020F0502020204030204" pitchFamily="34" charset="0"/>
                <a:cs typeface="Calibri" panose="020F0502020204030204" pitchFamily="34" charset="0"/>
              </a:rPr>
              <a:t>وضع خطة عمل لإشراك أصحاب المصلحة في أنشطة مجلس إدارة المدرسة بطريقة فعالة </a:t>
            </a:r>
          </a:p>
        </p:txBody>
      </p:sp>
      <p:sp>
        <p:nvSpPr>
          <p:cNvPr id="22" name="Arrow: Right 21">
            <a:extLst>
              <a:ext uri="{FF2B5EF4-FFF2-40B4-BE49-F238E27FC236}">
                <a16:creationId xmlns:a16="http://schemas.microsoft.com/office/drawing/2014/main" id="{2428A0B6-816C-BC0A-8E64-4D532B57B417}"/>
              </a:ext>
            </a:extLst>
          </p:cNvPr>
          <p:cNvSpPr/>
          <p:nvPr/>
        </p:nvSpPr>
        <p:spPr>
          <a:xfrm rot="2134571">
            <a:off x="2674079" y="4501270"/>
            <a:ext cx="425419" cy="2873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328298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A96B0CD-8D3F-4727-B448-E9BE9D2E9F6F}"/>
              </a:ext>
            </a:extLst>
          </p:cNvPr>
          <p:cNvSpPr/>
          <p:nvPr/>
        </p:nvSpPr>
        <p:spPr>
          <a:xfrm>
            <a:off x="10999001" y="391576"/>
            <a:ext cx="914400" cy="91440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rPr>
              <a:t>٥</a:t>
            </a:r>
            <a:endParaRPr kumimoji="0" lang="x-none"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endParaRPr>
          </a:p>
        </p:txBody>
      </p:sp>
      <p:sp>
        <p:nvSpPr>
          <p:cNvPr id="9" name="Subtitle 2">
            <a:extLst>
              <a:ext uri="{FF2B5EF4-FFF2-40B4-BE49-F238E27FC236}">
                <a16:creationId xmlns:a16="http://schemas.microsoft.com/office/drawing/2014/main" id="{91DE1D7B-E592-4FE0-9AB2-B0B4F838864C}"/>
              </a:ext>
            </a:extLst>
          </p:cNvPr>
          <p:cNvSpPr>
            <a:spLocks noGrp="1"/>
          </p:cNvSpPr>
          <p:nvPr>
            <p:ph type="subTitle" idx="1"/>
          </p:nvPr>
        </p:nvSpPr>
        <p:spPr>
          <a:xfrm>
            <a:off x="7972746" y="1798280"/>
            <a:ext cx="4162093" cy="635500"/>
          </a:xfrm>
        </p:spPr>
        <p:txBody>
          <a:bodyPr/>
          <a:lstStyle/>
          <a:p>
            <a:pPr marL="0" indent="0" algn="r" rtl="1">
              <a:lnSpc>
                <a:spcPct val="100000"/>
              </a:lnSpc>
              <a:spcBef>
                <a:spcPts val="300"/>
              </a:spcBef>
              <a:spcAft>
                <a:spcPts val="300"/>
              </a:spcAft>
              <a:buNone/>
            </a:pPr>
            <a:r>
              <a:rPr lang="ar-SA" sz="2400" b="1" dirty="0">
                <a:effectLst/>
                <a:ea typeface="Book Antiqua" panose="02040602050305030304" pitchFamily="18" charset="0"/>
                <a:cs typeface="+mj-cs"/>
              </a:rPr>
              <a:t>اسئلة واجوبة حول الوحدات التدريبية</a:t>
            </a:r>
          </a:p>
        </p:txBody>
      </p:sp>
      <p:sp>
        <p:nvSpPr>
          <p:cNvPr id="8" name="Slide Number Placeholder 5">
            <a:extLst>
              <a:ext uri="{FF2B5EF4-FFF2-40B4-BE49-F238E27FC236}">
                <a16:creationId xmlns:a16="http://schemas.microsoft.com/office/drawing/2014/main" id="{FE92ED44-B421-FE34-D3DC-674EED34D321}"/>
              </a:ext>
            </a:extLst>
          </p:cNvPr>
          <p:cNvSpPr txBox="1">
            <a:spLocks/>
          </p:cNvSpPr>
          <p:nvPr/>
        </p:nvSpPr>
        <p:spPr>
          <a:xfrm>
            <a:off x="9128224" y="6284911"/>
            <a:ext cx="3112266" cy="271754"/>
          </a:xfrm>
          <a:prstGeom prst="rect">
            <a:avLst/>
          </a:prstGeom>
        </p:spPr>
        <p:txBody>
          <a:bodyPr/>
          <a:lstStyle>
            <a:defPPr>
              <a:defRPr lang="x-none"/>
            </a:defPPr>
            <a:lvl1pPr marL="0" algn="r" defTabSz="914400" rtl="0" eaLnBrk="1" latinLnBrk="0" hangingPunct="1">
              <a:defRPr sz="1400" b="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LB" sz="1200" b="1" dirty="0">
                <a:solidFill>
                  <a:schemeClr val="bg1"/>
                </a:solidFill>
                <a:latin typeface="Calibri" panose="020F0502020204030204" pitchFamily="34" charset="0"/>
                <a:ea typeface="Calibri" panose="020F0502020204030204" pitchFamily="34" charset="0"/>
              </a:rPr>
              <a:t>تطوير قدرات </a:t>
            </a:r>
            <a:r>
              <a:rPr lang="ar-SA" sz="1200" b="1" dirty="0">
                <a:solidFill>
                  <a:schemeClr val="bg1"/>
                </a:solidFill>
                <a:latin typeface="Calibri" panose="020F0502020204030204" pitchFamily="34" charset="0"/>
                <a:ea typeface="Calibri" panose="020F0502020204030204" pitchFamily="34" charset="0"/>
              </a:rPr>
              <a:t>أعضاء</a:t>
            </a:r>
            <a:r>
              <a:rPr lang="ar-LB" sz="1200" b="1" dirty="0">
                <a:solidFill>
                  <a:schemeClr val="bg1"/>
                </a:solidFill>
                <a:latin typeface="Calibri" panose="020F0502020204030204" pitchFamily="34" charset="0"/>
                <a:ea typeface="Calibri" panose="020F0502020204030204" pitchFamily="34" charset="0"/>
              </a:rPr>
              <a:t> </a:t>
            </a:r>
            <a:r>
              <a:rPr lang="ar-SA" sz="1200" b="1" dirty="0">
                <a:solidFill>
                  <a:schemeClr val="bg1"/>
                </a:solidFill>
                <a:latin typeface="Calibri" panose="020F0502020204030204" pitchFamily="34" charset="0"/>
                <a:ea typeface="Calibri" panose="020F0502020204030204" pitchFamily="34" charset="0"/>
              </a:rPr>
              <a:t>المجالس الاستشارية</a:t>
            </a:r>
            <a:r>
              <a:rPr lang="ar-LB" sz="1200" b="1" dirty="0">
                <a:solidFill>
                  <a:schemeClr val="bg1"/>
                </a:solidFill>
                <a:latin typeface="Calibri" panose="020F0502020204030204" pitchFamily="34" charset="0"/>
                <a:ea typeface="Calibri" panose="020F0502020204030204" pitchFamily="34" charset="0"/>
              </a:rPr>
              <a:t> الجدد</a:t>
            </a:r>
            <a:endParaRPr lang="ar-LB" sz="1200" dirty="0">
              <a:solidFill>
                <a:schemeClr val="bg1"/>
              </a:solidFill>
              <a:latin typeface="Calibri" panose="020F0502020204030204" pitchFamily="34" charset="0"/>
              <a:ea typeface="Calibri" panose="020F0502020204030204" pitchFamily="34" charset="0"/>
            </a:endParaRPr>
          </a:p>
        </p:txBody>
      </p:sp>
      <p:pic>
        <p:nvPicPr>
          <p:cNvPr id="3" name="Graphic 2" descr="Thought outline">
            <a:extLst>
              <a:ext uri="{FF2B5EF4-FFF2-40B4-BE49-F238E27FC236}">
                <a16:creationId xmlns:a16="http://schemas.microsoft.com/office/drawing/2014/main" id="{35C4AEC8-3A9E-3DFC-043D-E98EF594D5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78145" y="1852941"/>
            <a:ext cx="1576059" cy="1576059"/>
          </a:xfrm>
          <a:prstGeom prst="rect">
            <a:avLst/>
          </a:prstGeom>
        </p:spPr>
      </p:pic>
      <p:pic>
        <p:nvPicPr>
          <p:cNvPr id="5" name="Graphic 4" descr="Thought with solid fill">
            <a:extLst>
              <a:ext uri="{FF2B5EF4-FFF2-40B4-BE49-F238E27FC236}">
                <a16:creationId xmlns:a16="http://schemas.microsoft.com/office/drawing/2014/main" id="{F4FE095D-73FF-A209-6853-424BC5364B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77087" y="1852941"/>
            <a:ext cx="1576059" cy="1576059"/>
          </a:xfrm>
          <a:prstGeom prst="rect">
            <a:avLst/>
          </a:prstGeom>
        </p:spPr>
      </p:pic>
      <p:pic>
        <p:nvPicPr>
          <p:cNvPr id="7" name="Graphic 6" descr="Boardroom outline">
            <a:extLst>
              <a:ext uri="{FF2B5EF4-FFF2-40B4-BE49-F238E27FC236}">
                <a16:creationId xmlns:a16="http://schemas.microsoft.com/office/drawing/2014/main" id="{39CA8E10-17DE-771A-289D-2E1BD84BE03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9932" y="4011540"/>
            <a:ext cx="914400" cy="914400"/>
          </a:xfrm>
          <a:prstGeom prst="rect">
            <a:avLst/>
          </a:prstGeom>
        </p:spPr>
      </p:pic>
    </p:spTree>
    <p:extLst>
      <p:ext uri="{BB962C8B-B14F-4D97-AF65-F5344CB8AC3E}">
        <p14:creationId xmlns:p14="http://schemas.microsoft.com/office/powerpoint/2010/main" val="196760764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A96B0CD-8D3F-4727-B448-E9BE9D2E9F6F}"/>
              </a:ext>
            </a:extLst>
          </p:cNvPr>
          <p:cNvSpPr/>
          <p:nvPr/>
        </p:nvSpPr>
        <p:spPr>
          <a:xfrm>
            <a:off x="10999001" y="391576"/>
            <a:ext cx="914400" cy="91440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rPr>
              <a:t>٦</a:t>
            </a:r>
            <a:endParaRPr kumimoji="0" lang="x-none"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endParaRPr>
          </a:p>
        </p:txBody>
      </p:sp>
      <p:sp>
        <p:nvSpPr>
          <p:cNvPr id="9" name="Subtitle 2">
            <a:extLst>
              <a:ext uri="{FF2B5EF4-FFF2-40B4-BE49-F238E27FC236}">
                <a16:creationId xmlns:a16="http://schemas.microsoft.com/office/drawing/2014/main" id="{91DE1D7B-E592-4FE0-9AB2-B0B4F838864C}"/>
              </a:ext>
            </a:extLst>
          </p:cNvPr>
          <p:cNvSpPr>
            <a:spLocks noGrp="1"/>
          </p:cNvSpPr>
          <p:nvPr>
            <p:ph type="subTitle" idx="1"/>
          </p:nvPr>
        </p:nvSpPr>
        <p:spPr>
          <a:xfrm>
            <a:off x="7972746" y="1798280"/>
            <a:ext cx="4162093" cy="635500"/>
          </a:xfrm>
        </p:spPr>
        <p:txBody>
          <a:bodyPr/>
          <a:lstStyle/>
          <a:p>
            <a:pPr marL="0" indent="0" algn="r" rtl="1">
              <a:lnSpc>
                <a:spcPct val="100000"/>
              </a:lnSpc>
              <a:spcBef>
                <a:spcPts val="300"/>
              </a:spcBef>
              <a:spcAft>
                <a:spcPts val="300"/>
              </a:spcAft>
              <a:buNone/>
            </a:pPr>
            <a:r>
              <a:rPr lang="ar-SA" sz="2400" b="1" dirty="0">
                <a:effectLst/>
                <a:ea typeface="Book Antiqua" panose="02040602050305030304" pitchFamily="18" charset="0"/>
                <a:cs typeface="+mj-cs"/>
              </a:rPr>
              <a:t>دعم فني للتعامل مع منصة موودل الخاصة بالتدريب</a:t>
            </a:r>
          </a:p>
        </p:txBody>
      </p:sp>
      <p:sp>
        <p:nvSpPr>
          <p:cNvPr id="8" name="Slide Number Placeholder 5">
            <a:extLst>
              <a:ext uri="{FF2B5EF4-FFF2-40B4-BE49-F238E27FC236}">
                <a16:creationId xmlns:a16="http://schemas.microsoft.com/office/drawing/2014/main" id="{FE92ED44-B421-FE34-D3DC-674EED34D321}"/>
              </a:ext>
            </a:extLst>
          </p:cNvPr>
          <p:cNvSpPr txBox="1">
            <a:spLocks/>
          </p:cNvSpPr>
          <p:nvPr/>
        </p:nvSpPr>
        <p:spPr>
          <a:xfrm>
            <a:off x="9128224" y="6284911"/>
            <a:ext cx="3112266" cy="271754"/>
          </a:xfrm>
          <a:prstGeom prst="rect">
            <a:avLst/>
          </a:prstGeom>
        </p:spPr>
        <p:txBody>
          <a:bodyPr/>
          <a:lstStyle>
            <a:defPPr>
              <a:defRPr lang="x-none"/>
            </a:defPPr>
            <a:lvl1pPr marL="0" algn="r" defTabSz="914400" rtl="0" eaLnBrk="1" latinLnBrk="0" hangingPunct="1">
              <a:defRPr sz="1400" b="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LB" sz="1200" b="1" dirty="0">
                <a:solidFill>
                  <a:schemeClr val="bg1"/>
                </a:solidFill>
                <a:latin typeface="Calibri" panose="020F0502020204030204" pitchFamily="34" charset="0"/>
                <a:ea typeface="Calibri" panose="020F0502020204030204" pitchFamily="34" charset="0"/>
              </a:rPr>
              <a:t>تطوير قدرات </a:t>
            </a:r>
            <a:r>
              <a:rPr lang="ar-SA" sz="1200" b="1" dirty="0">
                <a:solidFill>
                  <a:schemeClr val="bg1"/>
                </a:solidFill>
                <a:latin typeface="Calibri" panose="020F0502020204030204" pitchFamily="34" charset="0"/>
                <a:ea typeface="Calibri" panose="020F0502020204030204" pitchFamily="34" charset="0"/>
              </a:rPr>
              <a:t>أعضاء</a:t>
            </a:r>
            <a:r>
              <a:rPr lang="ar-LB" sz="1200" b="1" dirty="0">
                <a:solidFill>
                  <a:schemeClr val="bg1"/>
                </a:solidFill>
                <a:latin typeface="Calibri" panose="020F0502020204030204" pitchFamily="34" charset="0"/>
                <a:ea typeface="Calibri" panose="020F0502020204030204" pitchFamily="34" charset="0"/>
              </a:rPr>
              <a:t> </a:t>
            </a:r>
            <a:r>
              <a:rPr lang="ar-SA" sz="1200" b="1" dirty="0">
                <a:solidFill>
                  <a:schemeClr val="bg1"/>
                </a:solidFill>
                <a:latin typeface="Calibri" panose="020F0502020204030204" pitchFamily="34" charset="0"/>
                <a:ea typeface="Calibri" panose="020F0502020204030204" pitchFamily="34" charset="0"/>
              </a:rPr>
              <a:t>المجالس الاستشارية</a:t>
            </a:r>
            <a:r>
              <a:rPr lang="ar-LB" sz="1200" b="1" dirty="0">
                <a:solidFill>
                  <a:schemeClr val="bg1"/>
                </a:solidFill>
                <a:latin typeface="Calibri" panose="020F0502020204030204" pitchFamily="34" charset="0"/>
                <a:ea typeface="Calibri" panose="020F0502020204030204" pitchFamily="34" charset="0"/>
              </a:rPr>
              <a:t> الجدد</a:t>
            </a:r>
            <a:endParaRPr lang="ar-LB" sz="1200" dirty="0">
              <a:solidFill>
                <a:schemeClr val="bg1"/>
              </a:solidFill>
              <a:latin typeface="Calibri" panose="020F0502020204030204" pitchFamily="34" charset="0"/>
              <a:ea typeface="Calibri" panose="020F0502020204030204" pitchFamily="34" charset="0"/>
            </a:endParaRPr>
          </a:p>
        </p:txBody>
      </p:sp>
      <p:pic>
        <p:nvPicPr>
          <p:cNvPr id="3" name="Picture 2" descr="Team of four people using computer in call center">
            <a:extLst>
              <a:ext uri="{FF2B5EF4-FFF2-40B4-BE49-F238E27FC236}">
                <a16:creationId xmlns:a16="http://schemas.microsoft.com/office/drawing/2014/main" id="{ACE5FA98-0768-9EBE-6C44-684F6C0A7F6F}"/>
              </a:ext>
            </a:extLst>
          </p:cNvPr>
          <p:cNvPicPr>
            <a:picLocks noChangeAspect="1"/>
          </p:cNvPicPr>
          <p:nvPr/>
        </p:nvPicPr>
        <p:blipFill>
          <a:blip r:embed="rId3"/>
          <a:stretch>
            <a:fillRect/>
          </a:stretch>
        </p:blipFill>
        <p:spPr>
          <a:xfrm>
            <a:off x="3857088" y="1145629"/>
            <a:ext cx="3453469" cy="1940801"/>
          </a:xfrm>
          <a:prstGeom prst="rect">
            <a:avLst/>
          </a:prstGeom>
        </p:spPr>
      </p:pic>
      <p:pic>
        <p:nvPicPr>
          <p:cNvPr id="5" name="Picture 4" descr="Sea of hands in the middle">
            <a:extLst>
              <a:ext uri="{FF2B5EF4-FFF2-40B4-BE49-F238E27FC236}">
                <a16:creationId xmlns:a16="http://schemas.microsoft.com/office/drawing/2014/main" id="{722218EE-A454-8073-EDB0-517F1EF73538}"/>
              </a:ext>
            </a:extLst>
          </p:cNvPr>
          <p:cNvPicPr>
            <a:picLocks noChangeAspect="1"/>
          </p:cNvPicPr>
          <p:nvPr/>
        </p:nvPicPr>
        <p:blipFill>
          <a:blip r:embed="rId4"/>
          <a:stretch>
            <a:fillRect/>
          </a:stretch>
        </p:blipFill>
        <p:spPr>
          <a:xfrm>
            <a:off x="523441" y="2734439"/>
            <a:ext cx="2914576" cy="1942576"/>
          </a:xfrm>
          <a:prstGeom prst="rect">
            <a:avLst/>
          </a:prstGeom>
        </p:spPr>
      </p:pic>
      <p:sp>
        <p:nvSpPr>
          <p:cNvPr id="4" name="TextBox 3">
            <a:extLst>
              <a:ext uri="{FF2B5EF4-FFF2-40B4-BE49-F238E27FC236}">
                <a16:creationId xmlns:a16="http://schemas.microsoft.com/office/drawing/2014/main" id="{5FDED682-8293-BD5B-1238-D0CEA4A311F2}"/>
              </a:ext>
            </a:extLst>
          </p:cNvPr>
          <p:cNvSpPr txBox="1"/>
          <p:nvPr/>
        </p:nvSpPr>
        <p:spPr>
          <a:xfrm>
            <a:off x="537052" y="1315981"/>
            <a:ext cx="2432179" cy="369332"/>
          </a:xfrm>
          <a:prstGeom prst="rect">
            <a:avLst/>
          </a:prstGeom>
          <a:noFill/>
        </p:spPr>
        <p:txBody>
          <a:bodyPr wrap="square">
            <a:spAutoFit/>
          </a:bodyPr>
          <a:lstStyle/>
          <a:p>
            <a:r>
              <a:rPr lang="en-US" dirty="0">
                <a:hlinkClick r:id="rId5"/>
              </a:rPr>
              <a:t>Home | GIZ (vte.gov.lb)</a:t>
            </a:r>
            <a:endParaRPr lang="en-US" dirty="0"/>
          </a:p>
        </p:txBody>
      </p:sp>
    </p:spTree>
    <p:extLst>
      <p:ext uri="{BB962C8B-B14F-4D97-AF65-F5344CB8AC3E}">
        <p14:creationId xmlns:p14="http://schemas.microsoft.com/office/powerpoint/2010/main" val="173714258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A96B0CD-8D3F-4727-B448-E9BE9D2E9F6F}"/>
              </a:ext>
            </a:extLst>
          </p:cNvPr>
          <p:cNvSpPr/>
          <p:nvPr/>
        </p:nvSpPr>
        <p:spPr>
          <a:xfrm>
            <a:off x="10999001" y="391576"/>
            <a:ext cx="914400" cy="91440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rPr>
              <a:t>٦</a:t>
            </a:r>
            <a:endParaRPr kumimoji="0" lang="x-none"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endParaRPr>
          </a:p>
        </p:txBody>
      </p:sp>
      <p:sp>
        <p:nvSpPr>
          <p:cNvPr id="9" name="Subtitle 2">
            <a:extLst>
              <a:ext uri="{FF2B5EF4-FFF2-40B4-BE49-F238E27FC236}">
                <a16:creationId xmlns:a16="http://schemas.microsoft.com/office/drawing/2014/main" id="{91DE1D7B-E592-4FE0-9AB2-B0B4F838864C}"/>
              </a:ext>
            </a:extLst>
          </p:cNvPr>
          <p:cNvSpPr>
            <a:spLocks noGrp="1"/>
          </p:cNvSpPr>
          <p:nvPr>
            <p:ph type="subTitle" idx="1"/>
          </p:nvPr>
        </p:nvSpPr>
        <p:spPr>
          <a:xfrm>
            <a:off x="7808360" y="1798280"/>
            <a:ext cx="4326479" cy="492857"/>
          </a:xfrm>
        </p:spPr>
        <p:txBody>
          <a:bodyPr anchor="b"/>
          <a:lstStyle/>
          <a:p>
            <a:pPr algn="just">
              <a:lnSpc>
                <a:spcPct val="100000"/>
              </a:lnSpc>
              <a:spcBef>
                <a:spcPts val="600"/>
              </a:spcBef>
              <a:spcAft>
                <a:spcPts val="600"/>
              </a:spcAft>
            </a:pPr>
            <a:r>
              <a:rPr lang="ar-LB" sz="2400" b="1" dirty="0">
                <a:effectLst/>
                <a:ea typeface="Book Antiqua" panose="02040602050305030304" pitchFamily="18" charset="0"/>
              </a:rPr>
              <a:t>متطلبات الدورة التدريبية والشهادات</a:t>
            </a:r>
            <a:endParaRPr lang="ar-LB" sz="2400" b="1" dirty="0">
              <a:ea typeface="+mj-ea"/>
            </a:endParaRPr>
          </a:p>
        </p:txBody>
      </p:sp>
      <p:sp>
        <p:nvSpPr>
          <p:cNvPr id="8" name="Slide Number Placeholder 5">
            <a:extLst>
              <a:ext uri="{FF2B5EF4-FFF2-40B4-BE49-F238E27FC236}">
                <a16:creationId xmlns:a16="http://schemas.microsoft.com/office/drawing/2014/main" id="{FE92ED44-B421-FE34-D3DC-674EED34D321}"/>
              </a:ext>
            </a:extLst>
          </p:cNvPr>
          <p:cNvSpPr txBox="1">
            <a:spLocks/>
          </p:cNvSpPr>
          <p:nvPr/>
        </p:nvSpPr>
        <p:spPr>
          <a:xfrm>
            <a:off x="9128224" y="6284911"/>
            <a:ext cx="3112266" cy="271754"/>
          </a:xfrm>
          <a:prstGeom prst="rect">
            <a:avLst/>
          </a:prstGeom>
        </p:spPr>
        <p:txBody>
          <a:bodyPr/>
          <a:lstStyle>
            <a:defPPr>
              <a:defRPr lang="x-none"/>
            </a:defPPr>
            <a:lvl1pPr marL="0" algn="r" defTabSz="914400" rtl="0" eaLnBrk="1" latinLnBrk="0" hangingPunct="1">
              <a:defRPr sz="1400" b="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LB" sz="1200" b="1" dirty="0">
                <a:solidFill>
                  <a:schemeClr val="bg1"/>
                </a:solidFill>
                <a:latin typeface="Calibri" panose="020F0502020204030204" pitchFamily="34" charset="0"/>
                <a:ea typeface="Calibri" panose="020F0502020204030204" pitchFamily="34" charset="0"/>
              </a:rPr>
              <a:t>تطوير قدرات </a:t>
            </a:r>
            <a:r>
              <a:rPr lang="ar-SA" sz="1200" b="1" dirty="0">
                <a:solidFill>
                  <a:schemeClr val="bg1"/>
                </a:solidFill>
                <a:latin typeface="Calibri" panose="020F0502020204030204" pitchFamily="34" charset="0"/>
                <a:ea typeface="Calibri" panose="020F0502020204030204" pitchFamily="34" charset="0"/>
              </a:rPr>
              <a:t>أعضاء</a:t>
            </a:r>
            <a:r>
              <a:rPr lang="ar-LB" sz="1200" b="1" dirty="0">
                <a:solidFill>
                  <a:schemeClr val="bg1"/>
                </a:solidFill>
                <a:latin typeface="Calibri" panose="020F0502020204030204" pitchFamily="34" charset="0"/>
                <a:ea typeface="Calibri" panose="020F0502020204030204" pitchFamily="34" charset="0"/>
              </a:rPr>
              <a:t> </a:t>
            </a:r>
            <a:r>
              <a:rPr lang="ar-SA" sz="1200" b="1" dirty="0">
                <a:solidFill>
                  <a:schemeClr val="bg1"/>
                </a:solidFill>
                <a:latin typeface="Calibri" panose="020F0502020204030204" pitchFamily="34" charset="0"/>
                <a:ea typeface="Calibri" panose="020F0502020204030204" pitchFamily="34" charset="0"/>
              </a:rPr>
              <a:t>المجالس الاستشارية</a:t>
            </a:r>
            <a:r>
              <a:rPr lang="ar-LB" sz="1200" b="1" dirty="0">
                <a:solidFill>
                  <a:schemeClr val="bg1"/>
                </a:solidFill>
                <a:latin typeface="Calibri" panose="020F0502020204030204" pitchFamily="34" charset="0"/>
                <a:ea typeface="Calibri" panose="020F0502020204030204" pitchFamily="34" charset="0"/>
              </a:rPr>
              <a:t> الجدد</a:t>
            </a:r>
            <a:endParaRPr lang="ar-LB" sz="1200" dirty="0">
              <a:solidFill>
                <a:schemeClr val="bg1"/>
              </a:solidFill>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FE6848CE-68CA-BA4D-0189-BD1C5A0FC22A}"/>
              </a:ext>
            </a:extLst>
          </p:cNvPr>
          <p:cNvSpPr txBox="1"/>
          <p:nvPr/>
        </p:nvSpPr>
        <p:spPr>
          <a:xfrm>
            <a:off x="4109663" y="556388"/>
            <a:ext cx="3464154" cy="461665"/>
          </a:xfrm>
          <a:prstGeom prst="rect">
            <a:avLst/>
          </a:prstGeom>
          <a:noFill/>
        </p:spPr>
        <p:txBody>
          <a:bodyPr wrap="square">
            <a:spAutoFit/>
          </a:bodyPr>
          <a:lstStyle/>
          <a:p>
            <a:pPr algn="ctr" rtl="1">
              <a:spcBef>
                <a:spcPts val="450"/>
              </a:spcBef>
              <a:spcAft>
                <a:spcPts val="450"/>
              </a:spcAft>
            </a:pPr>
            <a:r>
              <a:rPr lang="ar-LB" sz="2400" dirty="0">
                <a:solidFill>
                  <a:prstClr val="black">
                    <a:lumMod val="85000"/>
                    <a:lumOff val="15000"/>
                  </a:prstClr>
                </a:solidFill>
                <a:latin typeface="Arial" panose="020B0604020202020204" pitchFamily="34" charset="0"/>
              </a:rPr>
              <a:t>متطلبات الحصول على الشهادة</a:t>
            </a:r>
            <a:endParaRPr lang="en-US" sz="2400" dirty="0">
              <a:solidFill>
                <a:prstClr val="black">
                  <a:lumMod val="85000"/>
                  <a:lumOff val="15000"/>
                </a:prstClr>
              </a:solidFill>
              <a:latin typeface="Arial" panose="020B0604020202020204" pitchFamily="34" charset="0"/>
            </a:endParaRPr>
          </a:p>
        </p:txBody>
      </p:sp>
      <p:sp>
        <p:nvSpPr>
          <p:cNvPr id="6" name="TextBox 5">
            <a:extLst>
              <a:ext uri="{FF2B5EF4-FFF2-40B4-BE49-F238E27FC236}">
                <a16:creationId xmlns:a16="http://schemas.microsoft.com/office/drawing/2014/main" id="{E3FD0D79-3A82-DAD0-3A7E-2C4D3B806FBD}"/>
              </a:ext>
            </a:extLst>
          </p:cNvPr>
          <p:cNvSpPr txBox="1"/>
          <p:nvPr/>
        </p:nvSpPr>
        <p:spPr>
          <a:xfrm>
            <a:off x="2311685" y="1305976"/>
            <a:ext cx="5057454" cy="2708434"/>
          </a:xfrm>
          <a:prstGeom prst="rect">
            <a:avLst/>
          </a:prstGeom>
          <a:noFill/>
        </p:spPr>
        <p:txBody>
          <a:bodyPr wrap="square">
            <a:spAutoFit/>
          </a:bodyPr>
          <a:lstStyle/>
          <a:p>
            <a:pPr marL="342900" indent="-342900" algn="r" rtl="1">
              <a:lnSpc>
                <a:spcPct val="100000"/>
              </a:lnSpc>
              <a:spcBef>
                <a:spcPts val="1800"/>
              </a:spcBef>
              <a:spcAft>
                <a:spcPts val="1800"/>
              </a:spcAft>
              <a:buFont typeface="+mj-lt"/>
              <a:buAutoNum type="arabicPeriod"/>
            </a:pPr>
            <a:r>
              <a:rPr lang="ar-LB" sz="2000" dirty="0"/>
              <a:t>حضور الندوات المتزامنة والتفاعل</a:t>
            </a:r>
          </a:p>
          <a:p>
            <a:pPr marL="342900" indent="-342900" algn="r" rtl="1">
              <a:lnSpc>
                <a:spcPct val="100000"/>
              </a:lnSpc>
              <a:spcBef>
                <a:spcPts val="1800"/>
              </a:spcBef>
              <a:spcAft>
                <a:spcPts val="1800"/>
              </a:spcAft>
              <a:buFont typeface="+mj-lt"/>
              <a:buAutoNum type="arabicPeriod"/>
            </a:pPr>
            <a:r>
              <a:rPr lang="ar-LB" sz="2000" dirty="0"/>
              <a:t>تقديم التكليفات الفردية والجماعية</a:t>
            </a:r>
          </a:p>
          <a:p>
            <a:pPr marL="342900" indent="-342900" algn="r" rtl="1">
              <a:lnSpc>
                <a:spcPct val="100000"/>
              </a:lnSpc>
              <a:spcBef>
                <a:spcPts val="1800"/>
              </a:spcBef>
              <a:spcAft>
                <a:spcPts val="1800"/>
              </a:spcAft>
              <a:buFont typeface="+mj-lt"/>
              <a:buAutoNum type="arabicPeriod"/>
            </a:pPr>
            <a:r>
              <a:rPr lang="ar-LB" sz="2000" dirty="0"/>
              <a:t>تقديم خطة العمل السنوية باسم المعهد</a:t>
            </a:r>
          </a:p>
          <a:p>
            <a:pPr marL="342900" indent="-342900" algn="r" rtl="1">
              <a:lnSpc>
                <a:spcPct val="100000"/>
              </a:lnSpc>
              <a:spcBef>
                <a:spcPts val="1800"/>
              </a:spcBef>
              <a:spcAft>
                <a:spcPts val="1800"/>
              </a:spcAft>
              <a:buFont typeface="+mj-lt"/>
              <a:buAutoNum type="arabicPeriod"/>
            </a:pPr>
            <a:r>
              <a:rPr lang="ar-LB" sz="2000" dirty="0"/>
              <a:t>المشاركة بمنتديات الحوار</a:t>
            </a:r>
          </a:p>
        </p:txBody>
      </p:sp>
      <p:pic>
        <p:nvPicPr>
          <p:cNvPr id="17" name="Graphic 16" descr="Desk outline">
            <a:extLst>
              <a:ext uri="{FF2B5EF4-FFF2-40B4-BE49-F238E27FC236}">
                <a16:creationId xmlns:a16="http://schemas.microsoft.com/office/drawing/2014/main" id="{F328DCB6-1C40-1494-3E5B-BDD65F9E20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2348" y="1876719"/>
            <a:ext cx="646417" cy="646417"/>
          </a:xfrm>
          <a:prstGeom prst="rect">
            <a:avLst/>
          </a:prstGeom>
        </p:spPr>
      </p:pic>
      <p:pic>
        <p:nvPicPr>
          <p:cNvPr id="3" name="Graphic 2" descr="Online meeting outline">
            <a:extLst>
              <a:ext uri="{FF2B5EF4-FFF2-40B4-BE49-F238E27FC236}">
                <a16:creationId xmlns:a16="http://schemas.microsoft.com/office/drawing/2014/main" id="{9C77783B-790F-E4E8-549D-E442AA3F66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58685" y="1199296"/>
            <a:ext cx="640080" cy="640080"/>
          </a:xfrm>
          <a:prstGeom prst="rect">
            <a:avLst/>
          </a:prstGeom>
        </p:spPr>
      </p:pic>
      <p:pic>
        <p:nvPicPr>
          <p:cNvPr id="7" name="Graphic 6" descr="Blueprint outline">
            <a:extLst>
              <a:ext uri="{FF2B5EF4-FFF2-40B4-BE49-F238E27FC236}">
                <a16:creationId xmlns:a16="http://schemas.microsoft.com/office/drawing/2014/main" id="{DA05D093-6417-3750-062E-61959A7D81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58685" y="2657873"/>
            <a:ext cx="640080" cy="640080"/>
          </a:xfrm>
          <a:prstGeom prst="rect">
            <a:avLst/>
          </a:prstGeom>
        </p:spPr>
      </p:pic>
      <p:pic>
        <p:nvPicPr>
          <p:cNvPr id="13" name="Graphic 12" descr="Signature outline">
            <a:extLst>
              <a:ext uri="{FF2B5EF4-FFF2-40B4-BE49-F238E27FC236}">
                <a16:creationId xmlns:a16="http://schemas.microsoft.com/office/drawing/2014/main" id="{F80F057B-B146-C7D7-9346-82CA969908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58685" y="3324119"/>
            <a:ext cx="646418" cy="646418"/>
          </a:xfrm>
          <a:prstGeom prst="rect">
            <a:avLst/>
          </a:prstGeom>
        </p:spPr>
      </p:pic>
    </p:spTree>
    <p:extLst>
      <p:ext uri="{BB962C8B-B14F-4D97-AF65-F5344CB8AC3E}">
        <p14:creationId xmlns:p14="http://schemas.microsoft.com/office/powerpoint/2010/main" val="404080072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C0BB93-1D58-4396-9C4A-5D2998FA0F8B}"/>
              </a:ext>
            </a:extLst>
          </p:cNvPr>
          <p:cNvSpPr/>
          <p:nvPr/>
        </p:nvSpPr>
        <p:spPr>
          <a:xfrm>
            <a:off x="6350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7CA7A8"/>
              </a:highlight>
            </a:endParaRPr>
          </a:p>
        </p:txBody>
      </p:sp>
      <p:sp>
        <p:nvSpPr>
          <p:cNvPr id="3" name="Oval 2">
            <a:extLst>
              <a:ext uri="{FF2B5EF4-FFF2-40B4-BE49-F238E27FC236}">
                <a16:creationId xmlns:a16="http://schemas.microsoft.com/office/drawing/2014/main" id="{B538F988-8CB2-4DCC-9F8C-B4997CB28188}"/>
              </a:ext>
            </a:extLst>
          </p:cNvPr>
          <p:cNvSpPr/>
          <p:nvPr/>
        </p:nvSpPr>
        <p:spPr>
          <a:xfrm>
            <a:off x="7770356" y="2931836"/>
            <a:ext cx="1430332" cy="1430332"/>
          </a:xfrm>
          <a:prstGeom prst="ellipse">
            <a:avLst/>
          </a:prstGeom>
          <a:solidFill>
            <a:srgbClr val="7CA7A8"/>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0F25D36C-B508-4F67-91A8-E25307C55634}"/>
              </a:ext>
            </a:extLst>
          </p:cNvPr>
          <p:cNvSpPr txBox="1">
            <a:spLocks/>
          </p:cNvSpPr>
          <p:nvPr/>
        </p:nvSpPr>
        <p:spPr>
          <a:xfrm>
            <a:off x="3128724" y="3011711"/>
            <a:ext cx="6544574" cy="8345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ar-LB" sz="8800" b="1" dirty="0">
                <a:solidFill>
                  <a:schemeClr val="bg1"/>
                </a:solidFill>
              </a:rPr>
              <a:t> أ</a:t>
            </a:r>
            <a:r>
              <a:rPr lang="ar" sz="8800" b="1" dirty="0">
                <a:solidFill>
                  <a:schemeClr val="bg1"/>
                </a:solidFill>
              </a:rPr>
              <a:t>س</a:t>
            </a:r>
            <a:r>
              <a:rPr lang="ar-LB" sz="8800" b="1" dirty="0">
                <a:solidFill>
                  <a:srgbClr val="7CA7A8"/>
                </a:solidFill>
              </a:rPr>
              <a:t>ئ</a:t>
            </a:r>
            <a:r>
              <a:rPr lang="ar" sz="8800" b="1" dirty="0">
                <a:solidFill>
                  <a:srgbClr val="7CA7A8"/>
                </a:solidFill>
              </a:rPr>
              <a:t>ل</a:t>
            </a:r>
            <a:r>
              <a:rPr lang="ar-LB" sz="8800" b="1" dirty="0">
                <a:solidFill>
                  <a:srgbClr val="7CA7A8"/>
                </a:solidFill>
              </a:rPr>
              <a:t>ة</a:t>
            </a:r>
            <a:r>
              <a:rPr lang="ar" sz="8800" b="1" dirty="0">
                <a:solidFill>
                  <a:srgbClr val="7CA7A8"/>
                </a:solidFill>
              </a:rPr>
              <a:t> و</a:t>
            </a:r>
            <a:r>
              <a:rPr lang="ar-LB" sz="8800" b="1" dirty="0">
                <a:solidFill>
                  <a:srgbClr val="7CA7A8"/>
                </a:solidFill>
              </a:rPr>
              <a:t>اجوبة</a:t>
            </a:r>
            <a:endParaRPr lang="ar" sz="8800" b="1" dirty="0">
              <a:solidFill>
                <a:srgbClr val="7CA7A8"/>
              </a:solidFill>
            </a:endParaRPr>
          </a:p>
        </p:txBody>
      </p:sp>
    </p:spTree>
    <p:extLst>
      <p:ext uri="{BB962C8B-B14F-4D97-AF65-F5344CB8AC3E}">
        <p14:creationId xmlns:p14="http://schemas.microsoft.com/office/powerpoint/2010/main" val="213800887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5DC505-5F22-4E22-AA34-F48EEB61CE25}"/>
              </a:ext>
            </a:extLst>
          </p:cNvPr>
          <p:cNvSpPr/>
          <p:nvPr/>
        </p:nvSpPr>
        <p:spPr>
          <a:xfrm>
            <a:off x="0" y="0"/>
            <a:ext cx="12192000" cy="6858000"/>
          </a:xfrm>
          <a:prstGeom prst="rect">
            <a:avLst/>
          </a:prstGeom>
          <a:solidFill>
            <a:srgbClr val="7CA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7CA7A8"/>
              </a:highlight>
            </a:endParaRPr>
          </a:p>
        </p:txBody>
      </p:sp>
      <p:sp>
        <p:nvSpPr>
          <p:cNvPr id="5" name="Oval 4">
            <a:extLst>
              <a:ext uri="{FF2B5EF4-FFF2-40B4-BE49-F238E27FC236}">
                <a16:creationId xmlns:a16="http://schemas.microsoft.com/office/drawing/2014/main" id="{479B7563-A406-4457-BE4A-9A5A2499521B}"/>
              </a:ext>
            </a:extLst>
          </p:cNvPr>
          <p:cNvSpPr/>
          <p:nvPr/>
        </p:nvSpPr>
        <p:spPr>
          <a:xfrm>
            <a:off x="7055190" y="2931836"/>
            <a:ext cx="1430332" cy="1430332"/>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3D523C2B-F617-4E5C-89F2-C0D3062C6F5D}"/>
              </a:ext>
            </a:extLst>
          </p:cNvPr>
          <p:cNvSpPr>
            <a:spLocks noGrp="1"/>
          </p:cNvSpPr>
          <p:nvPr>
            <p:ph type="body" sz="quarter" idx="12"/>
          </p:nvPr>
        </p:nvSpPr>
        <p:spPr>
          <a:xfrm>
            <a:off x="2991312" y="3011711"/>
            <a:ext cx="6209376" cy="834579"/>
          </a:xfrm>
        </p:spPr>
        <p:txBody>
          <a:bodyPr/>
          <a:lstStyle/>
          <a:p>
            <a:pPr algn="ctr">
              <a:defRPr/>
            </a:pPr>
            <a:r>
              <a:rPr lang="ar" sz="8800" b="1" dirty="0">
                <a:solidFill>
                  <a:srgbClr val="7CA7A8"/>
                </a:solidFill>
              </a:rPr>
              <a:t>ش</a:t>
            </a:r>
            <a:r>
              <a:rPr lang="ar" sz="8800" b="1" dirty="0">
                <a:solidFill>
                  <a:schemeClr val="bg1"/>
                </a:solidFill>
              </a:rPr>
              <a:t>كرا لكم</a:t>
            </a:r>
          </a:p>
        </p:txBody>
      </p:sp>
    </p:spTree>
    <p:extLst>
      <p:ext uri="{BB962C8B-B14F-4D97-AF65-F5344CB8AC3E}">
        <p14:creationId xmlns:p14="http://schemas.microsoft.com/office/powerpoint/2010/main" val="297146275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BCB8AC2-124D-418E-AF24-AC3D97B60C67}"/>
              </a:ext>
            </a:extLst>
          </p:cNvPr>
          <p:cNvSpPr txBox="1">
            <a:spLocks/>
          </p:cNvSpPr>
          <p:nvPr/>
        </p:nvSpPr>
        <p:spPr>
          <a:xfrm>
            <a:off x="130629" y="248777"/>
            <a:ext cx="7372350" cy="505742"/>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3200">
                <a:solidFill>
                  <a:srgbClr val="C00000"/>
                </a:solidFill>
                <a:latin typeface="Arial" panose="020B0604020202020204" pitchFamily="34" charset="0"/>
                <a:ea typeface="+mj-ea"/>
                <a:cs typeface="Arial" panose="020B0604020202020204" pitchFamily="34" charset="0"/>
              </a:defRPr>
            </a:lvl1pPr>
          </a:lstStyle>
          <a:p>
            <a:pPr algn="r"/>
            <a:r>
              <a:rPr lang="ar-LB" sz="2400" dirty="0"/>
              <a:t>جدول الاعمال </a:t>
            </a:r>
          </a:p>
        </p:txBody>
      </p:sp>
      <p:sp>
        <p:nvSpPr>
          <p:cNvPr id="14" name="Content Placeholder 3">
            <a:extLst>
              <a:ext uri="{FF2B5EF4-FFF2-40B4-BE49-F238E27FC236}">
                <a16:creationId xmlns:a16="http://schemas.microsoft.com/office/drawing/2014/main" id="{9C74F5AD-ED1B-4DF9-A167-3789F7F3141D}"/>
              </a:ext>
            </a:extLst>
          </p:cNvPr>
          <p:cNvSpPr txBox="1">
            <a:spLocks/>
          </p:cNvSpPr>
          <p:nvPr/>
        </p:nvSpPr>
        <p:spPr>
          <a:xfrm>
            <a:off x="130629" y="868680"/>
            <a:ext cx="7491680" cy="443266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100000"/>
              </a:lnSpc>
              <a:spcBef>
                <a:spcPts val="600"/>
              </a:spcBef>
              <a:spcAft>
                <a:spcPts val="600"/>
              </a:spcAft>
              <a:buNone/>
            </a:pPr>
            <a:r>
              <a:rPr lang="ar-LB" sz="2000" dirty="0">
                <a:solidFill>
                  <a:srgbClr val="000000"/>
                </a:solidFill>
                <a:effectLst/>
                <a:ea typeface="Calibri" panose="020F0502020204030204" pitchFamily="34" charset="0"/>
              </a:rPr>
              <a:t>١) رؤية شاملة: الأهداف، الجلسة </a:t>
            </a:r>
            <a:r>
              <a:rPr lang="ar-LB" sz="2000" dirty="0">
                <a:solidFill>
                  <a:srgbClr val="000000"/>
                </a:solidFill>
                <a:ea typeface="Calibri" panose="020F0502020204030204" pitchFamily="34" charset="0"/>
              </a:rPr>
              <a:t>الحضورية</a:t>
            </a:r>
          </a:p>
          <a:p>
            <a:pPr marL="0" indent="0" algn="r" rtl="1">
              <a:lnSpc>
                <a:spcPct val="100000"/>
              </a:lnSpc>
              <a:spcBef>
                <a:spcPts val="600"/>
              </a:spcBef>
              <a:spcAft>
                <a:spcPts val="600"/>
              </a:spcAft>
              <a:buNone/>
            </a:pPr>
            <a:r>
              <a:rPr lang="ar-SA" sz="2000" dirty="0">
                <a:solidFill>
                  <a:srgbClr val="000000"/>
                </a:solidFill>
                <a:effectLst/>
                <a:ea typeface="Book Antiqua" panose="02040602050305030304" pitchFamily="18" charset="0"/>
              </a:rPr>
              <a:t>٢</a:t>
            </a:r>
            <a:r>
              <a:rPr lang="ar-LB" sz="2000" dirty="0">
                <a:solidFill>
                  <a:srgbClr val="000000"/>
                </a:solidFill>
                <a:effectLst/>
                <a:ea typeface="Book Antiqua" panose="02040602050305030304" pitchFamily="18" charset="0"/>
              </a:rPr>
              <a:t>) ملخص عن الوحدة </a:t>
            </a:r>
            <a:r>
              <a:rPr lang="ar-LB" sz="2000" dirty="0">
                <a:solidFill>
                  <a:srgbClr val="000000"/>
                </a:solidFill>
                <a:ea typeface="Book Antiqua" panose="02040602050305030304" pitchFamily="18" charset="0"/>
              </a:rPr>
              <a:t>الاولى</a:t>
            </a:r>
            <a:endParaRPr lang="en-US" sz="2000" dirty="0">
              <a:solidFill>
                <a:srgbClr val="000000"/>
              </a:solidFill>
              <a:effectLst/>
              <a:ea typeface="Book Antiqua" panose="02040602050305030304" pitchFamily="18" charset="0"/>
            </a:endParaRPr>
          </a:p>
          <a:p>
            <a:pPr marL="0" indent="0" algn="r" rtl="1">
              <a:lnSpc>
                <a:spcPct val="100000"/>
              </a:lnSpc>
              <a:spcBef>
                <a:spcPts val="600"/>
              </a:spcBef>
              <a:spcAft>
                <a:spcPts val="600"/>
              </a:spcAft>
              <a:buNone/>
            </a:pPr>
            <a:r>
              <a:rPr lang="ar-LB" sz="2000" dirty="0">
                <a:latin typeface="Arial" panose="020B0604020202020204" pitchFamily="34" charset="0"/>
              </a:rPr>
              <a:t>٣) </a:t>
            </a:r>
            <a:r>
              <a:rPr lang="ar-SA" sz="2000" dirty="0">
                <a:solidFill>
                  <a:srgbClr val="000000"/>
                </a:solidFill>
                <a:effectLst/>
                <a:ea typeface="Calibri" panose="020F0502020204030204" pitchFamily="34" charset="0"/>
              </a:rPr>
              <a:t>ملخص </a:t>
            </a:r>
            <a:r>
              <a:rPr lang="ar-LB" sz="2000" dirty="0">
                <a:solidFill>
                  <a:srgbClr val="000000"/>
                </a:solidFill>
                <a:effectLst/>
                <a:ea typeface="Calibri" panose="020F0502020204030204" pitchFamily="34" charset="0"/>
              </a:rPr>
              <a:t>عن </a:t>
            </a:r>
            <a:r>
              <a:rPr lang="ar-SA" sz="2000" dirty="0">
                <a:solidFill>
                  <a:srgbClr val="000000"/>
                </a:solidFill>
                <a:effectLst/>
                <a:ea typeface="Calibri" panose="020F0502020204030204" pitchFamily="34" charset="0"/>
              </a:rPr>
              <a:t>الوحدة </a:t>
            </a:r>
            <a:r>
              <a:rPr lang="ar-LB" sz="2000" dirty="0">
                <a:solidFill>
                  <a:srgbClr val="000000"/>
                </a:solidFill>
                <a:effectLst/>
                <a:ea typeface="Calibri" panose="020F0502020204030204" pitchFamily="34" charset="0"/>
              </a:rPr>
              <a:t>الثانية</a:t>
            </a:r>
            <a:endParaRPr lang="en-US" sz="2000" dirty="0">
              <a:latin typeface="Arial" panose="020B0604020202020204" pitchFamily="34" charset="0"/>
            </a:endParaRPr>
          </a:p>
          <a:p>
            <a:pPr marL="0" indent="0" algn="r" rtl="1">
              <a:lnSpc>
                <a:spcPct val="100000"/>
              </a:lnSpc>
              <a:spcBef>
                <a:spcPts val="600"/>
              </a:spcBef>
              <a:spcAft>
                <a:spcPts val="600"/>
              </a:spcAft>
              <a:buNone/>
            </a:pPr>
            <a:r>
              <a:rPr lang="ar-LB" sz="2000" dirty="0">
                <a:latin typeface="Arial" panose="020B0604020202020204" pitchFamily="34" charset="0"/>
              </a:rPr>
              <a:t>٤) </a:t>
            </a:r>
            <a:r>
              <a:rPr lang="ar-LB" sz="2000" dirty="0">
                <a:solidFill>
                  <a:srgbClr val="000000"/>
                </a:solidFill>
                <a:effectLst/>
                <a:ea typeface="Book Antiqua" panose="02040602050305030304" pitchFamily="18" charset="0"/>
              </a:rPr>
              <a:t>ملخص عن الوحدة الثالثة</a:t>
            </a:r>
            <a:endParaRPr lang="en-US" sz="2000" dirty="0">
              <a:solidFill>
                <a:srgbClr val="000000"/>
              </a:solidFill>
              <a:effectLst/>
              <a:ea typeface="Book Antiqua" panose="02040602050305030304" pitchFamily="18" charset="0"/>
            </a:endParaRPr>
          </a:p>
          <a:p>
            <a:pPr marL="0" indent="0" algn="r" rtl="1">
              <a:lnSpc>
                <a:spcPct val="100000"/>
              </a:lnSpc>
              <a:spcBef>
                <a:spcPts val="600"/>
              </a:spcBef>
              <a:spcAft>
                <a:spcPts val="600"/>
              </a:spcAft>
              <a:buNone/>
            </a:pPr>
            <a:r>
              <a:rPr lang="ar-LB" sz="2000" dirty="0">
                <a:latin typeface="Arial" panose="020B0604020202020204" pitchFamily="34" charset="0"/>
              </a:rPr>
              <a:t>٥) </a:t>
            </a:r>
            <a:r>
              <a:rPr lang="ar-LB" sz="2000" dirty="0">
                <a:solidFill>
                  <a:srgbClr val="000000"/>
                </a:solidFill>
                <a:effectLst/>
                <a:ea typeface="Book Antiqua" panose="02040602050305030304" pitchFamily="18" charset="0"/>
              </a:rPr>
              <a:t>اسئلة واجوبة حول الوحدات التدريبية</a:t>
            </a:r>
            <a:endParaRPr lang="en-US" sz="2000" dirty="0">
              <a:solidFill>
                <a:srgbClr val="000000"/>
              </a:solidFill>
              <a:effectLst/>
              <a:ea typeface="Book Antiqua" panose="02040602050305030304" pitchFamily="18" charset="0"/>
            </a:endParaRPr>
          </a:p>
          <a:p>
            <a:pPr marL="0" indent="0" algn="r" rtl="1">
              <a:lnSpc>
                <a:spcPct val="100000"/>
              </a:lnSpc>
              <a:spcBef>
                <a:spcPts val="600"/>
              </a:spcBef>
              <a:spcAft>
                <a:spcPts val="600"/>
              </a:spcAft>
              <a:buNone/>
            </a:pPr>
            <a:r>
              <a:rPr lang="ar-LB" sz="2000" dirty="0">
                <a:latin typeface="Arial" panose="020B0604020202020204" pitchFamily="34" charset="0"/>
              </a:rPr>
              <a:t>٦) دعم فني للتعامل مع منصة موودل الخاصة بالتدريب</a:t>
            </a:r>
            <a:endParaRPr lang="en-US" sz="2000" dirty="0">
              <a:solidFill>
                <a:srgbClr val="000000"/>
              </a:solidFill>
              <a:effectLst/>
              <a:ea typeface="Book Antiqua" panose="02040602050305030304" pitchFamily="18" charset="0"/>
            </a:endParaRPr>
          </a:p>
          <a:p>
            <a:pPr marL="0" indent="0" algn="r" rtl="1">
              <a:lnSpc>
                <a:spcPct val="100000"/>
              </a:lnSpc>
              <a:spcBef>
                <a:spcPts val="600"/>
              </a:spcBef>
              <a:spcAft>
                <a:spcPts val="600"/>
              </a:spcAft>
              <a:buNone/>
            </a:pPr>
            <a:r>
              <a:rPr lang="ar-LB" sz="2000" dirty="0">
                <a:latin typeface="Arial" panose="020B0604020202020204" pitchFamily="34" charset="0"/>
              </a:rPr>
              <a:t>٧) أسئلة </a:t>
            </a:r>
            <a:r>
              <a:rPr lang="ar-LB" sz="2000" dirty="0">
                <a:solidFill>
                  <a:srgbClr val="000000"/>
                </a:solidFill>
                <a:effectLst/>
                <a:ea typeface="Book Antiqua" panose="02040602050305030304" pitchFamily="18" charset="0"/>
              </a:rPr>
              <a:t>واجوبة</a:t>
            </a:r>
            <a:endParaRPr lang="en-US" sz="2000" dirty="0">
              <a:solidFill>
                <a:srgbClr val="000000"/>
              </a:solidFill>
              <a:effectLst/>
              <a:ea typeface="Book Antiqua" panose="02040602050305030304" pitchFamily="18" charset="0"/>
            </a:endParaRPr>
          </a:p>
          <a:p>
            <a:pPr marL="0" indent="0" algn="r" rtl="1">
              <a:lnSpc>
                <a:spcPct val="100000"/>
              </a:lnSpc>
              <a:spcBef>
                <a:spcPts val="300"/>
              </a:spcBef>
              <a:spcAft>
                <a:spcPts val="300"/>
              </a:spcAft>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6944700"/>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A96B0CD-8D3F-4727-B448-E9BE9D2E9F6F}"/>
              </a:ext>
            </a:extLst>
          </p:cNvPr>
          <p:cNvSpPr/>
          <p:nvPr/>
        </p:nvSpPr>
        <p:spPr>
          <a:xfrm>
            <a:off x="10999001" y="391576"/>
            <a:ext cx="914400" cy="91440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rPr>
              <a:t>۱</a:t>
            </a:r>
            <a:endParaRPr kumimoji="0" lang="x-none"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endParaRPr>
          </a:p>
        </p:txBody>
      </p:sp>
      <p:sp>
        <p:nvSpPr>
          <p:cNvPr id="9" name="Subtitle 2">
            <a:extLst>
              <a:ext uri="{FF2B5EF4-FFF2-40B4-BE49-F238E27FC236}">
                <a16:creationId xmlns:a16="http://schemas.microsoft.com/office/drawing/2014/main" id="{91DE1D7B-E592-4FE0-9AB2-B0B4F838864C}"/>
              </a:ext>
            </a:extLst>
          </p:cNvPr>
          <p:cNvSpPr>
            <a:spLocks noGrp="1"/>
          </p:cNvSpPr>
          <p:nvPr>
            <p:ph type="subTitle" idx="1"/>
          </p:nvPr>
        </p:nvSpPr>
        <p:spPr>
          <a:xfrm>
            <a:off x="7481456" y="1798280"/>
            <a:ext cx="4653383" cy="1402120"/>
          </a:xfrm>
        </p:spPr>
        <p:txBody>
          <a:bodyPr/>
          <a:lstStyle/>
          <a:p>
            <a:pPr marL="0" indent="0" algn="r" rtl="1">
              <a:lnSpc>
                <a:spcPct val="100000"/>
              </a:lnSpc>
              <a:spcBef>
                <a:spcPts val="300"/>
              </a:spcBef>
              <a:spcAft>
                <a:spcPts val="300"/>
              </a:spcAft>
              <a:buNone/>
            </a:pPr>
            <a:r>
              <a:rPr lang="ar-LB" sz="2400" b="1" dirty="0"/>
              <a:t>رؤية شاملة</a:t>
            </a:r>
            <a:endParaRPr lang="en-US" sz="2400" b="1" dirty="0"/>
          </a:p>
        </p:txBody>
      </p:sp>
      <p:sp>
        <p:nvSpPr>
          <p:cNvPr id="3" name="Slide Number Placeholder 5">
            <a:extLst>
              <a:ext uri="{FF2B5EF4-FFF2-40B4-BE49-F238E27FC236}">
                <a16:creationId xmlns:a16="http://schemas.microsoft.com/office/drawing/2014/main" id="{08625E5C-0EA8-72EA-DD3D-E58157E8D3BB}"/>
              </a:ext>
            </a:extLst>
          </p:cNvPr>
          <p:cNvSpPr txBox="1">
            <a:spLocks/>
          </p:cNvSpPr>
          <p:nvPr/>
        </p:nvSpPr>
        <p:spPr>
          <a:xfrm>
            <a:off x="9128224" y="6284911"/>
            <a:ext cx="3112266" cy="271754"/>
          </a:xfrm>
          <a:prstGeom prst="rect">
            <a:avLst/>
          </a:prstGeom>
        </p:spPr>
        <p:txBody>
          <a:bodyPr/>
          <a:lstStyle>
            <a:defPPr>
              <a:defRPr lang="x-none"/>
            </a:defPPr>
            <a:lvl1pPr marL="0" algn="r" defTabSz="914400" rtl="0" eaLnBrk="1" latinLnBrk="0" hangingPunct="1">
              <a:defRPr sz="1400" b="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LB" sz="1200" b="1" dirty="0">
                <a:solidFill>
                  <a:schemeClr val="bg1"/>
                </a:solidFill>
                <a:latin typeface="Calibri" panose="020F0502020204030204" pitchFamily="34" charset="0"/>
                <a:ea typeface="Calibri" panose="020F0502020204030204" pitchFamily="34" charset="0"/>
              </a:rPr>
              <a:t>تطوير قدرات </a:t>
            </a:r>
            <a:r>
              <a:rPr lang="ar-SA" sz="1200" b="1" dirty="0">
                <a:solidFill>
                  <a:schemeClr val="bg1"/>
                </a:solidFill>
                <a:latin typeface="Calibri" panose="020F0502020204030204" pitchFamily="34" charset="0"/>
                <a:ea typeface="Calibri" panose="020F0502020204030204" pitchFamily="34" charset="0"/>
              </a:rPr>
              <a:t>أعضاء</a:t>
            </a:r>
            <a:r>
              <a:rPr lang="ar-LB" sz="1200" b="1" dirty="0">
                <a:solidFill>
                  <a:schemeClr val="bg1"/>
                </a:solidFill>
                <a:latin typeface="Calibri" panose="020F0502020204030204" pitchFamily="34" charset="0"/>
                <a:ea typeface="Calibri" panose="020F0502020204030204" pitchFamily="34" charset="0"/>
              </a:rPr>
              <a:t> </a:t>
            </a:r>
            <a:r>
              <a:rPr lang="ar-SA" sz="1200" b="1" dirty="0">
                <a:solidFill>
                  <a:schemeClr val="bg1"/>
                </a:solidFill>
                <a:latin typeface="Calibri" panose="020F0502020204030204" pitchFamily="34" charset="0"/>
                <a:ea typeface="Calibri" panose="020F0502020204030204" pitchFamily="34" charset="0"/>
              </a:rPr>
              <a:t>المجالس الاستشارية</a:t>
            </a:r>
            <a:r>
              <a:rPr lang="ar-LB" sz="1200" b="1" dirty="0">
                <a:solidFill>
                  <a:schemeClr val="bg1"/>
                </a:solidFill>
                <a:latin typeface="Calibri" panose="020F0502020204030204" pitchFamily="34" charset="0"/>
                <a:ea typeface="Calibri" panose="020F0502020204030204" pitchFamily="34" charset="0"/>
              </a:rPr>
              <a:t> الجدد</a:t>
            </a:r>
            <a:endParaRPr lang="ar-LB" sz="1200" dirty="0">
              <a:solidFill>
                <a:schemeClr val="bg1"/>
              </a:solidFill>
              <a:latin typeface="Calibri" panose="020F050202020403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82022FA3-1998-7A92-E6D4-D521A29E884D}"/>
              </a:ext>
            </a:extLst>
          </p:cNvPr>
          <p:cNvSpPr txBox="1"/>
          <p:nvPr/>
        </p:nvSpPr>
        <p:spPr>
          <a:xfrm>
            <a:off x="1717446" y="1306887"/>
            <a:ext cx="4378554" cy="461665"/>
          </a:xfrm>
          <a:prstGeom prst="rect">
            <a:avLst/>
          </a:prstGeom>
          <a:noFill/>
        </p:spPr>
        <p:txBody>
          <a:bodyPr wrap="square">
            <a:spAutoFit/>
          </a:bodyPr>
          <a:lstStyle/>
          <a:p>
            <a:pPr marL="0" indent="0" algn="r" rtl="1">
              <a:lnSpc>
                <a:spcPct val="100000"/>
              </a:lnSpc>
              <a:spcBef>
                <a:spcPts val="600"/>
              </a:spcBef>
              <a:spcAft>
                <a:spcPts val="600"/>
              </a:spcAft>
              <a:buNone/>
            </a:pPr>
            <a:r>
              <a:rPr lang="ar-LB" sz="2400" dirty="0">
                <a:solidFill>
                  <a:srgbClr val="000000"/>
                </a:solidFill>
                <a:effectLst/>
                <a:ea typeface="Calibri" panose="020F0502020204030204" pitchFamily="34" charset="0"/>
              </a:rPr>
              <a:t>رؤية شاملة: الأهداف، الجلسة </a:t>
            </a:r>
            <a:r>
              <a:rPr lang="ar-LB" sz="2400" dirty="0">
                <a:solidFill>
                  <a:srgbClr val="000000"/>
                </a:solidFill>
                <a:ea typeface="Calibri" panose="020F0502020204030204" pitchFamily="34" charset="0"/>
              </a:rPr>
              <a:t>الحضورية</a:t>
            </a:r>
          </a:p>
        </p:txBody>
      </p:sp>
      <p:pic>
        <p:nvPicPr>
          <p:cNvPr id="5" name="Graphic 4" descr="Target outline">
            <a:extLst>
              <a:ext uri="{FF2B5EF4-FFF2-40B4-BE49-F238E27FC236}">
                <a16:creationId xmlns:a16="http://schemas.microsoft.com/office/drawing/2014/main" id="{C2E71AC6-FBF9-C96C-D448-46FAA4B1A5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4400" y="2286000"/>
            <a:ext cx="914400" cy="914400"/>
          </a:xfrm>
          <a:prstGeom prst="rect">
            <a:avLst/>
          </a:prstGeom>
        </p:spPr>
      </p:pic>
      <p:pic>
        <p:nvPicPr>
          <p:cNvPr id="7" name="Graphic 6" descr="Users outline">
            <a:extLst>
              <a:ext uri="{FF2B5EF4-FFF2-40B4-BE49-F238E27FC236}">
                <a16:creationId xmlns:a16="http://schemas.microsoft.com/office/drawing/2014/main" id="{5184F523-AFEC-88DF-DD7F-5FDD9F3F01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1551" y="2286000"/>
            <a:ext cx="914400" cy="914400"/>
          </a:xfrm>
          <a:prstGeom prst="rect">
            <a:avLst/>
          </a:prstGeom>
        </p:spPr>
      </p:pic>
    </p:spTree>
    <p:extLst>
      <p:ext uri="{BB962C8B-B14F-4D97-AF65-F5344CB8AC3E}">
        <p14:creationId xmlns:p14="http://schemas.microsoft.com/office/powerpoint/2010/main" val="211038801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A96B0CD-8D3F-4727-B448-E9BE9D2E9F6F}"/>
              </a:ext>
            </a:extLst>
          </p:cNvPr>
          <p:cNvSpPr/>
          <p:nvPr/>
        </p:nvSpPr>
        <p:spPr>
          <a:xfrm>
            <a:off x="10999001" y="391576"/>
            <a:ext cx="914400" cy="91440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rPr>
              <a:t>۲</a:t>
            </a:r>
            <a:endParaRPr kumimoji="0" lang="en-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F4D8567C-FD4C-483D-9054-C3CC8A9E3F17}"/>
              </a:ext>
            </a:extLst>
          </p:cNvPr>
          <p:cNvSpPr txBox="1"/>
          <p:nvPr/>
        </p:nvSpPr>
        <p:spPr>
          <a:xfrm>
            <a:off x="2136215" y="907159"/>
            <a:ext cx="3453736" cy="461665"/>
          </a:xfrm>
          <a:prstGeom prst="rect">
            <a:avLst/>
          </a:prstGeom>
          <a:noFill/>
        </p:spPr>
        <p:txBody>
          <a:bodyPr wrap="square">
            <a:spAutoFit/>
          </a:bodyPr>
          <a:lstStyle/>
          <a:p>
            <a:pPr marL="0" indent="0" algn="ctr" rtl="1">
              <a:lnSpc>
                <a:spcPct val="100000"/>
              </a:lnSpc>
              <a:spcBef>
                <a:spcPts val="300"/>
              </a:spcBef>
              <a:spcAft>
                <a:spcPts val="300"/>
              </a:spcAft>
              <a:buNone/>
            </a:pPr>
            <a:r>
              <a:rPr lang="ar-LB" sz="2400" dirty="0">
                <a:solidFill>
                  <a:srgbClr val="000000"/>
                </a:solidFill>
                <a:ea typeface="Book Antiqua" panose="02040602050305030304" pitchFamily="18" charset="0"/>
                <a:cs typeface="+mj-cs"/>
              </a:rPr>
              <a:t>أ</a:t>
            </a:r>
            <a:r>
              <a:rPr lang="ar-SA" sz="2400" dirty="0">
                <a:solidFill>
                  <a:srgbClr val="000000"/>
                </a:solidFill>
                <a:effectLst/>
                <a:ea typeface="Book Antiqua" panose="02040602050305030304" pitchFamily="18" charset="0"/>
                <a:cs typeface="+mj-cs"/>
              </a:rPr>
              <a:t>هداف الوحدة</a:t>
            </a:r>
            <a:r>
              <a:rPr lang="ar-LB" sz="2400" dirty="0">
                <a:solidFill>
                  <a:srgbClr val="000000"/>
                </a:solidFill>
                <a:effectLst/>
                <a:ea typeface="Book Antiqua" panose="02040602050305030304" pitchFamily="18" charset="0"/>
                <a:cs typeface="+mj-cs"/>
              </a:rPr>
              <a:t> الاولى</a:t>
            </a:r>
            <a:endParaRPr lang="en-US" sz="4000" dirty="0">
              <a:solidFill>
                <a:srgbClr val="000000"/>
              </a:solidFill>
              <a:effectLst/>
              <a:ea typeface="Calibri" panose="020F0502020204030204" pitchFamily="34" charset="0"/>
              <a:cs typeface="+mj-cs"/>
            </a:endParaRPr>
          </a:p>
        </p:txBody>
      </p:sp>
      <p:sp>
        <p:nvSpPr>
          <p:cNvPr id="8" name="Slide Number Placeholder 5">
            <a:extLst>
              <a:ext uri="{FF2B5EF4-FFF2-40B4-BE49-F238E27FC236}">
                <a16:creationId xmlns:a16="http://schemas.microsoft.com/office/drawing/2014/main" id="{FE92ED44-B421-FE34-D3DC-674EED34D321}"/>
              </a:ext>
            </a:extLst>
          </p:cNvPr>
          <p:cNvSpPr txBox="1">
            <a:spLocks/>
          </p:cNvSpPr>
          <p:nvPr/>
        </p:nvSpPr>
        <p:spPr>
          <a:xfrm>
            <a:off x="9128224" y="6284911"/>
            <a:ext cx="3112266" cy="271754"/>
          </a:xfrm>
          <a:prstGeom prst="rect">
            <a:avLst/>
          </a:prstGeom>
        </p:spPr>
        <p:txBody>
          <a:bodyPr/>
          <a:lstStyle>
            <a:defPPr>
              <a:defRPr lang="x-none"/>
            </a:defPPr>
            <a:lvl1pPr marL="0" algn="r" defTabSz="914400" rtl="0" eaLnBrk="1" latinLnBrk="0" hangingPunct="1">
              <a:defRPr sz="1400" b="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LB" sz="1200" b="1" dirty="0">
                <a:solidFill>
                  <a:schemeClr val="bg1"/>
                </a:solidFill>
                <a:latin typeface="Calibri" panose="020F0502020204030204" pitchFamily="34" charset="0"/>
                <a:ea typeface="Calibri" panose="020F0502020204030204" pitchFamily="34" charset="0"/>
              </a:rPr>
              <a:t>تطوير قدرات </a:t>
            </a:r>
            <a:r>
              <a:rPr lang="ar-SA" sz="1200" b="1" dirty="0">
                <a:solidFill>
                  <a:schemeClr val="bg1"/>
                </a:solidFill>
                <a:latin typeface="Calibri" panose="020F0502020204030204" pitchFamily="34" charset="0"/>
                <a:ea typeface="Calibri" panose="020F0502020204030204" pitchFamily="34" charset="0"/>
              </a:rPr>
              <a:t>أعضاء</a:t>
            </a:r>
            <a:r>
              <a:rPr lang="ar-LB" sz="1200" b="1" dirty="0">
                <a:solidFill>
                  <a:schemeClr val="bg1"/>
                </a:solidFill>
                <a:latin typeface="Calibri" panose="020F0502020204030204" pitchFamily="34" charset="0"/>
                <a:ea typeface="Calibri" panose="020F0502020204030204" pitchFamily="34" charset="0"/>
              </a:rPr>
              <a:t> </a:t>
            </a:r>
            <a:r>
              <a:rPr lang="ar-SA" sz="1200" b="1" dirty="0">
                <a:solidFill>
                  <a:schemeClr val="bg1"/>
                </a:solidFill>
                <a:latin typeface="Calibri" panose="020F0502020204030204" pitchFamily="34" charset="0"/>
                <a:ea typeface="Calibri" panose="020F0502020204030204" pitchFamily="34" charset="0"/>
              </a:rPr>
              <a:t>المجالس الاستشارية</a:t>
            </a:r>
            <a:r>
              <a:rPr lang="ar-LB" sz="1200" b="1" dirty="0">
                <a:solidFill>
                  <a:schemeClr val="bg1"/>
                </a:solidFill>
                <a:latin typeface="Calibri" panose="020F0502020204030204" pitchFamily="34" charset="0"/>
                <a:ea typeface="Calibri" panose="020F0502020204030204" pitchFamily="34" charset="0"/>
              </a:rPr>
              <a:t> الجدد</a:t>
            </a:r>
            <a:endParaRPr lang="ar-LB" sz="1200" dirty="0">
              <a:solidFill>
                <a:schemeClr val="bg1"/>
              </a:solidFill>
              <a:latin typeface="Calibri" panose="020F0502020204030204" pitchFamily="34" charset="0"/>
              <a:ea typeface="Calibri" panose="020F0502020204030204" pitchFamily="34" charset="0"/>
            </a:endParaRPr>
          </a:p>
        </p:txBody>
      </p:sp>
      <p:graphicFrame>
        <p:nvGraphicFramePr>
          <p:cNvPr id="7" name="Diagram 6">
            <a:extLst>
              <a:ext uri="{FF2B5EF4-FFF2-40B4-BE49-F238E27FC236}">
                <a16:creationId xmlns:a16="http://schemas.microsoft.com/office/drawing/2014/main" id="{2F6E6295-83F8-AC77-1880-B71851D60578}"/>
              </a:ext>
            </a:extLst>
          </p:cNvPr>
          <p:cNvGraphicFramePr/>
          <p:nvPr/>
        </p:nvGraphicFramePr>
        <p:xfrm>
          <a:off x="256853" y="1661845"/>
          <a:ext cx="7438490" cy="353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Subtitle 2">
            <a:extLst>
              <a:ext uri="{FF2B5EF4-FFF2-40B4-BE49-F238E27FC236}">
                <a16:creationId xmlns:a16="http://schemas.microsoft.com/office/drawing/2014/main" id="{030CCDD7-656E-FD98-A087-93DDF0684775}"/>
              </a:ext>
            </a:extLst>
          </p:cNvPr>
          <p:cNvSpPr txBox="1">
            <a:spLocks/>
          </p:cNvSpPr>
          <p:nvPr/>
        </p:nvSpPr>
        <p:spPr>
          <a:xfrm>
            <a:off x="7972746" y="1798280"/>
            <a:ext cx="4162093" cy="1826604"/>
          </a:xfrm>
          <a:prstGeom prst="rect">
            <a:avLst/>
          </a:prstGeom>
        </p:spPr>
        <p:txBody>
          <a:bodyPr/>
          <a:lstStyle>
            <a:lvl1pPr marL="0" indent="0" algn="r" defTabSz="914400" rtl="1" eaLnBrk="1" latinLnBrk="0" hangingPunct="1">
              <a:lnSpc>
                <a:spcPct val="90000"/>
              </a:lnSpc>
              <a:spcBef>
                <a:spcPts val="10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300"/>
              </a:spcBef>
              <a:spcAft>
                <a:spcPts val="300"/>
              </a:spcAft>
            </a:pPr>
            <a:r>
              <a:rPr lang="ar-SA" sz="2400" b="1" dirty="0">
                <a:ea typeface="Book Antiqua" panose="02040602050305030304" pitchFamily="18" charset="0"/>
                <a:cs typeface="+mj-cs"/>
              </a:rPr>
              <a:t>ملخص عن الوحدة الاولى</a:t>
            </a:r>
            <a:endParaRPr lang="en-US" sz="2400" b="1" dirty="0">
              <a:ea typeface="Book Antiqua" panose="02040602050305030304" pitchFamily="18" charset="0"/>
              <a:cs typeface="+mj-cs"/>
            </a:endParaRPr>
          </a:p>
          <a:p>
            <a:pPr>
              <a:lnSpc>
                <a:spcPct val="100000"/>
              </a:lnSpc>
              <a:spcBef>
                <a:spcPts val="300"/>
              </a:spcBef>
              <a:spcAft>
                <a:spcPts val="300"/>
              </a:spcAft>
            </a:pPr>
            <a:endParaRPr lang="en-US" sz="2400" b="1" dirty="0">
              <a:ea typeface="Book Antiqua" panose="02040602050305030304" pitchFamily="18" charset="0"/>
              <a:cs typeface="+mj-cs"/>
            </a:endParaRPr>
          </a:p>
          <a:p>
            <a:pPr>
              <a:lnSpc>
                <a:spcPct val="100000"/>
              </a:lnSpc>
              <a:spcBef>
                <a:spcPts val="300"/>
              </a:spcBef>
              <a:spcAft>
                <a:spcPts val="300"/>
              </a:spcAft>
            </a:pPr>
            <a:r>
              <a:rPr lang="ar-LB" sz="2400" b="1" dirty="0">
                <a:latin typeface="Calibri" panose="020F0502020204030204" pitchFamily="34" charset="0"/>
                <a:ea typeface="Calibri" panose="020F0502020204030204" pitchFamily="34" charset="0"/>
                <a:cs typeface="Simplified Arabic" panose="02020603050405020304" pitchFamily="18" charset="-78"/>
              </a:rPr>
              <a:t>دور الصناعة في إدارة مؤسسات التعليم والتدريب المهني والتقني </a:t>
            </a:r>
            <a:r>
              <a:rPr lang="en-US" sz="2400" b="1" dirty="0">
                <a:latin typeface="Simplified Arabic" panose="02020603050405020304" pitchFamily="18" charset="-78"/>
                <a:ea typeface="Calibri" panose="020F0502020204030204" pitchFamily="34" charset="0"/>
              </a:rPr>
              <a:t>TVET</a:t>
            </a:r>
            <a:endParaRPr lang="en-US" sz="24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0989910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A96B0CD-8D3F-4727-B448-E9BE9D2E9F6F}"/>
              </a:ext>
            </a:extLst>
          </p:cNvPr>
          <p:cNvSpPr/>
          <p:nvPr/>
        </p:nvSpPr>
        <p:spPr>
          <a:xfrm>
            <a:off x="10999001" y="391576"/>
            <a:ext cx="914400" cy="91440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rPr>
              <a:t>۲</a:t>
            </a:r>
            <a:endParaRPr kumimoji="0" lang="en-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F4D8567C-FD4C-483D-9054-C3CC8A9E3F17}"/>
              </a:ext>
            </a:extLst>
          </p:cNvPr>
          <p:cNvSpPr txBox="1"/>
          <p:nvPr/>
        </p:nvSpPr>
        <p:spPr>
          <a:xfrm>
            <a:off x="1099126" y="779159"/>
            <a:ext cx="5440219" cy="461665"/>
          </a:xfrm>
          <a:prstGeom prst="rect">
            <a:avLst/>
          </a:prstGeom>
          <a:noFill/>
        </p:spPr>
        <p:txBody>
          <a:bodyPr wrap="square">
            <a:spAutoFit/>
          </a:bodyPr>
          <a:lstStyle/>
          <a:p>
            <a:pPr marL="0" indent="0" algn="ctr" rtl="1">
              <a:lnSpc>
                <a:spcPct val="100000"/>
              </a:lnSpc>
              <a:spcBef>
                <a:spcPts val="300"/>
              </a:spcBef>
              <a:spcAft>
                <a:spcPts val="300"/>
              </a:spcAft>
              <a:buNone/>
            </a:pPr>
            <a:r>
              <a:rPr lang="ar-SA" sz="2400" dirty="0">
                <a:solidFill>
                  <a:srgbClr val="000000"/>
                </a:solidFill>
                <a:effectLst/>
                <a:ea typeface="Book Antiqua" panose="02040602050305030304" pitchFamily="18" charset="0"/>
                <a:cs typeface="+mj-cs"/>
              </a:rPr>
              <a:t>التكليف الفردي بالوحدة</a:t>
            </a:r>
            <a:r>
              <a:rPr lang="en-US" sz="2400" dirty="0">
                <a:solidFill>
                  <a:srgbClr val="000000"/>
                </a:solidFill>
                <a:effectLst/>
                <a:ea typeface="Book Antiqua" panose="02040602050305030304" pitchFamily="18" charset="0"/>
                <a:cs typeface="+mj-cs"/>
              </a:rPr>
              <a:t> </a:t>
            </a:r>
            <a:r>
              <a:rPr lang="ar-LB" sz="2400" dirty="0">
                <a:solidFill>
                  <a:srgbClr val="000000"/>
                </a:solidFill>
                <a:effectLst/>
                <a:ea typeface="Book Antiqua" panose="02040602050305030304" pitchFamily="18" charset="0"/>
                <a:cs typeface="+mj-cs"/>
              </a:rPr>
              <a:t>ا</a:t>
            </a:r>
            <a:r>
              <a:rPr lang="ar-LB" sz="2400" dirty="0">
                <a:solidFill>
                  <a:srgbClr val="000000"/>
                </a:solidFill>
                <a:ea typeface="Book Antiqua" panose="02040602050305030304" pitchFamily="18" charset="0"/>
                <a:cs typeface="+mj-cs"/>
              </a:rPr>
              <a:t>لأ</a:t>
            </a:r>
            <a:r>
              <a:rPr lang="ar-LB" sz="2400" dirty="0">
                <a:solidFill>
                  <a:srgbClr val="000000"/>
                </a:solidFill>
                <a:effectLst/>
                <a:ea typeface="Book Antiqua" panose="02040602050305030304" pitchFamily="18" charset="0"/>
                <a:cs typeface="+mj-cs"/>
              </a:rPr>
              <a:t>ولى</a:t>
            </a:r>
            <a:endParaRPr lang="en-US" sz="4000" dirty="0">
              <a:solidFill>
                <a:srgbClr val="000000"/>
              </a:solidFill>
              <a:effectLst/>
              <a:ea typeface="Calibri" panose="020F0502020204030204" pitchFamily="34" charset="0"/>
              <a:cs typeface="+mj-cs"/>
            </a:endParaRPr>
          </a:p>
        </p:txBody>
      </p:sp>
      <p:sp>
        <p:nvSpPr>
          <p:cNvPr id="8" name="Slide Number Placeholder 5">
            <a:extLst>
              <a:ext uri="{FF2B5EF4-FFF2-40B4-BE49-F238E27FC236}">
                <a16:creationId xmlns:a16="http://schemas.microsoft.com/office/drawing/2014/main" id="{FE92ED44-B421-FE34-D3DC-674EED34D321}"/>
              </a:ext>
            </a:extLst>
          </p:cNvPr>
          <p:cNvSpPr txBox="1">
            <a:spLocks/>
          </p:cNvSpPr>
          <p:nvPr/>
        </p:nvSpPr>
        <p:spPr>
          <a:xfrm>
            <a:off x="9128224" y="6284911"/>
            <a:ext cx="3112266" cy="271754"/>
          </a:xfrm>
          <a:prstGeom prst="rect">
            <a:avLst/>
          </a:prstGeom>
        </p:spPr>
        <p:txBody>
          <a:bodyPr/>
          <a:lstStyle>
            <a:defPPr>
              <a:defRPr lang="x-none"/>
            </a:defPPr>
            <a:lvl1pPr marL="0" algn="r" defTabSz="914400" rtl="0" eaLnBrk="1" latinLnBrk="0" hangingPunct="1">
              <a:defRPr sz="1400" b="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LB" sz="1200" b="1" dirty="0">
                <a:solidFill>
                  <a:schemeClr val="bg1"/>
                </a:solidFill>
                <a:latin typeface="Calibri" panose="020F0502020204030204" pitchFamily="34" charset="0"/>
                <a:ea typeface="Calibri" panose="020F0502020204030204" pitchFamily="34" charset="0"/>
              </a:rPr>
              <a:t>تطوير قدرات </a:t>
            </a:r>
            <a:r>
              <a:rPr lang="ar-SA" sz="1200" b="1" dirty="0">
                <a:solidFill>
                  <a:schemeClr val="bg1"/>
                </a:solidFill>
                <a:latin typeface="Calibri" panose="020F0502020204030204" pitchFamily="34" charset="0"/>
                <a:ea typeface="Calibri" panose="020F0502020204030204" pitchFamily="34" charset="0"/>
              </a:rPr>
              <a:t>أعضاء</a:t>
            </a:r>
            <a:r>
              <a:rPr lang="ar-LB" sz="1200" b="1" dirty="0">
                <a:solidFill>
                  <a:schemeClr val="bg1"/>
                </a:solidFill>
                <a:latin typeface="Calibri" panose="020F0502020204030204" pitchFamily="34" charset="0"/>
                <a:ea typeface="Calibri" panose="020F0502020204030204" pitchFamily="34" charset="0"/>
              </a:rPr>
              <a:t> </a:t>
            </a:r>
            <a:r>
              <a:rPr lang="ar-SA" sz="1200" b="1" dirty="0">
                <a:solidFill>
                  <a:schemeClr val="bg1"/>
                </a:solidFill>
                <a:latin typeface="Calibri" panose="020F0502020204030204" pitchFamily="34" charset="0"/>
                <a:ea typeface="Calibri" panose="020F0502020204030204" pitchFamily="34" charset="0"/>
              </a:rPr>
              <a:t>المجالس الاستشارية</a:t>
            </a:r>
            <a:r>
              <a:rPr lang="ar-LB" sz="1200" b="1" dirty="0">
                <a:solidFill>
                  <a:schemeClr val="bg1"/>
                </a:solidFill>
                <a:latin typeface="Calibri" panose="020F0502020204030204" pitchFamily="34" charset="0"/>
                <a:ea typeface="Calibri" panose="020F0502020204030204" pitchFamily="34" charset="0"/>
              </a:rPr>
              <a:t> الجدد</a:t>
            </a:r>
            <a:endParaRPr lang="ar-LB" sz="1200" dirty="0">
              <a:solidFill>
                <a:schemeClr val="bg1"/>
              </a:solidFill>
              <a:latin typeface="Calibri" panose="020F050202020403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22F94E6D-7C3B-9081-F569-FD90B121D4DF}"/>
              </a:ext>
            </a:extLst>
          </p:cNvPr>
          <p:cNvSpPr txBox="1"/>
          <p:nvPr/>
        </p:nvSpPr>
        <p:spPr>
          <a:xfrm>
            <a:off x="563187" y="1349865"/>
            <a:ext cx="6860394" cy="2070182"/>
          </a:xfrm>
          <a:prstGeom prst="rect">
            <a:avLst/>
          </a:prstGeom>
          <a:noFill/>
        </p:spPr>
        <p:txBody>
          <a:bodyPr wrap="square">
            <a:spAutoFit/>
          </a:bodyPr>
          <a:lstStyle/>
          <a:p>
            <a:pPr marR="0" lvl="0" algn="just" rtl="1">
              <a:lnSpc>
                <a:spcPct val="107000"/>
              </a:lnSpc>
              <a:spcBef>
                <a:spcPts val="0"/>
              </a:spcBef>
              <a:spcAft>
                <a:spcPts val="800"/>
              </a:spcAft>
            </a:pPr>
            <a:r>
              <a:rPr lang="ar-LB" sz="1600" b="1" kern="100" dirty="0">
                <a:effectLst/>
                <a:latin typeface="Calibri" panose="020F0502020204030204" pitchFamily="34" charset="0"/>
                <a:ea typeface="Calibri" panose="020F0502020204030204" pitchFamily="34" charset="0"/>
                <a:cs typeface="Times New Roman" panose="02020603050405020304" pitchFamily="18" charset="0"/>
              </a:rPr>
              <a:t>١- تصنيف</a:t>
            </a:r>
            <a:r>
              <a:rPr lang="ar-SA" sz="1600" b="1" kern="100" dirty="0">
                <a:effectLst/>
                <a:latin typeface="Calibri" panose="020F0502020204030204" pitchFamily="34" charset="0"/>
                <a:ea typeface="Calibri" panose="020F0502020204030204" pitchFamily="34" charset="0"/>
                <a:cs typeface="+mj-cs"/>
              </a:rPr>
              <a:t> أصحاب المصلحة المذكورة أدناه في الجدول المرفق(</a:t>
            </a:r>
            <a:r>
              <a:rPr lang="ar-SA" sz="1600" b="1" kern="100" dirty="0">
                <a:solidFill>
                  <a:srgbClr val="FF0000"/>
                </a:solidFill>
                <a:effectLst/>
                <a:latin typeface="Calibri" panose="020F0502020204030204" pitchFamily="34" charset="0"/>
                <a:ea typeface="Calibri" panose="020F0502020204030204" pitchFamily="34" charset="0"/>
                <a:cs typeface="+mj-cs"/>
              </a:rPr>
              <a:t>جدول تصنيف أصحاب المصلحة)</a:t>
            </a:r>
            <a:endParaRPr lang="ar-LB" sz="1600" b="1" kern="100" dirty="0">
              <a:solidFill>
                <a:srgbClr val="FF0000"/>
              </a:solidFill>
              <a:effectLst/>
              <a:latin typeface="Calibri" panose="020F0502020204030204" pitchFamily="34" charset="0"/>
              <a:ea typeface="Calibri" panose="020F0502020204030204" pitchFamily="34" charset="0"/>
              <a:cs typeface="+mj-cs"/>
            </a:endParaRPr>
          </a:p>
          <a:p>
            <a:pPr algn="just" rtl="1">
              <a:lnSpc>
                <a:spcPct val="107000"/>
              </a:lnSpc>
              <a:spcAft>
                <a:spcPts val="800"/>
              </a:spcAft>
            </a:pPr>
            <a:r>
              <a:rPr lang="ar-LB" sz="1600" b="1" kern="100" dirty="0">
                <a:latin typeface="Calibri" panose="020F0502020204030204" pitchFamily="34" charset="0"/>
                <a:ea typeface="Calibri" panose="020F0502020204030204" pitchFamily="34" charset="0"/>
                <a:cs typeface="+mj-cs"/>
              </a:rPr>
              <a:t>٢- ت</a:t>
            </a:r>
            <a:r>
              <a:rPr lang="ar-SA" sz="1600" b="1" kern="100" dirty="0">
                <a:latin typeface="Calibri" panose="020F0502020204030204" pitchFamily="34" charset="0"/>
                <a:ea typeface="Calibri" panose="020F0502020204030204" pitchFamily="34" charset="0"/>
                <a:cs typeface="+mj-cs"/>
              </a:rPr>
              <a:t>حل</a:t>
            </a:r>
            <a:r>
              <a:rPr lang="ar-LB" sz="1600" b="1" kern="100" dirty="0">
                <a:latin typeface="Calibri" panose="020F0502020204030204" pitchFamily="34" charset="0"/>
                <a:ea typeface="Calibri" panose="020F0502020204030204" pitchFamily="34" charset="0"/>
                <a:cs typeface="+mj-cs"/>
              </a:rPr>
              <a:t>ي</a:t>
            </a:r>
            <a:r>
              <a:rPr lang="ar-SA" sz="1600" b="1" kern="100" dirty="0">
                <a:latin typeface="Calibri" panose="020F0502020204030204" pitchFamily="34" charset="0"/>
                <a:ea typeface="Calibri" panose="020F0502020204030204" pitchFamily="34" charset="0"/>
                <a:cs typeface="+mj-cs"/>
              </a:rPr>
              <a:t>ل تأثيرات وإهتمامات أصحاب المصلحة</a:t>
            </a:r>
            <a:endParaRPr lang="ar-LB" sz="1600" b="1" kern="100" dirty="0">
              <a:latin typeface="Calibri" panose="020F0502020204030204" pitchFamily="34" charset="0"/>
              <a:ea typeface="Calibri" panose="020F0502020204030204" pitchFamily="34" charset="0"/>
              <a:cs typeface="+mj-cs"/>
            </a:endParaRPr>
          </a:p>
          <a:p>
            <a:pPr algn="r" rtl="1">
              <a:lnSpc>
                <a:spcPct val="107000"/>
              </a:lnSpc>
              <a:spcAft>
                <a:spcPts val="800"/>
              </a:spcAft>
            </a:pPr>
            <a:r>
              <a:rPr lang="ar-SA" sz="1600" b="1" u="sng" kern="0" dirty="0">
                <a:effectLst/>
                <a:latin typeface="Calibri" panose="020F0502020204030204" pitchFamily="34" charset="0"/>
                <a:ea typeface="Times New Roman" panose="02020603050405020304" pitchFamily="18" charset="0"/>
                <a:cs typeface="+mj-cs"/>
              </a:rPr>
              <a:t>خطوات التحليل</a:t>
            </a:r>
            <a:endParaRPr lang="ar-LB" sz="1600" b="1" u="sng" kern="100" dirty="0">
              <a:effectLst/>
              <a:latin typeface="Calibri" panose="020F0502020204030204" pitchFamily="34" charset="0"/>
              <a:ea typeface="Calibri" panose="020F0502020204030204" pitchFamily="34" charset="0"/>
              <a:cs typeface="+mj-cs"/>
            </a:endParaRPr>
          </a:p>
          <a:p>
            <a:pPr algn="r" rtl="1">
              <a:lnSpc>
                <a:spcPct val="107000"/>
              </a:lnSpc>
              <a:spcAft>
                <a:spcPts val="800"/>
              </a:spcAft>
            </a:pPr>
            <a:r>
              <a:rPr lang="ar-LB" sz="1600" b="1" kern="0" dirty="0">
                <a:effectLst/>
                <a:latin typeface="Calibri" panose="020F0502020204030204" pitchFamily="34" charset="0"/>
                <a:ea typeface="Times New Roman" panose="02020603050405020304" pitchFamily="18" charset="0"/>
                <a:cs typeface="+mj-cs"/>
              </a:rPr>
              <a:t>- </a:t>
            </a:r>
            <a:r>
              <a:rPr lang="ar-SA" sz="1600" b="1" kern="0" dirty="0">
                <a:effectLst/>
                <a:latin typeface="Calibri" panose="020F0502020204030204" pitchFamily="34" charset="0"/>
                <a:ea typeface="Times New Roman" panose="02020603050405020304" pitchFamily="18" charset="0"/>
                <a:cs typeface="+mj-cs"/>
              </a:rPr>
              <a:t>جمع البيانات</a:t>
            </a:r>
            <a:r>
              <a:rPr lang="ar-LB" sz="1600" b="1" kern="0" dirty="0">
                <a:effectLst/>
                <a:latin typeface="Calibri" panose="020F0502020204030204" pitchFamily="34" charset="0"/>
                <a:ea typeface="Times New Roman" panose="02020603050405020304" pitchFamily="18" charset="0"/>
                <a:cs typeface="+mj-cs"/>
              </a:rPr>
              <a:t> </a:t>
            </a:r>
            <a:r>
              <a:rPr lang="ar-LB" sz="1600" b="1" kern="0" dirty="0">
                <a:latin typeface="Calibri" panose="020F0502020204030204" pitchFamily="34" charset="0"/>
                <a:ea typeface="Times New Roman" panose="02020603050405020304" pitchFamily="18" charset="0"/>
                <a:cs typeface="+mj-cs"/>
              </a:rPr>
              <a:t>( </a:t>
            </a:r>
            <a:r>
              <a:rPr lang="ar-LB" sz="1600" kern="0" dirty="0">
                <a:latin typeface="Calibri" panose="020F0502020204030204" pitchFamily="34" charset="0"/>
                <a:cs typeface="+mj-cs"/>
              </a:rPr>
              <a:t>ت</a:t>
            </a:r>
            <a:r>
              <a:rPr lang="ar-SA" sz="1600" kern="0" dirty="0">
                <a:latin typeface="Calibri" panose="020F0502020204030204" pitchFamily="34" charset="0"/>
                <a:cs typeface="+mj-cs"/>
              </a:rPr>
              <a:t>حديد نوع  </a:t>
            </a:r>
            <a:r>
              <a:rPr lang="ar-SA" sz="1600" kern="0" dirty="0">
                <a:effectLst/>
                <a:latin typeface="Calibri" panose="020F0502020204030204" pitchFamily="34" charset="0"/>
                <a:ea typeface="Times New Roman" panose="02020603050405020304" pitchFamily="18" charset="0"/>
                <a:cs typeface="+mj-cs"/>
              </a:rPr>
              <a:t>تأثيرات وإهتمامات لكل فئة من أصحاب المصلحة</a:t>
            </a:r>
            <a:r>
              <a:rPr lang="ar-LB" sz="1600" kern="0" dirty="0">
                <a:effectLst/>
                <a:latin typeface="Calibri" panose="020F0502020204030204" pitchFamily="34" charset="0"/>
                <a:ea typeface="Times New Roman" panose="02020603050405020304" pitchFamily="18" charset="0"/>
                <a:cs typeface="+mj-cs"/>
              </a:rPr>
              <a:t>)</a:t>
            </a:r>
            <a:endParaRPr lang="ar-LB" sz="1600" kern="100" dirty="0">
              <a:latin typeface="Calibri" panose="020F0502020204030204" pitchFamily="34" charset="0"/>
              <a:ea typeface="Calibri" panose="020F0502020204030204" pitchFamily="34" charset="0"/>
              <a:cs typeface="+mj-cs"/>
            </a:endParaRPr>
          </a:p>
          <a:p>
            <a:pPr algn="r" rtl="1">
              <a:lnSpc>
                <a:spcPct val="107000"/>
              </a:lnSpc>
              <a:spcAft>
                <a:spcPts val="800"/>
              </a:spcAft>
            </a:pPr>
            <a:r>
              <a:rPr lang="ar-LB" sz="1600" b="1" kern="0" dirty="0">
                <a:effectLst/>
                <a:latin typeface="Calibri" panose="020F0502020204030204" pitchFamily="34" charset="0"/>
                <a:ea typeface="Times New Roman" panose="02020603050405020304" pitchFamily="18" charset="0"/>
                <a:cs typeface="+mj-cs"/>
              </a:rPr>
              <a:t>- </a:t>
            </a:r>
            <a:r>
              <a:rPr lang="ar-SA" sz="1600" b="1" kern="0" dirty="0">
                <a:effectLst/>
                <a:latin typeface="Calibri" panose="020F0502020204030204" pitchFamily="34" charset="0"/>
                <a:ea typeface="Times New Roman" panose="02020603050405020304" pitchFamily="18" charset="0"/>
                <a:cs typeface="+mj-cs"/>
              </a:rPr>
              <a:t>تحليل البيانات</a:t>
            </a:r>
            <a:r>
              <a:rPr lang="ar-LB" sz="1600" b="1" kern="0" dirty="0">
                <a:effectLst/>
                <a:latin typeface="Calibri" panose="020F0502020204030204" pitchFamily="34" charset="0"/>
                <a:ea typeface="Times New Roman" panose="02020603050405020304" pitchFamily="18" charset="0"/>
                <a:cs typeface="+mj-cs"/>
              </a:rPr>
              <a:t> </a:t>
            </a:r>
            <a:r>
              <a:rPr lang="ar-SA" sz="1600" kern="0" dirty="0">
                <a:effectLst/>
                <a:latin typeface="Calibri" panose="020F0502020204030204" pitchFamily="34" charset="0"/>
                <a:ea typeface="Times New Roman" panose="02020603050405020304" pitchFamily="18" charset="0"/>
                <a:cs typeface="+mj-cs"/>
              </a:rPr>
              <a:t>في جدول بيانات تحليل أصحاب المصلحة لتسهيل تحديد النقاط الحرجة أو الفجوات</a:t>
            </a:r>
            <a:r>
              <a:rPr lang="ar-LB" sz="1600" b="1" kern="0" dirty="0">
                <a:latin typeface="Calibri" panose="020F0502020204030204" pitchFamily="34" charset="0"/>
                <a:ea typeface="Times New Roman" panose="02020603050405020304" pitchFamily="18" charset="0"/>
                <a:cs typeface="+mj-cs"/>
              </a:rPr>
              <a:t> </a:t>
            </a:r>
            <a:r>
              <a:rPr lang="ar-SA" sz="1600" b="1" kern="0" dirty="0">
                <a:effectLst/>
                <a:latin typeface="Calibri" panose="020F0502020204030204" pitchFamily="34" charset="0"/>
                <a:ea typeface="Times New Roman" panose="02020603050405020304" pitchFamily="18" charset="0"/>
                <a:cs typeface="+mj-cs"/>
              </a:rPr>
              <a:t>(</a:t>
            </a:r>
            <a:r>
              <a:rPr lang="ar-SA" sz="1600" b="1" kern="100" dirty="0">
                <a:effectLst/>
                <a:latin typeface="Calibri" panose="020F0502020204030204" pitchFamily="34" charset="0"/>
                <a:ea typeface="Calibri" panose="020F0502020204030204" pitchFamily="34" charset="0"/>
                <a:cs typeface="+mj-cs"/>
              </a:rPr>
              <a:t>استخدام التنسيق الشرطي لتلوين الخلايا  لكل تصنيف)</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3" name="Subtitle 2">
            <a:extLst>
              <a:ext uri="{FF2B5EF4-FFF2-40B4-BE49-F238E27FC236}">
                <a16:creationId xmlns:a16="http://schemas.microsoft.com/office/drawing/2014/main" id="{9EDA889C-073E-D276-6CDA-2937E127B3B1}"/>
              </a:ext>
            </a:extLst>
          </p:cNvPr>
          <p:cNvSpPr txBox="1">
            <a:spLocks/>
          </p:cNvSpPr>
          <p:nvPr/>
        </p:nvSpPr>
        <p:spPr>
          <a:xfrm>
            <a:off x="7972746" y="1798280"/>
            <a:ext cx="4162093" cy="1826604"/>
          </a:xfrm>
          <a:prstGeom prst="rect">
            <a:avLst/>
          </a:prstGeom>
        </p:spPr>
        <p:txBody>
          <a:bodyPr/>
          <a:lstStyle>
            <a:lvl1pPr marL="0" indent="0" algn="r" defTabSz="914400" rtl="1" eaLnBrk="1" latinLnBrk="0" hangingPunct="1">
              <a:lnSpc>
                <a:spcPct val="90000"/>
              </a:lnSpc>
              <a:spcBef>
                <a:spcPts val="10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300"/>
              </a:spcBef>
              <a:spcAft>
                <a:spcPts val="300"/>
              </a:spcAft>
            </a:pPr>
            <a:r>
              <a:rPr lang="ar-SA" sz="2400" b="1" dirty="0">
                <a:ea typeface="Book Antiqua" panose="02040602050305030304" pitchFamily="18" charset="0"/>
                <a:cs typeface="+mj-cs"/>
              </a:rPr>
              <a:t>ملخص عن الوحدة الاولى</a:t>
            </a:r>
            <a:endParaRPr lang="en-US" sz="2400" b="1" dirty="0">
              <a:ea typeface="Book Antiqua" panose="02040602050305030304" pitchFamily="18" charset="0"/>
              <a:cs typeface="+mj-cs"/>
            </a:endParaRPr>
          </a:p>
          <a:p>
            <a:pPr>
              <a:lnSpc>
                <a:spcPct val="100000"/>
              </a:lnSpc>
              <a:spcBef>
                <a:spcPts val="300"/>
              </a:spcBef>
              <a:spcAft>
                <a:spcPts val="300"/>
              </a:spcAft>
            </a:pPr>
            <a:endParaRPr lang="en-US" sz="2400" b="1" dirty="0">
              <a:ea typeface="Book Antiqua" panose="02040602050305030304" pitchFamily="18" charset="0"/>
              <a:cs typeface="+mj-cs"/>
            </a:endParaRPr>
          </a:p>
          <a:p>
            <a:pPr>
              <a:lnSpc>
                <a:spcPct val="100000"/>
              </a:lnSpc>
              <a:spcBef>
                <a:spcPts val="300"/>
              </a:spcBef>
              <a:spcAft>
                <a:spcPts val="300"/>
              </a:spcAft>
            </a:pPr>
            <a:r>
              <a:rPr lang="ar-LB" sz="2400" b="1" dirty="0">
                <a:latin typeface="Calibri" panose="020F0502020204030204" pitchFamily="34" charset="0"/>
                <a:ea typeface="Calibri" panose="020F0502020204030204" pitchFamily="34" charset="0"/>
                <a:cs typeface="Simplified Arabic" panose="02020603050405020304" pitchFamily="18" charset="-78"/>
              </a:rPr>
              <a:t>دور الصناعة في إدارة مؤسسات التعليم والتدريب المهني والتقني </a:t>
            </a:r>
            <a:r>
              <a:rPr lang="en-US" sz="2400" b="1" dirty="0">
                <a:latin typeface="Simplified Arabic" panose="02020603050405020304" pitchFamily="18" charset="-78"/>
                <a:ea typeface="Calibri" panose="020F0502020204030204" pitchFamily="34" charset="0"/>
              </a:rPr>
              <a:t>TVET</a:t>
            </a:r>
            <a:endParaRPr lang="en-US" sz="2400" dirty="0">
              <a:latin typeface="Calibri" panose="020F05020202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A3D7DF51-0EAA-6D6E-2AE5-E9FB1FF9C729}"/>
              </a:ext>
            </a:extLst>
          </p:cNvPr>
          <p:cNvPicPr>
            <a:picLocks noChangeAspect="1"/>
          </p:cNvPicPr>
          <p:nvPr/>
        </p:nvPicPr>
        <p:blipFill rotWithShape="1">
          <a:blip r:embed="rId3"/>
          <a:srcRect l="5222" r="-3317" b="34204"/>
          <a:stretch/>
        </p:blipFill>
        <p:spPr>
          <a:xfrm>
            <a:off x="1366254" y="3624884"/>
            <a:ext cx="5508161" cy="1437679"/>
          </a:xfrm>
          <a:prstGeom prst="rect">
            <a:avLst/>
          </a:prstGeom>
        </p:spPr>
      </p:pic>
    </p:spTree>
    <p:extLst>
      <p:ext uri="{BB962C8B-B14F-4D97-AF65-F5344CB8AC3E}">
        <p14:creationId xmlns:p14="http://schemas.microsoft.com/office/powerpoint/2010/main" val="14020004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A96B0CD-8D3F-4727-B448-E9BE9D2E9F6F}"/>
              </a:ext>
            </a:extLst>
          </p:cNvPr>
          <p:cNvSpPr/>
          <p:nvPr/>
        </p:nvSpPr>
        <p:spPr>
          <a:xfrm>
            <a:off x="10999001" y="391576"/>
            <a:ext cx="914400" cy="91440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rPr>
              <a:t>۲</a:t>
            </a:r>
            <a:endParaRPr kumimoji="0" lang="en-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F4D8567C-FD4C-483D-9054-C3CC8A9E3F17}"/>
              </a:ext>
            </a:extLst>
          </p:cNvPr>
          <p:cNvSpPr txBox="1"/>
          <p:nvPr/>
        </p:nvSpPr>
        <p:spPr>
          <a:xfrm>
            <a:off x="1099124" y="649586"/>
            <a:ext cx="5440219" cy="461665"/>
          </a:xfrm>
          <a:prstGeom prst="rect">
            <a:avLst/>
          </a:prstGeom>
          <a:noFill/>
        </p:spPr>
        <p:txBody>
          <a:bodyPr wrap="square">
            <a:spAutoFit/>
          </a:bodyPr>
          <a:lstStyle/>
          <a:p>
            <a:pPr marL="0" indent="0" algn="ctr" rtl="1">
              <a:lnSpc>
                <a:spcPct val="100000"/>
              </a:lnSpc>
              <a:spcBef>
                <a:spcPts val="300"/>
              </a:spcBef>
              <a:spcAft>
                <a:spcPts val="300"/>
              </a:spcAft>
              <a:buNone/>
            </a:pPr>
            <a:r>
              <a:rPr lang="ar-SA" sz="2400" dirty="0">
                <a:solidFill>
                  <a:srgbClr val="000000"/>
                </a:solidFill>
                <a:effectLst/>
                <a:ea typeface="Book Antiqua" panose="02040602050305030304" pitchFamily="18" charset="0"/>
                <a:cs typeface="+mj-cs"/>
              </a:rPr>
              <a:t>التكليف </a:t>
            </a:r>
            <a:r>
              <a:rPr lang="ar-LB" sz="2400" dirty="0">
                <a:solidFill>
                  <a:srgbClr val="000000"/>
                </a:solidFill>
                <a:effectLst/>
                <a:ea typeface="Book Antiqua" panose="02040602050305030304" pitchFamily="18" charset="0"/>
                <a:cs typeface="+mj-cs"/>
              </a:rPr>
              <a:t>الجماعي</a:t>
            </a:r>
            <a:r>
              <a:rPr lang="ar-SA" sz="2400" dirty="0">
                <a:solidFill>
                  <a:srgbClr val="000000"/>
                </a:solidFill>
                <a:effectLst/>
                <a:ea typeface="Book Antiqua" panose="02040602050305030304" pitchFamily="18" charset="0"/>
                <a:cs typeface="+mj-cs"/>
              </a:rPr>
              <a:t> بالوحدة</a:t>
            </a:r>
            <a:r>
              <a:rPr lang="en-US" sz="2400" dirty="0">
                <a:solidFill>
                  <a:srgbClr val="000000"/>
                </a:solidFill>
                <a:effectLst/>
                <a:ea typeface="Book Antiqua" panose="02040602050305030304" pitchFamily="18" charset="0"/>
                <a:cs typeface="+mj-cs"/>
              </a:rPr>
              <a:t> </a:t>
            </a:r>
            <a:r>
              <a:rPr lang="ar-LB" sz="2400" dirty="0">
                <a:solidFill>
                  <a:srgbClr val="000000"/>
                </a:solidFill>
                <a:effectLst/>
                <a:ea typeface="Book Antiqua" panose="02040602050305030304" pitchFamily="18" charset="0"/>
                <a:cs typeface="+mj-cs"/>
              </a:rPr>
              <a:t>الاولى</a:t>
            </a:r>
            <a:endParaRPr lang="en-US" sz="2400" dirty="0">
              <a:solidFill>
                <a:srgbClr val="000000"/>
              </a:solidFill>
              <a:effectLst/>
              <a:ea typeface="Calibri" panose="020F0502020204030204" pitchFamily="34" charset="0"/>
              <a:cs typeface="+mj-cs"/>
            </a:endParaRPr>
          </a:p>
        </p:txBody>
      </p:sp>
      <p:sp>
        <p:nvSpPr>
          <p:cNvPr id="8" name="Slide Number Placeholder 5">
            <a:extLst>
              <a:ext uri="{FF2B5EF4-FFF2-40B4-BE49-F238E27FC236}">
                <a16:creationId xmlns:a16="http://schemas.microsoft.com/office/drawing/2014/main" id="{FE92ED44-B421-FE34-D3DC-674EED34D321}"/>
              </a:ext>
            </a:extLst>
          </p:cNvPr>
          <p:cNvSpPr txBox="1">
            <a:spLocks/>
          </p:cNvSpPr>
          <p:nvPr/>
        </p:nvSpPr>
        <p:spPr>
          <a:xfrm>
            <a:off x="9128224" y="6284911"/>
            <a:ext cx="3112266" cy="271754"/>
          </a:xfrm>
          <a:prstGeom prst="rect">
            <a:avLst/>
          </a:prstGeom>
        </p:spPr>
        <p:txBody>
          <a:bodyPr/>
          <a:lstStyle>
            <a:defPPr>
              <a:defRPr lang="x-none"/>
            </a:defPPr>
            <a:lvl1pPr marL="0" algn="r" defTabSz="914400" rtl="0" eaLnBrk="1" latinLnBrk="0" hangingPunct="1">
              <a:defRPr sz="1400" b="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LB" sz="1200" b="1" dirty="0">
                <a:solidFill>
                  <a:schemeClr val="bg1"/>
                </a:solidFill>
                <a:latin typeface="Calibri" panose="020F0502020204030204" pitchFamily="34" charset="0"/>
                <a:ea typeface="Calibri" panose="020F0502020204030204" pitchFamily="34" charset="0"/>
              </a:rPr>
              <a:t>تطوير قدرات </a:t>
            </a:r>
            <a:r>
              <a:rPr lang="ar-SA" sz="1200" b="1" dirty="0">
                <a:solidFill>
                  <a:schemeClr val="bg1"/>
                </a:solidFill>
                <a:latin typeface="Calibri" panose="020F0502020204030204" pitchFamily="34" charset="0"/>
                <a:ea typeface="Calibri" panose="020F0502020204030204" pitchFamily="34" charset="0"/>
              </a:rPr>
              <a:t>أعضاء</a:t>
            </a:r>
            <a:r>
              <a:rPr lang="ar-LB" sz="1200" b="1" dirty="0">
                <a:solidFill>
                  <a:schemeClr val="bg1"/>
                </a:solidFill>
                <a:latin typeface="Calibri" panose="020F0502020204030204" pitchFamily="34" charset="0"/>
                <a:ea typeface="Calibri" panose="020F0502020204030204" pitchFamily="34" charset="0"/>
              </a:rPr>
              <a:t> </a:t>
            </a:r>
            <a:r>
              <a:rPr lang="ar-SA" sz="1200" b="1" dirty="0">
                <a:solidFill>
                  <a:schemeClr val="bg1"/>
                </a:solidFill>
                <a:latin typeface="Calibri" panose="020F0502020204030204" pitchFamily="34" charset="0"/>
                <a:ea typeface="Calibri" panose="020F0502020204030204" pitchFamily="34" charset="0"/>
              </a:rPr>
              <a:t>المجالس الاستشارية</a:t>
            </a:r>
            <a:r>
              <a:rPr lang="ar-LB" sz="1200" b="1" dirty="0">
                <a:solidFill>
                  <a:schemeClr val="bg1"/>
                </a:solidFill>
                <a:latin typeface="Calibri" panose="020F0502020204030204" pitchFamily="34" charset="0"/>
                <a:ea typeface="Calibri" panose="020F0502020204030204" pitchFamily="34" charset="0"/>
              </a:rPr>
              <a:t> الجدد</a:t>
            </a:r>
            <a:endParaRPr lang="ar-LB" sz="1200" dirty="0">
              <a:solidFill>
                <a:schemeClr val="bg1"/>
              </a:solidFill>
              <a:latin typeface="Calibri" panose="020F0502020204030204" pitchFamily="34" charset="0"/>
              <a:ea typeface="Calibri" panose="020F0502020204030204" pitchFamily="34" charset="0"/>
            </a:endParaRPr>
          </a:p>
        </p:txBody>
      </p:sp>
      <p:sp>
        <p:nvSpPr>
          <p:cNvPr id="5" name="Subtitle 2">
            <a:extLst>
              <a:ext uri="{FF2B5EF4-FFF2-40B4-BE49-F238E27FC236}">
                <a16:creationId xmlns:a16="http://schemas.microsoft.com/office/drawing/2014/main" id="{3CBDDF76-EE61-1990-00D5-237E87330C0B}"/>
              </a:ext>
            </a:extLst>
          </p:cNvPr>
          <p:cNvSpPr>
            <a:spLocks noGrp="1"/>
          </p:cNvSpPr>
          <p:nvPr>
            <p:ph type="subTitle" idx="1"/>
          </p:nvPr>
        </p:nvSpPr>
        <p:spPr>
          <a:xfrm>
            <a:off x="7972746" y="1798280"/>
            <a:ext cx="4162093" cy="1818223"/>
          </a:xfrm>
        </p:spPr>
        <p:txBody>
          <a:bodyPr/>
          <a:lstStyle/>
          <a:p>
            <a:pPr marL="0" indent="0" rtl="1">
              <a:lnSpc>
                <a:spcPct val="100000"/>
              </a:lnSpc>
              <a:spcBef>
                <a:spcPts val="300"/>
              </a:spcBef>
              <a:spcAft>
                <a:spcPts val="300"/>
              </a:spcAft>
              <a:buNone/>
            </a:pPr>
            <a:r>
              <a:rPr lang="ar-SA" sz="2400" b="1" dirty="0">
                <a:effectLst/>
                <a:ea typeface="Book Antiqua" panose="02040602050305030304" pitchFamily="18" charset="0"/>
                <a:cs typeface="+mj-cs"/>
              </a:rPr>
              <a:t>ملخص عن الوحدة الاولى</a:t>
            </a:r>
            <a:endParaRPr lang="en-US" sz="2400" b="1" dirty="0">
              <a:effectLst/>
              <a:ea typeface="Book Antiqua" panose="02040602050305030304" pitchFamily="18" charset="0"/>
              <a:cs typeface="+mj-cs"/>
            </a:endParaRPr>
          </a:p>
          <a:p>
            <a:pPr marL="0" indent="0" rtl="1">
              <a:lnSpc>
                <a:spcPct val="100000"/>
              </a:lnSpc>
              <a:spcBef>
                <a:spcPts val="300"/>
              </a:spcBef>
              <a:spcAft>
                <a:spcPts val="300"/>
              </a:spcAft>
              <a:buNone/>
            </a:pPr>
            <a:endParaRPr lang="en-US" sz="2400" b="1" dirty="0">
              <a:effectLst/>
              <a:ea typeface="Book Antiqua" panose="02040602050305030304" pitchFamily="18" charset="0"/>
              <a:cs typeface="+mj-cs"/>
            </a:endParaRPr>
          </a:p>
          <a:p>
            <a:pPr>
              <a:lnSpc>
                <a:spcPct val="100000"/>
              </a:lnSpc>
              <a:spcBef>
                <a:spcPts val="300"/>
              </a:spcBef>
              <a:spcAft>
                <a:spcPts val="300"/>
              </a:spcAft>
            </a:pPr>
            <a:r>
              <a:rPr lang="ar-LB" sz="2400" b="1" dirty="0">
                <a:latin typeface="Calibri" panose="020F0502020204030204" pitchFamily="34" charset="0"/>
                <a:ea typeface="Calibri" panose="020F0502020204030204" pitchFamily="34" charset="0"/>
                <a:cs typeface="Simplified Arabic" panose="02020603050405020304" pitchFamily="18" charset="-78"/>
              </a:rPr>
              <a:t>دور الصناعة في إدارة مؤسسات التعليم والتدريب المهني والتقني </a:t>
            </a:r>
            <a:r>
              <a:rPr lang="en-US" sz="2400" b="1" dirty="0">
                <a:latin typeface="Simplified Arabic" panose="02020603050405020304" pitchFamily="18" charset="-78"/>
                <a:ea typeface="Calibri" panose="020F0502020204030204" pitchFamily="34" charset="0"/>
              </a:rPr>
              <a:t>TVET</a:t>
            </a:r>
            <a:endParaRPr lang="en-US" sz="2400" dirty="0">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9237D2B9-DAF8-662A-7856-5AC97541FDC5}"/>
              </a:ext>
            </a:extLst>
          </p:cNvPr>
          <p:cNvSpPr txBox="1"/>
          <p:nvPr/>
        </p:nvSpPr>
        <p:spPr>
          <a:xfrm>
            <a:off x="544530" y="3955550"/>
            <a:ext cx="7003162" cy="1155253"/>
          </a:xfrm>
          <a:prstGeom prst="rect">
            <a:avLst/>
          </a:prstGeom>
          <a:noFill/>
        </p:spPr>
        <p:txBody>
          <a:bodyPr wrap="square">
            <a:spAutoFit/>
          </a:bodyPr>
          <a:lstStyle/>
          <a:p>
            <a:pPr algn="r" rtl="1">
              <a:spcBef>
                <a:spcPts val="600"/>
              </a:spcBef>
              <a:spcAft>
                <a:spcPts val="600"/>
              </a:spcAft>
            </a:pPr>
            <a:r>
              <a:rPr lang="ar-LB" sz="1600" b="1" dirty="0">
                <a:solidFill>
                  <a:srgbClr val="002060"/>
                </a:solidFill>
                <a:latin typeface="Times New Roman" panose="02020603050405020304" pitchFamily="18" charset="0"/>
                <a:cs typeface="Times New Roman" panose="02020603050405020304" pitchFamily="18" charset="0"/>
              </a:rPr>
              <a:t>١- ت</a:t>
            </a:r>
            <a:r>
              <a:rPr lang="en-US" sz="1600" b="1" dirty="0" err="1">
                <a:solidFill>
                  <a:srgbClr val="002060"/>
                </a:solidFill>
                <a:latin typeface="Times New Roman" panose="02020603050405020304" pitchFamily="18" charset="0"/>
                <a:cs typeface="Times New Roman" panose="02020603050405020304" pitchFamily="18" charset="0"/>
              </a:rPr>
              <a:t>قسيم</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المتدربين</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إلى</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مجموعات</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تتناول</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كل</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مجموعة</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واحدة</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من</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النقاط</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الست</a:t>
            </a:r>
            <a:r>
              <a:rPr lang="en-US" sz="1600" b="1" dirty="0">
                <a:solidFill>
                  <a:srgbClr val="002060"/>
                </a:solidFill>
                <a:latin typeface="Times New Roman" panose="02020603050405020304" pitchFamily="18" charset="0"/>
                <a:cs typeface="Times New Roman" panose="02020603050405020304" pitchFamily="18" charset="0"/>
              </a:rPr>
              <a:t> </a:t>
            </a:r>
            <a:r>
              <a:rPr lang="en-US" sz="1600" b="1" dirty="0" err="1">
                <a:solidFill>
                  <a:srgbClr val="002060"/>
                </a:solidFill>
                <a:latin typeface="Times New Roman" panose="02020603050405020304" pitchFamily="18" charset="0"/>
                <a:cs typeface="Times New Roman" panose="02020603050405020304" pitchFamily="18" charset="0"/>
              </a:rPr>
              <a:t>المذكورة</a:t>
            </a:r>
            <a:r>
              <a:rPr lang="ar-LB" sz="1600" b="1" dirty="0">
                <a:solidFill>
                  <a:srgbClr val="002060"/>
                </a:solidFill>
                <a:latin typeface="Times New Roman" panose="02020603050405020304" pitchFamily="18" charset="0"/>
                <a:cs typeface="Times New Roman" panose="02020603050405020304" pitchFamily="18" charset="0"/>
              </a:rPr>
              <a:t> اعلاه</a:t>
            </a:r>
          </a:p>
          <a:p>
            <a:pPr algn="r" rtl="1">
              <a:lnSpc>
                <a:spcPct val="107000"/>
              </a:lnSpc>
              <a:spcBef>
                <a:spcPts val="600"/>
              </a:spcBef>
              <a:spcAft>
                <a:spcPts val="600"/>
              </a:spcAft>
              <a:buSzPts val="900"/>
            </a:pPr>
            <a:r>
              <a:rPr lang="ar-LB" sz="16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٢- البحث والتحليل</a:t>
            </a:r>
          </a:p>
          <a:p>
            <a:pPr algn="r" rtl="1">
              <a:lnSpc>
                <a:spcPct val="107000"/>
              </a:lnSpc>
              <a:spcBef>
                <a:spcPts val="600"/>
              </a:spcBef>
              <a:spcAft>
                <a:spcPts val="600"/>
              </a:spcAft>
              <a:buSzPts val="900"/>
            </a:pPr>
            <a:r>
              <a:rPr lang="ar-LB" sz="1600" b="1" kern="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۳- </a:t>
            </a:r>
            <a:r>
              <a:rPr lang="ar-SA" sz="16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تقديم النتائج</a:t>
            </a:r>
            <a:r>
              <a:rPr lang="ar-SA" sz="16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:على كل مجموعة إعداد تقرير حول مسؤوليتها المحددة مع أمثلة وأدلة داعمة.( ١٥</a:t>
            </a:r>
            <a:r>
              <a:rPr lang="ar-LB" sz="16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ar-SA" sz="16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سطراً</a:t>
            </a:r>
            <a:r>
              <a:rPr lang="ar-LB" sz="1600" kern="100" dirty="0">
                <a:solidFill>
                  <a:srgbClr val="002060"/>
                </a:solidFill>
                <a:latin typeface="Aptos" panose="020B0004020202020204" pitchFamily="34" charset="0"/>
                <a:ea typeface="Times New Roman" panose="02020603050405020304" pitchFamily="18" charset="0"/>
                <a:cs typeface="Arial" panose="020B0604020202020204" pitchFamily="34" charset="0"/>
              </a:rPr>
              <a:t>)</a:t>
            </a:r>
            <a:endParaRPr lang="en-US" sz="1600"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5E218ED-FB91-7F94-3BE1-80349648AD0B}"/>
              </a:ext>
            </a:extLst>
          </p:cNvPr>
          <p:cNvSpPr txBox="1"/>
          <p:nvPr/>
        </p:nvSpPr>
        <p:spPr>
          <a:xfrm>
            <a:off x="90777" y="1355722"/>
            <a:ext cx="7456915" cy="2323713"/>
          </a:xfrm>
          <a:prstGeom prst="rect">
            <a:avLst/>
          </a:prstGeom>
          <a:noFill/>
        </p:spPr>
        <p:txBody>
          <a:bodyPr wrap="square">
            <a:spAutoFit/>
          </a:bodyPr>
          <a:lstStyle/>
          <a:p>
            <a:pPr marR="0" lvl="0" algn="r" rtl="1">
              <a:spcBef>
                <a:spcPts val="300"/>
              </a:spcBef>
              <a:spcAft>
                <a:spcPts val="300"/>
              </a:spcAft>
              <a:buSzPts val="900"/>
            </a:pPr>
            <a:r>
              <a:rPr lang="ar-SA" sz="1500" b="1" u="sng" kern="0" dirty="0">
                <a:solidFill>
                  <a:srgbClr val="000000"/>
                </a:solidFill>
                <a:effectLst/>
                <a:latin typeface="Times New Roman" panose="02020603050405020304" pitchFamily="18" charset="0"/>
                <a:ea typeface="Times New Roman" panose="02020603050405020304" pitchFamily="18" charset="0"/>
                <a:cs typeface="+mj-cs"/>
              </a:rPr>
              <a:t>مجموعة</a:t>
            </a:r>
            <a:r>
              <a:rPr lang="ar-SA" sz="1500" u="sng" kern="0" dirty="0">
                <a:solidFill>
                  <a:srgbClr val="000000"/>
                </a:solidFill>
                <a:effectLst/>
                <a:latin typeface="Times New Roman" panose="02020603050405020304" pitchFamily="18" charset="0"/>
                <a:ea typeface="Times New Roman" panose="02020603050405020304" pitchFamily="18" charset="0"/>
                <a:cs typeface="+mj-cs"/>
              </a:rPr>
              <a:t> </a:t>
            </a:r>
            <a:r>
              <a:rPr lang="ar-SA" sz="1500" b="1" u="sng" kern="0" dirty="0">
                <a:solidFill>
                  <a:srgbClr val="000000"/>
                </a:solidFill>
                <a:effectLst/>
                <a:latin typeface="Times New Roman" panose="02020603050405020304" pitchFamily="18" charset="0"/>
                <a:ea typeface="Times New Roman" panose="02020603050405020304" pitchFamily="18" charset="0"/>
                <a:cs typeface="+mj-cs"/>
              </a:rPr>
              <a:t>١</a:t>
            </a:r>
            <a:r>
              <a:rPr lang="ar-SA" sz="1500" kern="0" dirty="0">
                <a:solidFill>
                  <a:srgbClr val="000000"/>
                </a:solidFill>
                <a:effectLst/>
                <a:latin typeface="Times New Roman" panose="02020603050405020304" pitchFamily="18" charset="0"/>
                <a:ea typeface="Times New Roman" panose="02020603050405020304" pitchFamily="18" charset="0"/>
                <a:cs typeface="+mj-cs"/>
              </a:rPr>
              <a:t>: البحث عن أمثلة حقيقية لكيفية قيام المجالس الاستشارية بربط التعليم الفني بالاحتياجات الحالية والمستقبلية للاقتصاد وسوق العمل.</a:t>
            </a:r>
            <a:endParaRPr lang="en-US" sz="1500" kern="100" dirty="0">
              <a:effectLst/>
              <a:latin typeface="Times New Roman" panose="02020603050405020304" pitchFamily="18" charset="0"/>
              <a:ea typeface="Aptos" panose="020B0004020202020204" pitchFamily="34" charset="0"/>
              <a:cs typeface="+mj-cs"/>
            </a:endParaRPr>
          </a:p>
          <a:p>
            <a:pPr marR="0" lvl="0" algn="r" rtl="1">
              <a:spcBef>
                <a:spcPts val="300"/>
              </a:spcBef>
              <a:spcAft>
                <a:spcPts val="300"/>
              </a:spcAft>
              <a:buSzPts val="900"/>
            </a:pPr>
            <a:r>
              <a:rPr lang="ar-SA" sz="1500" b="1" u="sng" kern="0" dirty="0">
                <a:solidFill>
                  <a:srgbClr val="000000"/>
                </a:solidFill>
                <a:effectLst/>
                <a:latin typeface="Times New Roman" panose="02020603050405020304" pitchFamily="18" charset="0"/>
                <a:ea typeface="Times New Roman" panose="02020603050405020304" pitchFamily="18" charset="0"/>
                <a:cs typeface="+mj-cs"/>
              </a:rPr>
              <a:t>مجموعة ٢</a:t>
            </a:r>
            <a:r>
              <a:rPr lang="ar-SA" sz="1500" kern="0" dirty="0">
                <a:solidFill>
                  <a:srgbClr val="000000"/>
                </a:solidFill>
                <a:effectLst/>
                <a:latin typeface="Times New Roman" panose="02020603050405020304" pitchFamily="18" charset="0"/>
                <a:ea typeface="Times New Roman" panose="02020603050405020304" pitchFamily="18" charset="0"/>
                <a:cs typeface="+mj-cs"/>
              </a:rPr>
              <a:t>: دراسة كيفية مراجعة أهداف وغایات المناهج من قبل المجالس الاستشارية وأثر ذلك على تطور المناهج الدراسية.</a:t>
            </a:r>
            <a:endParaRPr lang="en-US" sz="1500" kern="100" dirty="0">
              <a:effectLst/>
              <a:latin typeface="Times New Roman" panose="02020603050405020304" pitchFamily="18" charset="0"/>
              <a:ea typeface="Aptos" panose="020B0004020202020204" pitchFamily="34" charset="0"/>
              <a:cs typeface="+mj-cs"/>
            </a:endParaRPr>
          </a:p>
          <a:p>
            <a:pPr marR="0" lvl="0" algn="r" rtl="1">
              <a:spcBef>
                <a:spcPts val="300"/>
              </a:spcBef>
              <a:spcAft>
                <a:spcPts val="300"/>
              </a:spcAft>
              <a:buSzPts val="900"/>
            </a:pPr>
            <a:r>
              <a:rPr lang="ar-SA" sz="1500" b="1" u="sng" kern="0" dirty="0">
                <a:solidFill>
                  <a:srgbClr val="000000"/>
                </a:solidFill>
                <a:effectLst/>
                <a:latin typeface="Times New Roman" panose="02020603050405020304" pitchFamily="18" charset="0"/>
                <a:ea typeface="Times New Roman" panose="02020603050405020304" pitchFamily="18" charset="0"/>
                <a:cs typeface="+mj-cs"/>
              </a:rPr>
              <a:t>مجموعة</a:t>
            </a:r>
            <a:r>
              <a:rPr lang="ar-SA" sz="1500" u="sng" kern="0" dirty="0">
                <a:solidFill>
                  <a:srgbClr val="000000"/>
                </a:solidFill>
                <a:effectLst/>
                <a:latin typeface="Times New Roman" panose="02020603050405020304" pitchFamily="18" charset="0"/>
                <a:ea typeface="Times New Roman" panose="02020603050405020304" pitchFamily="18" charset="0"/>
                <a:cs typeface="+mj-cs"/>
              </a:rPr>
              <a:t> </a:t>
            </a:r>
            <a:r>
              <a:rPr lang="ar-SA" sz="1500" b="1" u="sng" kern="0" dirty="0">
                <a:solidFill>
                  <a:srgbClr val="000000"/>
                </a:solidFill>
                <a:effectLst/>
                <a:latin typeface="Times New Roman" panose="02020603050405020304" pitchFamily="18" charset="0"/>
                <a:ea typeface="Times New Roman" panose="02020603050405020304" pitchFamily="18" charset="0"/>
                <a:cs typeface="+mj-cs"/>
              </a:rPr>
              <a:t>۳</a:t>
            </a:r>
            <a:r>
              <a:rPr lang="ar-SA" sz="1500" kern="0" dirty="0">
                <a:solidFill>
                  <a:srgbClr val="000000"/>
                </a:solidFill>
                <a:effectLst/>
                <a:latin typeface="Times New Roman" panose="02020603050405020304" pitchFamily="18" charset="0"/>
                <a:ea typeface="Times New Roman" panose="02020603050405020304" pitchFamily="18" charset="0"/>
                <a:cs typeface="+mj-cs"/>
              </a:rPr>
              <a:t>: تحليل كيفية متابعة وتقييم أداء المدرسة من قبل المجالس الاستشارية وتقديم اقتراحات للتحسين.</a:t>
            </a:r>
            <a:endParaRPr lang="en-US" sz="1500" kern="100" dirty="0">
              <a:effectLst/>
              <a:latin typeface="Times New Roman" panose="02020603050405020304" pitchFamily="18" charset="0"/>
              <a:ea typeface="Aptos" panose="020B0004020202020204" pitchFamily="34" charset="0"/>
              <a:cs typeface="+mj-cs"/>
            </a:endParaRPr>
          </a:p>
          <a:p>
            <a:pPr marR="0" lvl="0" algn="r" rtl="1">
              <a:spcBef>
                <a:spcPts val="300"/>
              </a:spcBef>
              <a:spcAft>
                <a:spcPts val="300"/>
              </a:spcAft>
              <a:buSzPts val="900"/>
            </a:pPr>
            <a:r>
              <a:rPr lang="ar-SA" sz="1500" b="1" u="sng" kern="0" dirty="0">
                <a:solidFill>
                  <a:srgbClr val="000000"/>
                </a:solidFill>
                <a:effectLst/>
                <a:latin typeface="Times New Roman" panose="02020603050405020304" pitchFamily="18" charset="0"/>
                <a:ea typeface="Times New Roman" panose="02020603050405020304" pitchFamily="18" charset="0"/>
                <a:cs typeface="+mj-cs"/>
              </a:rPr>
              <a:t>مجموعة</a:t>
            </a:r>
            <a:r>
              <a:rPr lang="ar-SA" sz="1500" u="sng" kern="0" dirty="0">
                <a:solidFill>
                  <a:srgbClr val="000000"/>
                </a:solidFill>
                <a:effectLst/>
                <a:latin typeface="Times New Roman" panose="02020603050405020304" pitchFamily="18" charset="0"/>
                <a:ea typeface="Times New Roman" panose="02020603050405020304" pitchFamily="18" charset="0"/>
                <a:cs typeface="+mj-cs"/>
              </a:rPr>
              <a:t> </a:t>
            </a:r>
            <a:r>
              <a:rPr lang="ar-SA" sz="1500" b="1" u="sng" kern="0" dirty="0">
                <a:solidFill>
                  <a:srgbClr val="000000"/>
                </a:solidFill>
                <a:effectLst/>
                <a:latin typeface="Times New Roman" panose="02020603050405020304" pitchFamily="18" charset="0"/>
                <a:ea typeface="Times New Roman" panose="02020603050405020304" pitchFamily="18" charset="0"/>
                <a:cs typeface="+mj-cs"/>
              </a:rPr>
              <a:t>٤</a:t>
            </a:r>
            <a:r>
              <a:rPr lang="ar-SA" sz="1500" kern="0" dirty="0">
                <a:solidFill>
                  <a:srgbClr val="000000"/>
                </a:solidFill>
                <a:effectLst/>
                <a:latin typeface="Times New Roman" panose="02020603050405020304" pitchFamily="18" charset="0"/>
                <a:ea typeface="Times New Roman" panose="02020603050405020304" pitchFamily="18" charset="0"/>
                <a:cs typeface="+mj-cs"/>
              </a:rPr>
              <a:t>: استقصاء كيفية تقديم التوصيات للمعلمين والقائمين المحترفين من قبل المجالس الاستشارية.</a:t>
            </a:r>
            <a:endParaRPr lang="en-US" sz="1500" kern="100" dirty="0">
              <a:effectLst/>
              <a:latin typeface="Times New Roman" panose="02020603050405020304" pitchFamily="18" charset="0"/>
              <a:ea typeface="Aptos" panose="020B0004020202020204" pitchFamily="34" charset="0"/>
              <a:cs typeface="+mj-cs"/>
            </a:endParaRPr>
          </a:p>
          <a:p>
            <a:pPr marR="0" lvl="0" algn="r" rtl="1">
              <a:spcBef>
                <a:spcPts val="300"/>
              </a:spcBef>
              <a:spcAft>
                <a:spcPts val="300"/>
              </a:spcAft>
              <a:buSzPts val="900"/>
            </a:pPr>
            <a:r>
              <a:rPr lang="ar-SA" sz="1500" b="1" u="sng" kern="0" dirty="0">
                <a:solidFill>
                  <a:srgbClr val="000000"/>
                </a:solidFill>
                <a:effectLst/>
                <a:latin typeface="Times New Roman" panose="02020603050405020304" pitchFamily="18" charset="0"/>
                <a:ea typeface="Times New Roman" panose="02020603050405020304" pitchFamily="18" charset="0"/>
                <a:cs typeface="+mj-cs"/>
              </a:rPr>
              <a:t>مجموعة</a:t>
            </a:r>
            <a:r>
              <a:rPr lang="ar-SA" sz="1500" u="sng" kern="0" dirty="0">
                <a:solidFill>
                  <a:srgbClr val="000000"/>
                </a:solidFill>
                <a:effectLst/>
                <a:latin typeface="Times New Roman" panose="02020603050405020304" pitchFamily="18" charset="0"/>
                <a:ea typeface="Times New Roman" panose="02020603050405020304" pitchFamily="18" charset="0"/>
                <a:cs typeface="+mj-cs"/>
              </a:rPr>
              <a:t> </a:t>
            </a:r>
            <a:r>
              <a:rPr lang="ar-SA" sz="1500" b="1" u="sng" kern="0" dirty="0">
                <a:solidFill>
                  <a:srgbClr val="000000"/>
                </a:solidFill>
                <a:effectLst/>
                <a:latin typeface="Times New Roman" panose="02020603050405020304" pitchFamily="18" charset="0"/>
                <a:ea typeface="Times New Roman" panose="02020603050405020304" pitchFamily="18" charset="0"/>
                <a:cs typeface="+mj-cs"/>
              </a:rPr>
              <a:t>٥</a:t>
            </a:r>
            <a:r>
              <a:rPr lang="ar-SA" sz="1500" kern="0" dirty="0">
                <a:solidFill>
                  <a:srgbClr val="000000"/>
                </a:solidFill>
                <a:effectLst/>
                <a:latin typeface="Times New Roman" panose="02020603050405020304" pitchFamily="18" charset="0"/>
                <a:ea typeface="Times New Roman" panose="02020603050405020304" pitchFamily="18" charset="0"/>
                <a:cs typeface="+mj-cs"/>
              </a:rPr>
              <a:t>: تحديد كيفية اختيار قادة الأعمال والصناعة الذين يوفرون فرص التعلم والتوظيف للطلاب.</a:t>
            </a:r>
            <a:endParaRPr lang="en-US" sz="1500" kern="100" dirty="0">
              <a:effectLst/>
              <a:latin typeface="Times New Roman" panose="02020603050405020304" pitchFamily="18" charset="0"/>
              <a:ea typeface="Aptos" panose="020B0004020202020204" pitchFamily="34" charset="0"/>
              <a:cs typeface="+mj-cs"/>
            </a:endParaRPr>
          </a:p>
          <a:p>
            <a:pPr marR="0" lvl="0" algn="r" rtl="1">
              <a:spcBef>
                <a:spcPts val="300"/>
              </a:spcBef>
              <a:spcAft>
                <a:spcPts val="300"/>
              </a:spcAft>
              <a:buSzPts val="900"/>
            </a:pPr>
            <a:r>
              <a:rPr lang="ar-SA" sz="1500" b="1" u="sng" kern="0" dirty="0">
                <a:solidFill>
                  <a:srgbClr val="000000"/>
                </a:solidFill>
                <a:effectLst/>
                <a:latin typeface="Times New Roman" panose="02020603050405020304" pitchFamily="18" charset="0"/>
                <a:ea typeface="Times New Roman" panose="02020603050405020304" pitchFamily="18" charset="0"/>
                <a:cs typeface="+mj-cs"/>
              </a:rPr>
              <a:t>مجموعة</a:t>
            </a:r>
            <a:r>
              <a:rPr lang="ar-SA" sz="1500" u="sng" kern="0" dirty="0">
                <a:solidFill>
                  <a:srgbClr val="000000"/>
                </a:solidFill>
                <a:effectLst/>
                <a:latin typeface="Times New Roman" panose="02020603050405020304" pitchFamily="18" charset="0"/>
                <a:ea typeface="Times New Roman" panose="02020603050405020304" pitchFamily="18" charset="0"/>
                <a:cs typeface="+mj-cs"/>
              </a:rPr>
              <a:t> </a:t>
            </a:r>
            <a:r>
              <a:rPr lang="ar-SA" sz="1500" b="1" u="sng" kern="0" dirty="0">
                <a:solidFill>
                  <a:srgbClr val="000000"/>
                </a:solidFill>
                <a:effectLst/>
                <a:latin typeface="Times New Roman" panose="02020603050405020304" pitchFamily="18" charset="0"/>
                <a:ea typeface="Times New Roman" panose="02020603050405020304" pitchFamily="18" charset="0"/>
                <a:cs typeface="+mj-cs"/>
              </a:rPr>
              <a:t>٦</a:t>
            </a:r>
            <a:r>
              <a:rPr lang="ar-SA" sz="1500" kern="0" dirty="0">
                <a:solidFill>
                  <a:srgbClr val="000000"/>
                </a:solidFill>
                <a:effectLst/>
                <a:latin typeface="Times New Roman" panose="02020603050405020304" pitchFamily="18" charset="0"/>
                <a:ea typeface="Times New Roman" panose="02020603050405020304" pitchFamily="18" charset="0"/>
                <a:cs typeface="+mj-cs"/>
              </a:rPr>
              <a:t>: البحث عن طرق الترويج للمدرسة في المجتمع والأعمال والصناعة ودور المجالس الاستشارية في ذلك.</a:t>
            </a:r>
            <a:endParaRPr lang="ar-LB" sz="1500" kern="0" dirty="0">
              <a:solidFill>
                <a:srgbClr val="000000"/>
              </a:solidFill>
              <a:effectLst/>
              <a:latin typeface="Times New Roman" panose="02020603050405020304" pitchFamily="18" charset="0"/>
              <a:ea typeface="Times New Roman" panose="02020603050405020304" pitchFamily="18" charset="0"/>
              <a:cs typeface="+mj-cs"/>
            </a:endParaRPr>
          </a:p>
        </p:txBody>
      </p:sp>
    </p:spTree>
    <p:extLst>
      <p:ext uri="{BB962C8B-B14F-4D97-AF65-F5344CB8AC3E}">
        <p14:creationId xmlns:p14="http://schemas.microsoft.com/office/powerpoint/2010/main" val="21806300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A96B0CD-8D3F-4727-B448-E9BE9D2E9F6F}"/>
              </a:ext>
            </a:extLst>
          </p:cNvPr>
          <p:cNvSpPr/>
          <p:nvPr/>
        </p:nvSpPr>
        <p:spPr>
          <a:xfrm>
            <a:off x="10999001" y="391576"/>
            <a:ext cx="914400" cy="91440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rPr>
              <a:t>۳</a:t>
            </a:r>
            <a:endParaRPr kumimoji="0" lang="en-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endParaRPr>
          </a:p>
        </p:txBody>
      </p:sp>
      <p:sp>
        <p:nvSpPr>
          <p:cNvPr id="9" name="Subtitle 2">
            <a:extLst>
              <a:ext uri="{FF2B5EF4-FFF2-40B4-BE49-F238E27FC236}">
                <a16:creationId xmlns:a16="http://schemas.microsoft.com/office/drawing/2014/main" id="{91DE1D7B-E592-4FE0-9AB2-B0B4F838864C}"/>
              </a:ext>
            </a:extLst>
          </p:cNvPr>
          <p:cNvSpPr>
            <a:spLocks noGrp="1"/>
          </p:cNvSpPr>
          <p:nvPr>
            <p:ph type="subTitle" idx="1"/>
          </p:nvPr>
        </p:nvSpPr>
        <p:spPr>
          <a:xfrm>
            <a:off x="7972746" y="1798280"/>
            <a:ext cx="4162093" cy="635500"/>
          </a:xfrm>
        </p:spPr>
        <p:txBody>
          <a:bodyPr/>
          <a:lstStyle/>
          <a:p>
            <a:pPr marL="0" indent="0" algn="r" rtl="1">
              <a:lnSpc>
                <a:spcPct val="100000"/>
              </a:lnSpc>
              <a:spcBef>
                <a:spcPts val="300"/>
              </a:spcBef>
              <a:spcAft>
                <a:spcPts val="300"/>
              </a:spcAft>
              <a:buNone/>
            </a:pPr>
            <a:r>
              <a:rPr lang="ar-SA" sz="2400" b="1" dirty="0">
                <a:effectLst/>
                <a:ea typeface="Book Antiqua" panose="02040602050305030304" pitchFamily="18" charset="0"/>
                <a:cs typeface="+mj-cs"/>
              </a:rPr>
              <a:t>ملخص عن الوحدة </a:t>
            </a:r>
            <a:r>
              <a:rPr lang="ar-LB" sz="2400" b="1" dirty="0">
                <a:ea typeface="Book Antiqua" panose="02040602050305030304" pitchFamily="18" charset="0"/>
                <a:cs typeface="+mj-cs"/>
              </a:rPr>
              <a:t>الثانية</a:t>
            </a:r>
          </a:p>
          <a:p>
            <a:pPr marL="0" indent="0" algn="r" rtl="1">
              <a:lnSpc>
                <a:spcPct val="100000"/>
              </a:lnSpc>
              <a:spcBef>
                <a:spcPts val="300"/>
              </a:spcBef>
              <a:spcAft>
                <a:spcPts val="300"/>
              </a:spcAft>
              <a:buNone/>
            </a:pPr>
            <a:endParaRPr lang="ar-LB" sz="2400" b="1" dirty="0">
              <a:ea typeface="Book Antiqua" panose="02040602050305030304" pitchFamily="18" charset="0"/>
              <a:cs typeface="+mj-cs"/>
            </a:endParaRPr>
          </a:p>
          <a:p>
            <a:pPr marL="0" indent="0" algn="r" rtl="1">
              <a:lnSpc>
                <a:spcPct val="100000"/>
              </a:lnSpc>
              <a:spcBef>
                <a:spcPts val="300"/>
              </a:spcBef>
              <a:spcAft>
                <a:spcPts val="300"/>
              </a:spcAft>
              <a:buNone/>
            </a:pPr>
            <a:r>
              <a:rPr lang="ar-LB" sz="2400" b="1" dirty="0">
                <a:latin typeface="Calibri" panose="020F0502020204030204" pitchFamily="34" charset="0"/>
                <a:ea typeface="Calibri" panose="020F0502020204030204" pitchFamily="34" charset="0"/>
                <a:cs typeface="+mj-cs"/>
              </a:rPr>
              <a:t>تقييم الوضع الحالي للمعهد أو المدرسة الفنية</a:t>
            </a:r>
            <a:endParaRPr lang="en-US" sz="2400" b="1" dirty="0">
              <a:ea typeface="Book Antiqua" panose="02040602050305030304" pitchFamily="18" charset="0"/>
              <a:cs typeface="+mj-cs"/>
            </a:endParaRPr>
          </a:p>
          <a:p>
            <a:pPr marL="0" indent="0" algn="r" rtl="1">
              <a:lnSpc>
                <a:spcPct val="100000"/>
              </a:lnSpc>
              <a:spcBef>
                <a:spcPts val="300"/>
              </a:spcBef>
              <a:spcAft>
                <a:spcPts val="300"/>
              </a:spcAft>
              <a:buNone/>
            </a:pPr>
            <a:endParaRPr lang="en-US" sz="2400" b="1" dirty="0">
              <a:effectLst/>
              <a:ea typeface="Book Antiqua" panose="02040602050305030304" pitchFamily="18" charset="0"/>
              <a:cs typeface="+mj-cs"/>
            </a:endParaRPr>
          </a:p>
          <a:p>
            <a:pPr marL="0" indent="0" algn="r" rtl="1">
              <a:lnSpc>
                <a:spcPct val="100000"/>
              </a:lnSpc>
              <a:spcBef>
                <a:spcPts val="300"/>
              </a:spcBef>
              <a:spcAft>
                <a:spcPts val="300"/>
              </a:spcAft>
              <a:buNone/>
            </a:pPr>
            <a:endParaRPr lang="ar-SA" sz="2400" b="1" dirty="0">
              <a:effectLst/>
              <a:ea typeface="Book Antiqua" panose="02040602050305030304" pitchFamily="18" charset="0"/>
              <a:cs typeface="+mj-cs"/>
            </a:endParaRPr>
          </a:p>
        </p:txBody>
      </p:sp>
      <p:sp>
        <p:nvSpPr>
          <p:cNvPr id="12" name="TextBox 11">
            <a:extLst>
              <a:ext uri="{FF2B5EF4-FFF2-40B4-BE49-F238E27FC236}">
                <a16:creationId xmlns:a16="http://schemas.microsoft.com/office/drawing/2014/main" id="{F4D8567C-FD4C-483D-9054-C3CC8A9E3F17}"/>
              </a:ext>
            </a:extLst>
          </p:cNvPr>
          <p:cNvSpPr txBox="1"/>
          <p:nvPr/>
        </p:nvSpPr>
        <p:spPr>
          <a:xfrm>
            <a:off x="2137814" y="844310"/>
            <a:ext cx="3801001" cy="461665"/>
          </a:xfrm>
          <a:prstGeom prst="rect">
            <a:avLst/>
          </a:prstGeom>
          <a:noFill/>
        </p:spPr>
        <p:txBody>
          <a:bodyPr wrap="square">
            <a:spAutoFit/>
          </a:bodyPr>
          <a:lstStyle/>
          <a:p>
            <a:pPr marL="0" indent="0" algn="ctr" rtl="1">
              <a:lnSpc>
                <a:spcPct val="100000"/>
              </a:lnSpc>
              <a:spcBef>
                <a:spcPts val="300"/>
              </a:spcBef>
              <a:spcAft>
                <a:spcPts val="300"/>
              </a:spcAft>
              <a:buNone/>
            </a:pPr>
            <a:r>
              <a:rPr lang="ar-SA" sz="2400" b="1" dirty="0">
                <a:solidFill>
                  <a:srgbClr val="000000"/>
                </a:solidFill>
                <a:effectLst/>
                <a:ea typeface="Book Antiqua" panose="02040602050305030304" pitchFamily="18" charset="0"/>
                <a:cs typeface="+mj-cs"/>
              </a:rPr>
              <a:t>اهداف الوحدة</a:t>
            </a:r>
            <a:r>
              <a:rPr lang="ar-LB" sz="2400" b="1" dirty="0">
                <a:solidFill>
                  <a:srgbClr val="000000"/>
                </a:solidFill>
                <a:effectLst/>
                <a:ea typeface="Book Antiqua" panose="02040602050305030304" pitchFamily="18" charset="0"/>
                <a:cs typeface="+mj-cs"/>
              </a:rPr>
              <a:t> الثانية</a:t>
            </a:r>
            <a:endParaRPr lang="en-US" sz="2400" b="1" dirty="0">
              <a:solidFill>
                <a:srgbClr val="000000"/>
              </a:solidFill>
              <a:effectLst/>
              <a:ea typeface="Book Antiqua" panose="02040602050305030304" pitchFamily="18" charset="0"/>
              <a:cs typeface="+mj-cs"/>
            </a:endParaRPr>
          </a:p>
        </p:txBody>
      </p:sp>
      <p:sp>
        <p:nvSpPr>
          <p:cNvPr id="8" name="Slide Number Placeholder 5">
            <a:extLst>
              <a:ext uri="{FF2B5EF4-FFF2-40B4-BE49-F238E27FC236}">
                <a16:creationId xmlns:a16="http://schemas.microsoft.com/office/drawing/2014/main" id="{FE92ED44-B421-FE34-D3DC-674EED34D321}"/>
              </a:ext>
            </a:extLst>
          </p:cNvPr>
          <p:cNvSpPr txBox="1">
            <a:spLocks/>
          </p:cNvSpPr>
          <p:nvPr/>
        </p:nvSpPr>
        <p:spPr>
          <a:xfrm>
            <a:off x="9128224" y="6284911"/>
            <a:ext cx="3112266" cy="271754"/>
          </a:xfrm>
          <a:prstGeom prst="rect">
            <a:avLst/>
          </a:prstGeom>
        </p:spPr>
        <p:txBody>
          <a:bodyPr/>
          <a:lstStyle>
            <a:defPPr>
              <a:defRPr lang="x-none"/>
            </a:defPPr>
            <a:lvl1pPr marL="0" algn="r" defTabSz="914400" rtl="0" eaLnBrk="1" latinLnBrk="0" hangingPunct="1">
              <a:defRPr sz="1400" b="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LB" sz="1200" b="1" dirty="0">
                <a:solidFill>
                  <a:schemeClr val="bg1"/>
                </a:solidFill>
                <a:latin typeface="Calibri" panose="020F0502020204030204" pitchFamily="34" charset="0"/>
                <a:ea typeface="Calibri" panose="020F0502020204030204" pitchFamily="34" charset="0"/>
              </a:rPr>
              <a:t>تطوير قدرات </a:t>
            </a:r>
            <a:r>
              <a:rPr lang="ar-SA" sz="1200" b="1" dirty="0">
                <a:solidFill>
                  <a:schemeClr val="bg1"/>
                </a:solidFill>
                <a:latin typeface="Calibri" panose="020F0502020204030204" pitchFamily="34" charset="0"/>
                <a:ea typeface="Calibri" panose="020F0502020204030204" pitchFamily="34" charset="0"/>
              </a:rPr>
              <a:t>أعضاء</a:t>
            </a:r>
            <a:r>
              <a:rPr lang="ar-LB" sz="1200" b="1" dirty="0">
                <a:solidFill>
                  <a:schemeClr val="bg1"/>
                </a:solidFill>
                <a:latin typeface="Calibri" panose="020F0502020204030204" pitchFamily="34" charset="0"/>
                <a:ea typeface="Calibri" panose="020F0502020204030204" pitchFamily="34" charset="0"/>
              </a:rPr>
              <a:t> </a:t>
            </a:r>
            <a:r>
              <a:rPr lang="ar-SA" sz="1200" b="1" dirty="0">
                <a:solidFill>
                  <a:schemeClr val="bg1"/>
                </a:solidFill>
                <a:latin typeface="Calibri" panose="020F0502020204030204" pitchFamily="34" charset="0"/>
                <a:ea typeface="Calibri" panose="020F0502020204030204" pitchFamily="34" charset="0"/>
              </a:rPr>
              <a:t>المجالس الاستشارية</a:t>
            </a:r>
            <a:r>
              <a:rPr lang="ar-LB" sz="1200" b="1" dirty="0">
                <a:solidFill>
                  <a:schemeClr val="bg1"/>
                </a:solidFill>
                <a:latin typeface="Calibri" panose="020F0502020204030204" pitchFamily="34" charset="0"/>
                <a:ea typeface="Calibri" panose="020F0502020204030204" pitchFamily="34" charset="0"/>
              </a:rPr>
              <a:t> الجدد</a:t>
            </a:r>
            <a:endParaRPr lang="ar-LB" sz="1200" dirty="0">
              <a:solidFill>
                <a:schemeClr val="bg1"/>
              </a:solidFill>
              <a:latin typeface="Calibri" panose="020F0502020204030204" pitchFamily="34" charset="0"/>
              <a:ea typeface="Calibri" panose="020F0502020204030204" pitchFamily="34" charset="0"/>
            </a:endParaRPr>
          </a:p>
        </p:txBody>
      </p:sp>
      <p:graphicFrame>
        <p:nvGraphicFramePr>
          <p:cNvPr id="4" name="Diagram 3">
            <a:extLst>
              <a:ext uri="{FF2B5EF4-FFF2-40B4-BE49-F238E27FC236}">
                <a16:creationId xmlns:a16="http://schemas.microsoft.com/office/drawing/2014/main" id="{E4B58E41-11D8-8912-020B-C77EE5CDEC05}"/>
              </a:ext>
            </a:extLst>
          </p:cNvPr>
          <p:cNvGraphicFramePr/>
          <p:nvPr>
            <p:extLst>
              <p:ext uri="{D42A27DB-BD31-4B8C-83A1-F6EECF244321}">
                <p14:modId xmlns:p14="http://schemas.microsoft.com/office/powerpoint/2010/main" val="1518921265"/>
              </p:ext>
            </p:extLst>
          </p:nvPr>
        </p:nvGraphicFramePr>
        <p:xfrm>
          <a:off x="432656" y="1296604"/>
          <a:ext cx="7211316" cy="3471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Workflow outline">
            <a:extLst>
              <a:ext uri="{FF2B5EF4-FFF2-40B4-BE49-F238E27FC236}">
                <a16:creationId xmlns:a16="http://schemas.microsoft.com/office/drawing/2014/main" id="{482C73EC-90A2-4EC6-D9DE-59D586FCCE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2818" y="1508036"/>
            <a:ext cx="457200" cy="457200"/>
          </a:xfrm>
          <a:prstGeom prst="rect">
            <a:avLst/>
          </a:prstGeom>
        </p:spPr>
      </p:pic>
      <p:pic>
        <p:nvPicPr>
          <p:cNvPr id="7" name="Graphic 6" descr="Clipboard Badge outline">
            <a:extLst>
              <a:ext uri="{FF2B5EF4-FFF2-40B4-BE49-F238E27FC236}">
                <a16:creationId xmlns:a16="http://schemas.microsoft.com/office/drawing/2014/main" id="{EA039442-717E-B32C-B054-FDAF616AA1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1054" y="2136475"/>
            <a:ext cx="470592" cy="470592"/>
          </a:xfrm>
          <a:prstGeom prst="rect">
            <a:avLst/>
          </a:prstGeom>
        </p:spPr>
      </p:pic>
      <p:pic>
        <p:nvPicPr>
          <p:cNvPr id="15" name="Graphic 14" descr="Globe outline">
            <a:extLst>
              <a:ext uri="{FF2B5EF4-FFF2-40B4-BE49-F238E27FC236}">
                <a16:creationId xmlns:a16="http://schemas.microsoft.com/office/drawing/2014/main" id="{033E838A-4762-AB72-2B64-E528D341CCB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3510" y="2806010"/>
            <a:ext cx="470593" cy="470593"/>
          </a:xfrm>
          <a:prstGeom prst="rect">
            <a:avLst/>
          </a:prstGeom>
        </p:spPr>
      </p:pic>
      <p:pic>
        <p:nvPicPr>
          <p:cNvPr id="17" name="Graphic 16" descr="Soccer Goal outline">
            <a:extLst>
              <a:ext uri="{FF2B5EF4-FFF2-40B4-BE49-F238E27FC236}">
                <a16:creationId xmlns:a16="http://schemas.microsoft.com/office/drawing/2014/main" id="{4C3A4A14-5AF8-02B5-16C4-CF304A22BE3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0506" y="3446938"/>
            <a:ext cx="525694" cy="525694"/>
          </a:xfrm>
          <a:prstGeom prst="rect">
            <a:avLst/>
          </a:prstGeom>
        </p:spPr>
      </p:pic>
      <p:pic>
        <p:nvPicPr>
          <p:cNvPr id="19" name="Graphic 18" descr="Blueprint outline">
            <a:extLst>
              <a:ext uri="{FF2B5EF4-FFF2-40B4-BE49-F238E27FC236}">
                <a16:creationId xmlns:a16="http://schemas.microsoft.com/office/drawing/2014/main" id="{92616FEB-22BE-D69E-F926-4F52D3CEC73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2818" y="4088769"/>
            <a:ext cx="457200" cy="457200"/>
          </a:xfrm>
          <a:prstGeom prst="rect">
            <a:avLst/>
          </a:prstGeom>
        </p:spPr>
      </p:pic>
    </p:spTree>
    <p:extLst>
      <p:ext uri="{BB962C8B-B14F-4D97-AF65-F5344CB8AC3E}">
        <p14:creationId xmlns:p14="http://schemas.microsoft.com/office/powerpoint/2010/main" val="4089847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7F458B-6415-9443-ACC6-25599BB34DB2}"/>
              </a:ext>
            </a:extLst>
          </p:cNvPr>
          <p:cNvSpPr>
            <a:spLocks noGrp="1"/>
          </p:cNvSpPr>
          <p:nvPr>
            <p:ph type="title"/>
          </p:nvPr>
        </p:nvSpPr>
        <p:spPr>
          <a:xfrm>
            <a:off x="261258" y="387656"/>
            <a:ext cx="10504714" cy="501149"/>
          </a:xfrm>
        </p:spPr>
        <p:txBody>
          <a:bodyPr/>
          <a:lstStyle/>
          <a:p>
            <a:r>
              <a:rPr lang="ar-SA" sz="2400" b="1" dirty="0">
                <a:effectLst/>
                <a:ea typeface="Book Antiqua" panose="02040602050305030304" pitchFamily="18" charset="0"/>
                <a:cs typeface="+mj-cs"/>
              </a:rPr>
              <a:t>ملخص عن الوحدة </a:t>
            </a:r>
            <a:r>
              <a:rPr lang="ar-LB" sz="2400" b="1" dirty="0">
                <a:effectLst/>
                <a:ea typeface="Book Antiqua" panose="02040602050305030304" pitchFamily="18" charset="0"/>
                <a:cs typeface="+mj-cs"/>
              </a:rPr>
              <a:t>الثانية - </a:t>
            </a:r>
            <a:r>
              <a:rPr lang="ar-LB" sz="2400" b="1" dirty="0">
                <a:latin typeface="Calibri" panose="020F0502020204030204" pitchFamily="34" charset="0"/>
                <a:ea typeface="Calibri" panose="020F0502020204030204" pitchFamily="34" charset="0"/>
                <a:cs typeface="+mj-cs"/>
              </a:rPr>
              <a:t>تقييم الوضع الحالي للمعهد أو المدرسة الفنية </a:t>
            </a:r>
            <a:br>
              <a:rPr lang="en-US" sz="2400" dirty="0">
                <a:effectLst/>
                <a:latin typeface="Calibri" panose="020F0502020204030204" pitchFamily="34" charset="0"/>
                <a:ea typeface="Calibri" panose="020F0502020204030204" pitchFamily="34" charset="0"/>
                <a:cs typeface="+mj-cs"/>
              </a:rPr>
            </a:br>
            <a:br>
              <a:rPr lang="en-US" dirty="0">
                <a:cs typeface="+mj-cs"/>
              </a:rPr>
            </a:br>
            <a:endParaRPr lang="en-LB" dirty="0">
              <a:cs typeface="+mj-cs"/>
            </a:endParaRPr>
          </a:p>
        </p:txBody>
      </p:sp>
      <p:sp>
        <p:nvSpPr>
          <p:cNvPr id="65" name="Oval 64">
            <a:extLst>
              <a:ext uri="{FF2B5EF4-FFF2-40B4-BE49-F238E27FC236}">
                <a16:creationId xmlns:a16="http://schemas.microsoft.com/office/drawing/2014/main" id="{FC3C997D-943A-424F-A159-24415CD0A246}"/>
              </a:ext>
            </a:extLst>
          </p:cNvPr>
          <p:cNvSpPr/>
          <p:nvPr/>
        </p:nvSpPr>
        <p:spPr>
          <a:xfrm>
            <a:off x="10924397" y="75922"/>
            <a:ext cx="914400" cy="91440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07842D89-572B-4823-AD3B-0EBE6DEF8D96}"/>
              </a:ext>
            </a:extLst>
          </p:cNvPr>
          <p:cNvSpPr txBox="1"/>
          <p:nvPr/>
        </p:nvSpPr>
        <p:spPr>
          <a:xfrm>
            <a:off x="10658764" y="235316"/>
            <a:ext cx="1431636"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rPr>
              <a:t>۳</a:t>
            </a:r>
            <a:endParaRPr kumimoji="0" lang="en-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endParaRPr>
          </a:p>
        </p:txBody>
      </p:sp>
      <p:sp>
        <p:nvSpPr>
          <p:cNvPr id="3" name="Slide Number Placeholder 5">
            <a:extLst>
              <a:ext uri="{FF2B5EF4-FFF2-40B4-BE49-F238E27FC236}">
                <a16:creationId xmlns:a16="http://schemas.microsoft.com/office/drawing/2014/main" id="{64FBAF69-6665-E22A-5342-49298B7A2A1A}"/>
              </a:ext>
            </a:extLst>
          </p:cNvPr>
          <p:cNvSpPr txBox="1">
            <a:spLocks/>
          </p:cNvSpPr>
          <p:nvPr/>
        </p:nvSpPr>
        <p:spPr>
          <a:xfrm>
            <a:off x="9128224" y="6284911"/>
            <a:ext cx="3112266" cy="271754"/>
          </a:xfrm>
          <a:prstGeom prst="rect">
            <a:avLst/>
          </a:prstGeom>
        </p:spPr>
        <p:txBody>
          <a:bodyPr/>
          <a:lstStyle>
            <a:defPPr>
              <a:defRPr lang="x-none"/>
            </a:defPPr>
            <a:lvl1pPr marL="0" algn="r" defTabSz="914400" rtl="0" eaLnBrk="1" latinLnBrk="0" hangingPunct="1">
              <a:defRPr sz="1400" b="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LB" sz="1200" b="1" dirty="0">
                <a:solidFill>
                  <a:schemeClr val="bg1"/>
                </a:solidFill>
                <a:latin typeface="Calibri" panose="020F0502020204030204" pitchFamily="34" charset="0"/>
                <a:ea typeface="Calibri" panose="020F0502020204030204" pitchFamily="34" charset="0"/>
              </a:rPr>
              <a:t>تطوير قدرات </a:t>
            </a:r>
            <a:r>
              <a:rPr lang="ar-SA" sz="1200" b="1" dirty="0">
                <a:solidFill>
                  <a:schemeClr val="bg1"/>
                </a:solidFill>
                <a:latin typeface="Calibri" panose="020F0502020204030204" pitchFamily="34" charset="0"/>
                <a:ea typeface="Calibri" panose="020F0502020204030204" pitchFamily="34" charset="0"/>
              </a:rPr>
              <a:t>أعضاء</a:t>
            </a:r>
            <a:r>
              <a:rPr lang="ar-LB" sz="1200" b="1" dirty="0">
                <a:solidFill>
                  <a:schemeClr val="bg1"/>
                </a:solidFill>
                <a:latin typeface="Calibri" panose="020F0502020204030204" pitchFamily="34" charset="0"/>
                <a:ea typeface="Calibri" panose="020F0502020204030204" pitchFamily="34" charset="0"/>
              </a:rPr>
              <a:t> </a:t>
            </a:r>
            <a:r>
              <a:rPr lang="ar-SA" sz="1200" b="1" dirty="0">
                <a:solidFill>
                  <a:schemeClr val="bg1"/>
                </a:solidFill>
                <a:latin typeface="Calibri" panose="020F0502020204030204" pitchFamily="34" charset="0"/>
                <a:ea typeface="Calibri" panose="020F0502020204030204" pitchFamily="34" charset="0"/>
              </a:rPr>
              <a:t>المجالس الاستشارية</a:t>
            </a:r>
            <a:r>
              <a:rPr lang="ar-LB" sz="1200" b="1" dirty="0">
                <a:solidFill>
                  <a:schemeClr val="bg1"/>
                </a:solidFill>
                <a:latin typeface="Calibri" panose="020F0502020204030204" pitchFamily="34" charset="0"/>
                <a:ea typeface="Calibri" panose="020F0502020204030204" pitchFamily="34" charset="0"/>
              </a:rPr>
              <a:t> الجدد</a:t>
            </a:r>
            <a:endParaRPr lang="ar-LB" sz="1200" dirty="0">
              <a:solidFill>
                <a:schemeClr val="bg1"/>
              </a:solidFill>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F8654DF2-D2C9-72C1-8F5A-D625A0A527BD}"/>
              </a:ext>
            </a:extLst>
          </p:cNvPr>
          <p:cNvSpPr txBox="1"/>
          <p:nvPr/>
        </p:nvSpPr>
        <p:spPr>
          <a:xfrm>
            <a:off x="3143892" y="1199310"/>
            <a:ext cx="7622081" cy="461665"/>
          </a:xfrm>
          <a:prstGeom prst="rect">
            <a:avLst/>
          </a:prstGeom>
          <a:noFill/>
        </p:spPr>
        <p:txBody>
          <a:bodyPr wrap="square">
            <a:spAutoFit/>
          </a:bodyPr>
          <a:lstStyle/>
          <a:p>
            <a:pPr marL="0" indent="0" algn="r" rtl="1">
              <a:lnSpc>
                <a:spcPct val="100000"/>
              </a:lnSpc>
              <a:spcBef>
                <a:spcPts val="300"/>
              </a:spcBef>
              <a:spcAft>
                <a:spcPts val="300"/>
              </a:spcAft>
              <a:buNone/>
            </a:pPr>
            <a:r>
              <a:rPr lang="ar-SA" sz="2400" dirty="0">
                <a:solidFill>
                  <a:srgbClr val="000000"/>
                </a:solidFill>
                <a:effectLst/>
                <a:ea typeface="Book Antiqua" panose="02040602050305030304" pitchFamily="18" charset="0"/>
                <a:cs typeface="+mj-cs"/>
              </a:rPr>
              <a:t>التكليف الفردي بالوحدة</a:t>
            </a:r>
            <a:r>
              <a:rPr lang="en-US" sz="2400" dirty="0">
                <a:solidFill>
                  <a:srgbClr val="000000"/>
                </a:solidFill>
                <a:effectLst/>
                <a:ea typeface="Book Antiqua" panose="02040602050305030304" pitchFamily="18" charset="0"/>
                <a:cs typeface="+mj-cs"/>
              </a:rPr>
              <a:t> </a:t>
            </a:r>
            <a:r>
              <a:rPr lang="ar-LB" sz="2400" dirty="0">
                <a:solidFill>
                  <a:srgbClr val="000000"/>
                </a:solidFill>
                <a:effectLst/>
                <a:ea typeface="Book Antiqua" panose="02040602050305030304" pitchFamily="18" charset="0"/>
                <a:cs typeface="+mj-cs"/>
              </a:rPr>
              <a:t>الثانية : صياغة هدف ذكي </a:t>
            </a:r>
            <a:r>
              <a:rPr lang="en-US" sz="2400" b="1" dirty="0">
                <a:solidFill>
                  <a:srgbClr val="000000"/>
                </a:solidFill>
                <a:effectLst/>
                <a:ea typeface="Book Antiqua" panose="02040602050305030304" pitchFamily="18" charset="0"/>
                <a:cs typeface="+mj-cs"/>
              </a:rPr>
              <a:t>SMART Objectives</a:t>
            </a:r>
            <a:endParaRPr lang="ar-LB" sz="2400" b="1" dirty="0">
              <a:solidFill>
                <a:srgbClr val="000000"/>
              </a:solidFill>
              <a:effectLst/>
              <a:ea typeface="Book Antiqua" panose="02040602050305030304" pitchFamily="18" charset="0"/>
              <a:cs typeface="+mj-cs"/>
            </a:endParaRPr>
          </a:p>
        </p:txBody>
      </p:sp>
      <p:graphicFrame>
        <p:nvGraphicFramePr>
          <p:cNvPr id="64" name="Table 63">
            <a:extLst>
              <a:ext uri="{FF2B5EF4-FFF2-40B4-BE49-F238E27FC236}">
                <a16:creationId xmlns:a16="http://schemas.microsoft.com/office/drawing/2014/main" id="{7A5574F3-071A-A147-710C-B9CAA10CB778}"/>
              </a:ext>
            </a:extLst>
          </p:cNvPr>
          <p:cNvGraphicFramePr>
            <a:graphicFrameLocks noGrp="1"/>
          </p:cNvGraphicFramePr>
          <p:nvPr>
            <p:extLst>
              <p:ext uri="{D42A27DB-BD31-4B8C-83A1-F6EECF244321}">
                <p14:modId xmlns:p14="http://schemas.microsoft.com/office/powerpoint/2010/main" val="168956279"/>
              </p:ext>
            </p:extLst>
          </p:nvPr>
        </p:nvGraphicFramePr>
        <p:xfrm>
          <a:off x="953356" y="1878468"/>
          <a:ext cx="10285288" cy="2426404"/>
        </p:xfrm>
        <a:graphic>
          <a:graphicData uri="http://schemas.openxmlformats.org/drawingml/2006/table">
            <a:tbl>
              <a:tblPr rtl="1"/>
              <a:tblGrid>
                <a:gridCol w="1017998">
                  <a:extLst>
                    <a:ext uri="{9D8B030D-6E8A-4147-A177-3AD203B41FA5}">
                      <a16:colId xmlns:a16="http://schemas.microsoft.com/office/drawing/2014/main" val="582432320"/>
                    </a:ext>
                  </a:extLst>
                </a:gridCol>
                <a:gridCol w="1058238">
                  <a:extLst>
                    <a:ext uri="{9D8B030D-6E8A-4147-A177-3AD203B41FA5}">
                      <a16:colId xmlns:a16="http://schemas.microsoft.com/office/drawing/2014/main" val="2760340772"/>
                    </a:ext>
                  </a:extLst>
                </a:gridCol>
                <a:gridCol w="8209052">
                  <a:extLst>
                    <a:ext uri="{9D8B030D-6E8A-4147-A177-3AD203B41FA5}">
                      <a16:colId xmlns:a16="http://schemas.microsoft.com/office/drawing/2014/main" val="1517694740"/>
                    </a:ext>
                  </a:extLst>
                </a:gridCol>
              </a:tblGrid>
              <a:tr h="346300">
                <a:tc gridSpan="2">
                  <a:txBody>
                    <a:bodyPr/>
                    <a:lstStyle/>
                    <a:p>
                      <a:pPr algn="ctr" rtl="1" fontAlgn="b"/>
                      <a:r>
                        <a:rPr lang="ar-SY" sz="1800" b="1" i="0" u="none" strike="noStrike" dirty="0">
                          <a:solidFill>
                            <a:srgbClr val="000000"/>
                          </a:solidFill>
                          <a:effectLst/>
                          <a:highlight>
                            <a:srgbClr val="D9D9D9"/>
                          </a:highlight>
                          <a:latin typeface="Aptos Narrow" panose="020B0004020202020204" pitchFamily="34" charset="0"/>
                        </a:rPr>
                        <a:t>عمل مبدئي</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a:txBody>
                    <a:bodyPr/>
                    <a:lstStyle/>
                    <a:p>
                      <a:pPr algn="r" rtl="1" fontAlgn="b"/>
                      <a:r>
                        <a:rPr lang="en-US" sz="1800" b="1" i="0" u="none" strike="noStrike" dirty="0">
                          <a:solidFill>
                            <a:srgbClr val="000000"/>
                          </a:solidFill>
                          <a:effectLst/>
                          <a:highlight>
                            <a:srgbClr val="D9D9D9"/>
                          </a:highlight>
                          <a:latin typeface="Aptos Narrow" panose="020B0004020202020204" pitchFamily="34" charset="0"/>
                        </a:rPr>
                        <a:t> </a:t>
                      </a:r>
                      <a:r>
                        <a:rPr lang="ar-SY" sz="1800" b="1" i="0" u="none" strike="noStrike" dirty="0">
                          <a:solidFill>
                            <a:srgbClr val="000000"/>
                          </a:solidFill>
                          <a:effectLst/>
                          <a:highlight>
                            <a:srgbClr val="D9D9D9"/>
                          </a:highlight>
                          <a:latin typeface="Aptos Narrow" panose="020B0004020202020204" pitchFamily="34" charset="0"/>
                        </a:rPr>
                        <a:t>اكتب العمل الذي تفكر فيه</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893660540"/>
                  </a:ext>
                </a:extLst>
              </a:tr>
              <a:tr h="344654">
                <a:tc>
                  <a:txBody>
                    <a:bodyPr/>
                    <a:lstStyle/>
                    <a:p>
                      <a:pPr algn="r" rtl="1" fontAlgn="b"/>
                      <a:r>
                        <a:rPr lang="ar-SY" sz="1600" b="0" i="0" u="none" strike="noStrike" dirty="0">
                          <a:solidFill>
                            <a:srgbClr val="000000"/>
                          </a:solidFill>
                          <a:effectLst/>
                          <a:latin typeface="Aptos Narrow" panose="020B0004020202020204" pitchFamily="34" charset="0"/>
                        </a:rPr>
                        <a:t> محدد</a:t>
                      </a:r>
                    </a:p>
                  </a:txBody>
                  <a:tcPr marL="5582" marR="5582" marT="558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rtl="0" fontAlgn="b"/>
                      <a:r>
                        <a:rPr lang="en-US" sz="1600" b="1" i="0" u="none" strike="noStrike" dirty="0">
                          <a:solidFill>
                            <a:srgbClr val="000000"/>
                          </a:solidFill>
                          <a:effectLst/>
                          <a:latin typeface="Aptos Narrow" panose="020B0004020202020204" pitchFamily="34" charset="0"/>
                        </a:rPr>
                        <a:t> S</a:t>
                      </a:r>
                      <a:r>
                        <a:rPr lang="en-US" sz="1600" b="0" i="0" u="none" strike="noStrike" dirty="0">
                          <a:solidFill>
                            <a:srgbClr val="000000"/>
                          </a:solidFill>
                          <a:effectLst/>
                          <a:latin typeface="Aptos Narrow" panose="020B0004020202020204" pitchFamily="34" charset="0"/>
                        </a:rPr>
                        <a:t>pecific</a:t>
                      </a:r>
                    </a:p>
                  </a:txBody>
                  <a:tcPr marL="5582" marR="5582" marT="558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r" rtl="1" fontAlgn="b"/>
                      <a:r>
                        <a:rPr lang="ar-SY" sz="1600" b="0" i="0" u="none" strike="noStrike" dirty="0">
                          <a:solidFill>
                            <a:srgbClr val="000000"/>
                          </a:solidFill>
                          <a:effectLst/>
                          <a:latin typeface="Aptos Narrow" panose="020B0004020202020204" pitchFamily="34" charset="0"/>
                        </a:rPr>
                        <a:t> ماذا تريد ان تحقق؟ من يحتاج إلى أن يتم تضمينه؟ متى تريد ان تفعل هذا؟</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97207005"/>
                  </a:ext>
                </a:extLst>
              </a:tr>
              <a:tr h="408180">
                <a:tc>
                  <a:txBody>
                    <a:bodyPr/>
                    <a:lstStyle/>
                    <a:p>
                      <a:pPr algn="r" rtl="1" fontAlgn="b"/>
                      <a:r>
                        <a:rPr lang="ar-SY" sz="1600" b="0" i="0" u="none" strike="noStrike">
                          <a:solidFill>
                            <a:srgbClr val="000000"/>
                          </a:solidFill>
                          <a:effectLst/>
                          <a:highlight>
                            <a:srgbClr val="D9D9D9"/>
                          </a:highlight>
                          <a:latin typeface="Aptos Narrow" panose="020B0004020202020204" pitchFamily="34" charset="0"/>
                        </a:rPr>
                        <a:t> قابل للقياس</a:t>
                      </a:r>
                    </a:p>
                  </a:txBody>
                  <a:tcPr marL="5582" marR="5582" marT="5582" marB="0" anchor="ctr">
                    <a:lnL w="6350" cap="flat" cmpd="sng" algn="ctr">
                      <a:solidFill>
                        <a:srgbClr val="000000"/>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l" rtl="0" fontAlgn="b"/>
                      <a:r>
                        <a:rPr lang="en-US" sz="1600" b="1" i="0" u="none" strike="noStrike" dirty="0">
                          <a:solidFill>
                            <a:srgbClr val="000000"/>
                          </a:solidFill>
                          <a:effectLst/>
                          <a:highlight>
                            <a:srgbClr val="D9D9D9"/>
                          </a:highlight>
                          <a:latin typeface="Aptos Narrow" panose="020B0004020202020204" pitchFamily="34" charset="0"/>
                        </a:rPr>
                        <a:t> M</a:t>
                      </a:r>
                      <a:r>
                        <a:rPr lang="en-US" sz="1600" b="0" i="0" u="none" strike="noStrike" dirty="0">
                          <a:solidFill>
                            <a:srgbClr val="000000"/>
                          </a:solidFill>
                          <a:effectLst/>
                          <a:highlight>
                            <a:srgbClr val="D9D9D9"/>
                          </a:highlight>
                          <a:latin typeface="Aptos Narrow" panose="020B0004020202020204" pitchFamily="34" charset="0"/>
                        </a:rPr>
                        <a:t>easurable</a:t>
                      </a:r>
                    </a:p>
                  </a:txBody>
                  <a:tcPr marL="5582" marR="5582" marT="5582" marB="0" anchor="ctr">
                    <a:lnL>
                      <a:noFill/>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r" rtl="1" fontAlgn="b"/>
                      <a:r>
                        <a:rPr lang="ar-SY" sz="1600" b="0" i="0" u="none" strike="noStrike" dirty="0">
                          <a:solidFill>
                            <a:srgbClr val="000000"/>
                          </a:solidFill>
                          <a:effectLst/>
                          <a:highlight>
                            <a:srgbClr val="D9D9D9"/>
                          </a:highlight>
                          <a:latin typeface="Aptos Narrow" panose="020B0004020202020204" pitchFamily="34" charset="0"/>
                        </a:rPr>
                        <a:t> كيف يمكنك قياس التقدم ومعرفة ما إذا كنت قد حققت هدفك بنجاح من خلال هذا الإجراء؟</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772897028"/>
                  </a:ext>
                </a:extLst>
              </a:tr>
              <a:tr h="602309">
                <a:tc>
                  <a:txBody>
                    <a:bodyPr/>
                    <a:lstStyle/>
                    <a:p>
                      <a:pPr algn="r" rtl="1" fontAlgn="b"/>
                      <a:r>
                        <a:rPr lang="ar-SY" sz="1600" b="0" i="0" u="none" strike="noStrike">
                          <a:solidFill>
                            <a:srgbClr val="000000"/>
                          </a:solidFill>
                          <a:effectLst/>
                          <a:latin typeface="Aptos Narrow" panose="020B0004020202020204" pitchFamily="34" charset="0"/>
                        </a:rPr>
                        <a:t> قابل للتحقيق</a:t>
                      </a:r>
                    </a:p>
                  </a:txBody>
                  <a:tcPr marL="5582" marR="5582" marT="5582" marB="0" anchor="ctr">
                    <a:lnL w="6350" cap="flat" cmpd="sng" algn="ctr">
                      <a:solidFill>
                        <a:srgbClr val="000000"/>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l" rtl="0" fontAlgn="b"/>
                      <a:r>
                        <a:rPr lang="en-US" sz="1600" b="1" i="0" u="none" strike="noStrike" dirty="0">
                          <a:solidFill>
                            <a:srgbClr val="000000"/>
                          </a:solidFill>
                          <a:effectLst/>
                          <a:latin typeface="Aptos Narrow" panose="020B0004020202020204" pitchFamily="34" charset="0"/>
                        </a:rPr>
                        <a:t> A</a:t>
                      </a:r>
                      <a:r>
                        <a:rPr lang="en-US" sz="1600" b="0" i="0" u="none" strike="noStrike" dirty="0">
                          <a:solidFill>
                            <a:srgbClr val="000000"/>
                          </a:solidFill>
                          <a:effectLst/>
                          <a:latin typeface="Aptos Narrow" panose="020B0004020202020204" pitchFamily="34" charset="0"/>
                        </a:rPr>
                        <a:t>chievable</a:t>
                      </a:r>
                    </a:p>
                  </a:txBody>
                  <a:tcPr marL="5582" marR="5582" marT="5582" marB="0" anchor="ctr">
                    <a:lnL>
                      <a:noFill/>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r" rtl="1" fontAlgn="b"/>
                      <a:r>
                        <a:rPr lang="ar-SY" sz="1600" b="0" i="0" u="none" strike="noStrike" dirty="0">
                          <a:solidFill>
                            <a:srgbClr val="000000"/>
                          </a:solidFill>
                          <a:effectLst/>
                          <a:latin typeface="Aptos Narrow" panose="020B0004020202020204" pitchFamily="34" charset="0"/>
                        </a:rPr>
                        <a:t> هل لديك المهارات / الموارد  المطلوبة لتنفيذ الإجراء؟ إذا لم يكن كذلك ، فهل يمكنك الحصول عليها؟ ما هو الدافع لهذا العمل؟ </a:t>
                      </a:r>
                      <a:endParaRPr lang="en-US" sz="1600" b="0" i="0" u="none" strike="noStrike" dirty="0">
                        <a:solidFill>
                          <a:srgbClr val="000000"/>
                        </a:solidFill>
                        <a:effectLst/>
                        <a:latin typeface="Aptos Narrow" panose="020B0004020202020204" pitchFamily="34" charset="0"/>
                      </a:endParaRPr>
                    </a:p>
                    <a:p>
                      <a:pPr algn="r" rtl="1" fontAlgn="b"/>
                      <a:r>
                        <a:rPr lang="en-US" sz="1600" b="0" i="0" u="none" strike="noStrike" dirty="0">
                          <a:solidFill>
                            <a:srgbClr val="000000"/>
                          </a:solidFill>
                          <a:effectLst/>
                          <a:latin typeface="Aptos Narrow" panose="020B0004020202020204" pitchFamily="34" charset="0"/>
                        </a:rPr>
                        <a:t> </a:t>
                      </a:r>
                      <a:r>
                        <a:rPr lang="ar-SY" sz="1600" b="0" i="0" u="none" strike="noStrike" dirty="0">
                          <a:solidFill>
                            <a:srgbClr val="000000"/>
                          </a:solidFill>
                          <a:effectLst/>
                          <a:latin typeface="Aptos Narrow" panose="020B0004020202020204" pitchFamily="34" charset="0"/>
                        </a:rPr>
                        <a:t>هل مقدار الجهد المطلوب متكافئ مع ما سيحققه الإجراء؟</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325826783"/>
                  </a:ext>
                </a:extLst>
              </a:tr>
              <a:tr h="370054">
                <a:tc>
                  <a:txBody>
                    <a:bodyPr/>
                    <a:lstStyle/>
                    <a:p>
                      <a:pPr algn="r" rtl="1" fontAlgn="b"/>
                      <a:r>
                        <a:rPr lang="ar-SY" sz="1600" b="0" i="0" u="none" strike="noStrike">
                          <a:solidFill>
                            <a:srgbClr val="000000"/>
                          </a:solidFill>
                          <a:effectLst/>
                          <a:highlight>
                            <a:srgbClr val="D9D9D9"/>
                          </a:highlight>
                          <a:latin typeface="Aptos Narrow" panose="020B0004020202020204" pitchFamily="34" charset="0"/>
                        </a:rPr>
                        <a:t> ذو صلة</a:t>
                      </a:r>
                    </a:p>
                  </a:txBody>
                  <a:tcPr marL="5582" marR="5582" marT="5582" marB="0" anchor="ctr">
                    <a:lnL w="6350" cap="flat" cmpd="sng" algn="ctr">
                      <a:solidFill>
                        <a:srgbClr val="000000"/>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l" rtl="0" fontAlgn="b"/>
                      <a:r>
                        <a:rPr lang="en-US" sz="1600" b="1" i="0" u="none" strike="noStrike" dirty="0">
                          <a:solidFill>
                            <a:srgbClr val="000000"/>
                          </a:solidFill>
                          <a:effectLst/>
                          <a:highlight>
                            <a:srgbClr val="D9D9D9"/>
                          </a:highlight>
                          <a:latin typeface="Aptos Narrow" panose="020B0004020202020204" pitchFamily="34" charset="0"/>
                        </a:rPr>
                        <a:t> R</a:t>
                      </a:r>
                      <a:r>
                        <a:rPr lang="en-US" sz="1600" b="0" i="0" u="none" strike="noStrike" dirty="0">
                          <a:solidFill>
                            <a:srgbClr val="000000"/>
                          </a:solidFill>
                          <a:effectLst/>
                          <a:highlight>
                            <a:srgbClr val="D9D9D9"/>
                          </a:highlight>
                          <a:latin typeface="Aptos Narrow" panose="020B0004020202020204" pitchFamily="34" charset="0"/>
                        </a:rPr>
                        <a:t>elevant</a:t>
                      </a:r>
                    </a:p>
                  </a:txBody>
                  <a:tcPr marL="5582" marR="5582" marT="5582" marB="0" anchor="ctr">
                    <a:lnL>
                      <a:noFill/>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algn="r" rtl="1" fontAlgn="b"/>
                      <a:r>
                        <a:rPr lang="ar-SY" sz="1600" b="0" i="0" u="none" strike="noStrike" dirty="0">
                          <a:solidFill>
                            <a:srgbClr val="000000"/>
                          </a:solidFill>
                          <a:effectLst/>
                          <a:highlight>
                            <a:srgbClr val="D9D9D9"/>
                          </a:highlight>
                          <a:latin typeface="Aptos Narrow" panose="020B0004020202020204" pitchFamily="34" charset="0"/>
                        </a:rPr>
                        <a:t> لماذا أقوم بإعداد هذا الإجراء الآن؟ هل تتماشى مع الأهداف العامة لمؤسسة التدريب / المشروع الخاص بي؟</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808518784"/>
                  </a:ext>
                </a:extLst>
              </a:tr>
              <a:tr h="354907">
                <a:tc>
                  <a:txBody>
                    <a:bodyPr/>
                    <a:lstStyle/>
                    <a:p>
                      <a:pPr algn="r" rtl="1" fontAlgn="b"/>
                      <a:r>
                        <a:rPr lang="ar-SY" sz="1600" b="0" i="0" u="none" strike="noStrike">
                          <a:solidFill>
                            <a:srgbClr val="000000"/>
                          </a:solidFill>
                          <a:effectLst/>
                          <a:latin typeface="Aptos Narrow" panose="020B0004020202020204" pitchFamily="34" charset="0"/>
                        </a:rPr>
                        <a:t> محدد زمنيا“</a:t>
                      </a:r>
                    </a:p>
                  </a:txBody>
                  <a:tcPr marL="5582" marR="5582" marT="5582" marB="0" anchor="ctr">
                    <a:lnL w="6350" cap="flat" cmpd="sng" algn="ctr">
                      <a:solidFill>
                        <a:srgbClr val="000000"/>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US" sz="1600" b="1" i="0" u="none" strike="noStrike" dirty="0">
                          <a:solidFill>
                            <a:srgbClr val="000000"/>
                          </a:solidFill>
                          <a:effectLst/>
                          <a:latin typeface="Aptos Narrow" panose="020B0004020202020204" pitchFamily="34" charset="0"/>
                        </a:rPr>
                        <a:t> T</a:t>
                      </a:r>
                      <a:r>
                        <a:rPr lang="en-US" sz="1600" b="0" i="0" u="none" strike="noStrike" dirty="0">
                          <a:solidFill>
                            <a:srgbClr val="000000"/>
                          </a:solidFill>
                          <a:effectLst/>
                          <a:latin typeface="Aptos Narrow" panose="020B0004020202020204" pitchFamily="34" charset="0"/>
                        </a:rPr>
                        <a:t>ime-bound</a:t>
                      </a:r>
                    </a:p>
                  </a:txBody>
                  <a:tcPr marL="5582" marR="5582" marT="5582" marB="0" anchor="ctr">
                    <a:lnL>
                      <a:noFill/>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1" fontAlgn="b"/>
                      <a:r>
                        <a:rPr lang="ar-SY" sz="1600" b="0" i="0" u="none" strike="noStrike" dirty="0">
                          <a:solidFill>
                            <a:srgbClr val="000000"/>
                          </a:solidFill>
                          <a:effectLst/>
                          <a:latin typeface="Aptos Narrow" panose="020B0004020202020204" pitchFamily="34" charset="0"/>
                        </a:rPr>
                        <a:t> ما هو الموعد النهائي وهل هو واقعي؟</a:t>
                      </a:r>
                    </a:p>
                  </a:txBody>
                  <a:tcPr marL="5582" marR="5582" marT="55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6552798"/>
                  </a:ext>
                </a:extLst>
              </a:tr>
            </a:tbl>
          </a:graphicData>
        </a:graphic>
      </p:graphicFrame>
      <p:sp>
        <p:nvSpPr>
          <p:cNvPr id="69" name="TextBox 68">
            <a:extLst>
              <a:ext uri="{FF2B5EF4-FFF2-40B4-BE49-F238E27FC236}">
                <a16:creationId xmlns:a16="http://schemas.microsoft.com/office/drawing/2014/main" id="{9E9E6C8A-B2EF-35FF-9882-6A1B0AB6E367}"/>
              </a:ext>
            </a:extLst>
          </p:cNvPr>
          <p:cNvSpPr txBox="1"/>
          <p:nvPr/>
        </p:nvSpPr>
        <p:spPr>
          <a:xfrm>
            <a:off x="3821987" y="4653586"/>
            <a:ext cx="7416657" cy="400110"/>
          </a:xfrm>
          <a:prstGeom prst="rect">
            <a:avLst/>
          </a:prstGeom>
          <a:noFill/>
        </p:spPr>
        <p:txBody>
          <a:bodyPr wrap="square">
            <a:spAutoFit/>
          </a:bodyPr>
          <a:lstStyle/>
          <a:p>
            <a:pPr marL="0" indent="0" algn="r" rtl="1">
              <a:lnSpc>
                <a:spcPct val="100000"/>
              </a:lnSpc>
              <a:spcBef>
                <a:spcPts val="300"/>
              </a:spcBef>
              <a:spcAft>
                <a:spcPts val="300"/>
              </a:spcAft>
              <a:buNone/>
            </a:pPr>
            <a:r>
              <a:rPr lang="en-US" sz="2000" b="1" dirty="0" err="1">
                <a:solidFill>
                  <a:srgbClr val="002060"/>
                </a:solidFill>
              </a:rPr>
              <a:t>الهدف</a:t>
            </a:r>
            <a:r>
              <a:rPr lang="en-US" sz="2000" b="1" dirty="0">
                <a:solidFill>
                  <a:srgbClr val="002060"/>
                </a:solidFill>
              </a:rPr>
              <a:t> </a:t>
            </a:r>
            <a:r>
              <a:rPr lang="en-US" sz="2000" b="1" dirty="0" err="1">
                <a:solidFill>
                  <a:srgbClr val="002060"/>
                </a:solidFill>
              </a:rPr>
              <a:t>الذكي</a:t>
            </a:r>
            <a:r>
              <a:rPr lang="en-US" sz="2000" b="1" dirty="0">
                <a:solidFill>
                  <a:srgbClr val="002060"/>
                </a:solidFill>
              </a:rPr>
              <a:t> </a:t>
            </a:r>
            <a:r>
              <a:rPr lang="ar-LB" sz="2000" b="1" dirty="0">
                <a:solidFill>
                  <a:srgbClr val="002060"/>
                </a:solidFill>
                <a:effectLst/>
                <a:ea typeface="Book Antiqua" panose="02040602050305030304" pitchFamily="18" charset="0"/>
                <a:cs typeface="+mj-cs"/>
              </a:rPr>
              <a:t>: </a:t>
            </a:r>
            <a:r>
              <a:rPr lang="en-US" sz="2000" b="1" dirty="0" err="1">
                <a:solidFill>
                  <a:srgbClr val="002060"/>
                </a:solidFill>
              </a:rPr>
              <a:t>راجع</a:t>
            </a:r>
            <a:r>
              <a:rPr lang="en-US" sz="2000" b="1" dirty="0">
                <a:solidFill>
                  <a:srgbClr val="002060"/>
                </a:solidFill>
              </a:rPr>
              <a:t> </a:t>
            </a:r>
            <a:r>
              <a:rPr lang="en-US" sz="2000" b="1" dirty="0" err="1">
                <a:solidFill>
                  <a:srgbClr val="002060"/>
                </a:solidFill>
              </a:rPr>
              <a:t>ما</a:t>
            </a:r>
            <a:r>
              <a:rPr lang="en-US" sz="2000" b="1" dirty="0">
                <a:solidFill>
                  <a:srgbClr val="002060"/>
                </a:solidFill>
              </a:rPr>
              <a:t> </a:t>
            </a:r>
            <a:r>
              <a:rPr lang="en-US" sz="2000" b="1" dirty="0" err="1">
                <a:solidFill>
                  <a:srgbClr val="002060"/>
                </a:solidFill>
              </a:rPr>
              <a:t>كتبته</a:t>
            </a:r>
            <a:r>
              <a:rPr lang="en-US" sz="2000" b="1" dirty="0">
                <a:solidFill>
                  <a:srgbClr val="002060"/>
                </a:solidFill>
              </a:rPr>
              <a:t>، </a:t>
            </a:r>
            <a:r>
              <a:rPr lang="en-US" sz="2000" b="1" dirty="0" err="1">
                <a:solidFill>
                  <a:srgbClr val="002060"/>
                </a:solidFill>
              </a:rPr>
              <a:t>وصِغ</a:t>
            </a:r>
            <a:r>
              <a:rPr lang="en-US" sz="2000" b="1" dirty="0">
                <a:solidFill>
                  <a:srgbClr val="002060"/>
                </a:solidFill>
              </a:rPr>
              <a:t> </a:t>
            </a:r>
            <a:r>
              <a:rPr lang="en-US" sz="2000" b="1" dirty="0" err="1">
                <a:solidFill>
                  <a:srgbClr val="002060"/>
                </a:solidFill>
              </a:rPr>
              <a:t>هدف</a:t>
            </a:r>
            <a:r>
              <a:rPr lang="en-US" sz="2000" b="1" dirty="0">
                <a:solidFill>
                  <a:srgbClr val="002060"/>
                </a:solidFill>
              </a:rPr>
              <a:t> </a:t>
            </a:r>
            <a:r>
              <a:rPr lang="en-US" sz="2000" b="1" dirty="0" err="1">
                <a:solidFill>
                  <a:srgbClr val="002060"/>
                </a:solidFill>
              </a:rPr>
              <a:t>ذكي</a:t>
            </a:r>
            <a:r>
              <a:rPr lang="en-US" sz="2000" b="1" dirty="0">
                <a:solidFill>
                  <a:srgbClr val="002060"/>
                </a:solidFill>
              </a:rPr>
              <a:t> </a:t>
            </a:r>
            <a:r>
              <a:rPr lang="en-US" sz="2000" b="1" dirty="0" err="1">
                <a:solidFill>
                  <a:srgbClr val="002060"/>
                </a:solidFill>
              </a:rPr>
              <a:t>جديدًا</a:t>
            </a:r>
            <a:r>
              <a:rPr lang="en-US" sz="2000" b="1" dirty="0">
                <a:solidFill>
                  <a:srgbClr val="002060"/>
                </a:solidFill>
              </a:rPr>
              <a:t> </a:t>
            </a:r>
            <a:r>
              <a:rPr lang="en-US" sz="2000" b="1" dirty="0" err="1">
                <a:solidFill>
                  <a:srgbClr val="002060"/>
                </a:solidFill>
              </a:rPr>
              <a:t>بناءً</a:t>
            </a:r>
            <a:r>
              <a:rPr lang="en-US" sz="2000" b="1" dirty="0">
                <a:solidFill>
                  <a:srgbClr val="002060"/>
                </a:solidFill>
              </a:rPr>
              <a:t> </a:t>
            </a:r>
            <a:r>
              <a:rPr lang="en-US" sz="2000" b="1" dirty="0" err="1">
                <a:solidFill>
                  <a:srgbClr val="002060"/>
                </a:solidFill>
              </a:rPr>
              <a:t>على</a:t>
            </a:r>
            <a:r>
              <a:rPr lang="en-US" sz="2000" b="1" dirty="0">
                <a:solidFill>
                  <a:srgbClr val="002060"/>
                </a:solidFill>
              </a:rPr>
              <a:t> </a:t>
            </a:r>
            <a:r>
              <a:rPr lang="en-US" sz="2000" b="1" dirty="0" err="1">
                <a:solidFill>
                  <a:srgbClr val="002060"/>
                </a:solidFill>
              </a:rPr>
              <a:t>إجابات</a:t>
            </a:r>
            <a:r>
              <a:rPr lang="en-US" sz="2000" b="1" dirty="0">
                <a:solidFill>
                  <a:srgbClr val="002060"/>
                </a:solidFill>
              </a:rPr>
              <a:t> </a:t>
            </a:r>
            <a:r>
              <a:rPr lang="en-US" sz="2000" b="1" dirty="0" err="1">
                <a:solidFill>
                  <a:srgbClr val="002060"/>
                </a:solidFill>
              </a:rPr>
              <a:t>الأسئلة</a:t>
            </a:r>
            <a:r>
              <a:rPr lang="en-US" sz="2000" b="1" dirty="0">
                <a:solidFill>
                  <a:srgbClr val="002060"/>
                </a:solidFill>
              </a:rPr>
              <a:t> </a:t>
            </a:r>
            <a:r>
              <a:rPr lang="en-US" sz="2000" b="1" dirty="0" err="1">
                <a:solidFill>
                  <a:srgbClr val="002060"/>
                </a:solidFill>
              </a:rPr>
              <a:t>أعلاه</a:t>
            </a:r>
            <a:endParaRPr lang="ar-LB" sz="2000" b="1" dirty="0">
              <a:solidFill>
                <a:srgbClr val="002060"/>
              </a:solidFill>
              <a:effectLst/>
              <a:ea typeface="Book Antiqua" panose="02040602050305030304" pitchFamily="18" charset="0"/>
              <a:cs typeface="+mj-cs"/>
            </a:endParaRPr>
          </a:p>
        </p:txBody>
      </p:sp>
    </p:spTree>
    <p:extLst>
      <p:ext uri="{BB962C8B-B14F-4D97-AF65-F5344CB8AC3E}">
        <p14:creationId xmlns:p14="http://schemas.microsoft.com/office/powerpoint/2010/main" val="1507626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17F458B-6415-9443-ACC6-25599BB34DB2}"/>
              </a:ext>
            </a:extLst>
          </p:cNvPr>
          <p:cNvSpPr>
            <a:spLocks noGrp="1"/>
          </p:cNvSpPr>
          <p:nvPr>
            <p:ph type="title"/>
          </p:nvPr>
        </p:nvSpPr>
        <p:spPr>
          <a:xfrm>
            <a:off x="261258" y="387656"/>
            <a:ext cx="10504714" cy="501149"/>
          </a:xfrm>
        </p:spPr>
        <p:txBody>
          <a:bodyPr/>
          <a:lstStyle/>
          <a:p>
            <a:r>
              <a:rPr lang="ar-SA" sz="2400" b="1" dirty="0">
                <a:effectLst/>
                <a:ea typeface="Book Antiqua" panose="02040602050305030304" pitchFamily="18" charset="0"/>
                <a:cs typeface="+mj-cs"/>
              </a:rPr>
              <a:t>ملخص عن الوحدة </a:t>
            </a:r>
            <a:r>
              <a:rPr lang="ar-LB" sz="2400" b="1" dirty="0">
                <a:effectLst/>
                <a:ea typeface="Book Antiqua" panose="02040602050305030304" pitchFamily="18" charset="0"/>
                <a:cs typeface="+mj-cs"/>
              </a:rPr>
              <a:t>الثانية</a:t>
            </a:r>
            <a:r>
              <a:rPr lang="en-US" sz="2400" b="1" dirty="0">
                <a:effectLst/>
                <a:ea typeface="Book Antiqua" panose="02040602050305030304" pitchFamily="18" charset="0"/>
                <a:cs typeface="+mj-cs"/>
              </a:rPr>
              <a:t> - </a:t>
            </a:r>
            <a:r>
              <a:rPr lang="ar-LB" sz="2400" b="1" dirty="0">
                <a:latin typeface="Calibri" panose="020F0502020204030204" pitchFamily="34" charset="0"/>
                <a:ea typeface="Calibri" panose="020F0502020204030204" pitchFamily="34" charset="0"/>
                <a:cs typeface="+mj-cs"/>
              </a:rPr>
              <a:t>تقييم الوضع الحالي للمعهد أو المدرسة الفنية </a:t>
            </a:r>
            <a:br>
              <a:rPr lang="en-US" sz="2400" dirty="0">
                <a:effectLst/>
                <a:latin typeface="Calibri" panose="020F0502020204030204" pitchFamily="34" charset="0"/>
                <a:ea typeface="Calibri" panose="020F0502020204030204" pitchFamily="34" charset="0"/>
                <a:cs typeface="+mj-cs"/>
              </a:rPr>
            </a:br>
            <a:endParaRPr lang="en-LB" dirty="0">
              <a:cs typeface="+mj-cs"/>
            </a:endParaRPr>
          </a:p>
        </p:txBody>
      </p:sp>
      <p:sp>
        <p:nvSpPr>
          <p:cNvPr id="65" name="Oval 64">
            <a:extLst>
              <a:ext uri="{FF2B5EF4-FFF2-40B4-BE49-F238E27FC236}">
                <a16:creationId xmlns:a16="http://schemas.microsoft.com/office/drawing/2014/main" id="{FC3C997D-943A-424F-A159-24415CD0A246}"/>
              </a:ext>
            </a:extLst>
          </p:cNvPr>
          <p:cNvSpPr/>
          <p:nvPr/>
        </p:nvSpPr>
        <p:spPr>
          <a:xfrm>
            <a:off x="10924397" y="75922"/>
            <a:ext cx="914400" cy="914400"/>
          </a:xfrm>
          <a:prstGeom prst="ellipse">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07842D89-572B-4823-AD3B-0EBE6DEF8D96}"/>
              </a:ext>
            </a:extLst>
          </p:cNvPr>
          <p:cNvSpPr txBox="1"/>
          <p:nvPr/>
        </p:nvSpPr>
        <p:spPr>
          <a:xfrm>
            <a:off x="10658764" y="235316"/>
            <a:ext cx="1431636"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rPr>
              <a:t>۳</a:t>
            </a:r>
            <a:endParaRPr kumimoji="0" lang="en-LB" sz="4000" b="1" i="0" u="none" strike="noStrike" kern="1200" cap="none" spc="0" normalizeH="0" baseline="0" noProof="0" dirty="0">
              <a:ln>
                <a:noFill/>
              </a:ln>
              <a:solidFill>
                <a:srgbClr val="7CA7A8"/>
              </a:solidFill>
              <a:effectLst/>
              <a:uLnTx/>
              <a:uFillTx/>
              <a:latin typeface="Arial" panose="020B0604020202020204" pitchFamily="34" charset="0"/>
              <a:ea typeface="+mn-ea"/>
              <a:cs typeface="Arial" panose="020B0604020202020204" pitchFamily="34" charset="0"/>
            </a:endParaRPr>
          </a:p>
        </p:txBody>
      </p:sp>
      <p:sp>
        <p:nvSpPr>
          <p:cNvPr id="3" name="Slide Number Placeholder 5">
            <a:extLst>
              <a:ext uri="{FF2B5EF4-FFF2-40B4-BE49-F238E27FC236}">
                <a16:creationId xmlns:a16="http://schemas.microsoft.com/office/drawing/2014/main" id="{64FBAF69-6665-E22A-5342-49298B7A2A1A}"/>
              </a:ext>
            </a:extLst>
          </p:cNvPr>
          <p:cNvSpPr txBox="1">
            <a:spLocks/>
          </p:cNvSpPr>
          <p:nvPr/>
        </p:nvSpPr>
        <p:spPr>
          <a:xfrm>
            <a:off x="9128224" y="6284911"/>
            <a:ext cx="3112266" cy="271754"/>
          </a:xfrm>
          <a:prstGeom prst="rect">
            <a:avLst/>
          </a:prstGeom>
        </p:spPr>
        <p:txBody>
          <a:bodyPr/>
          <a:lstStyle>
            <a:defPPr>
              <a:defRPr lang="x-none"/>
            </a:defPPr>
            <a:lvl1pPr marL="0" algn="r" defTabSz="914400" rtl="0" eaLnBrk="1" latinLnBrk="0" hangingPunct="1">
              <a:defRPr sz="1400" b="0" kern="1200">
                <a:solidFill>
                  <a:schemeClr val="bg1">
                    <a:lumMod val="9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LB" sz="1200" b="1" dirty="0">
                <a:solidFill>
                  <a:schemeClr val="bg1"/>
                </a:solidFill>
                <a:latin typeface="Calibri" panose="020F0502020204030204" pitchFamily="34" charset="0"/>
                <a:ea typeface="Calibri" panose="020F0502020204030204" pitchFamily="34" charset="0"/>
              </a:rPr>
              <a:t>تطوير قدرات </a:t>
            </a:r>
            <a:r>
              <a:rPr lang="ar-SA" sz="1200" b="1" dirty="0">
                <a:solidFill>
                  <a:schemeClr val="bg1"/>
                </a:solidFill>
                <a:latin typeface="Calibri" panose="020F0502020204030204" pitchFamily="34" charset="0"/>
                <a:ea typeface="Calibri" panose="020F0502020204030204" pitchFamily="34" charset="0"/>
              </a:rPr>
              <a:t>أعضاء</a:t>
            </a:r>
            <a:r>
              <a:rPr lang="ar-LB" sz="1200" b="1" dirty="0">
                <a:solidFill>
                  <a:schemeClr val="bg1"/>
                </a:solidFill>
                <a:latin typeface="Calibri" panose="020F0502020204030204" pitchFamily="34" charset="0"/>
                <a:ea typeface="Calibri" panose="020F0502020204030204" pitchFamily="34" charset="0"/>
              </a:rPr>
              <a:t> </a:t>
            </a:r>
            <a:r>
              <a:rPr lang="ar-SA" sz="1200" b="1" dirty="0">
                <a:solidFill>
                  <a:schemeClr val="bg1"/>
                </a:solidFill>
                <a:latin typeface="Calibri" panose="020F0502020204030204" pitchFamily="34" charset="0"/>
                <a:ea typeface="Calibri" panose="020F0502020204030204" pitchFamily="34" charset="0"/>
              </a:rPr>
              <a:t>المجالس الاستشارية</a:t>
            </a:r>
            <a:r>
              <a:rPr lang="ar-LB" sz="1200" b="1" dirty="0">
                <a:solidFill>
                  <a:schemeClr val="bg1"/>
                </a:solidFill>
                <a:latin typeface="Calibri" panose="020F0502020204030204" pitchFamily="34" charset="0"/>
                <a:ea typeface="Calibri" panose="020F0502020204030204" pitchFamily="34" charset="0"/>
              </a:rPr>
              <a:t> الجدد</a:t>
            </a:r>
            <a:endParaRPr lang="ar-LB" sz="1200" dirty="0">
              <a:solidFill>
                <a:schemeClr val="bg1"/>
              </a:solidFill>
              <a:latin typeface="Calibri" panose="020F0502020204030204" pitchFamily="34" charset="0"/>
              <a:ea typeface="Calibri" panose="020F0502020204030204" pitchFamily="34" charset="0"/>
            </a:endParaRPr>
          </a:p>
        </p:txBody>
      </p:sp>
      <p:sp>
        <p:nvSpPr>
          <p:cNvPr id="13" name="TextBox 12">
            <a:extLst>
              <a:ext uri="{FF2B5EF4-FFF2-40B4-BE49-F238E27FC236}">
                <a16:creationId xmlns:a16="http://schemas.microsoft.com/office/drawing/2014/main" id="{F8654DF2-D2C9-72C1-8F5A-D625A0A527BD}"/>
              </a:ext>
            </a:extLst>
          </p:cNvPr>
          <p:cNvSpPr txBox="1"/>
          <p:nvPr/>
        </p:nvSpPr>
        <p:spPr>
          <a:xfrm>
            <a:off x="421240" y="1199310"/>
            <a:ext cx="10344733" cy="461665"/>
          </a:xfrm>
          <a:prstGeom prst="rect">
            <a:avLst/>
          </a:prstGeom>
          <a:noFill/>
        </p:spPr>
        <p:txBody>
          <a:bodyPr wrap="square">
            <a:spAutoFit/>
          </a:bodyPr>
          <a:lstStyle/>
          <a:p>
            <a:pPr algn="r" rtl="1">
              <a:spcBef>
                <a:spcPts val="300"/>
              </a:spcBef>
              <a:spcAft>
                <a:spcPts val="300"/>
              </a:spcAft>
            </a:pPr>
            <a:r>
              <a:rPr lang="ar-SA" sz="2400" dirty="0">
                <a:solidFill>
                  <a:srgbClr val="000000"/>
                </a:solidFill>
                <a:effectLst/>
                <a:ea typeface="Book Antiqua" panose="02040602050305030304" pitchFamily="18" charset="0"/>
                <a:cs typeface="+mj-cs"/>
              </a:rPr>
              <a:t>التكليف </a:t>
            </a:r>
            <a:r>
              <a:rPr lang="ar-LB" sz="2400" dirty="0">
                <a:solidFill>
                  <a:srgbClr val="000000"/>
                </a:solidFill>
                <a:effectLst/>
                <a:ea typeface="Book Antiqua" panose="02040602050305030304" pitchFamily="18" charset="0"/>
                <a:cs typeface="+mj-cs"/>
              </a:rPr>
              <a:t>الجماعي</a:t>
            </a:r>
            <a:r>
              <a:rPr lang="ar-SA" sz="2400" dirty="0">
                <a:solidFill>
                  <a:srgbClr val="000000"/>
                </a:solidFill>
                <a:effectLst/>
                <a:ea typeface="Book Antiqua" panose="02040602050305030304" pitchFamily="18" charset="0"/>
                <a:cs typeface="+mj-cs"/>
              </a:rPr>
              <a:t> بالوحدة</a:t>
            </a:r>
            <a:r>
              <a:rPr lang="en-US" sz="2400" dirty="0">
                <a:solidFill>
                  <a:srgbClr val="000000"/>
                </a:solidFill>
                <a:effectLst/>
                <a:ea typeface="Book Antiqua" panose="02040602050305030304" pitchFamily="18" charset="0"/>
                <a:cs typeface="+mj-cs"/>
              </a:rPr>
              <a:t> </a:t>
            </a:r>
            <a:r>
              <a:rPr lang="ar-LB" sz="2400" dirty="0">
                <a:solidFill>
                  <a:srgbClr val="000000"/>
                </a:solidFill>
                <a:effectLst/>
                <a:ea typeface="Book Antiqua" panose="02040602050305030304" pitchFamily="18" charset="0"/>
                <a:cs typeface="+mj-cs"/>
              </a:rPr>
              <a:t>الثانية : </a:t>
            </a:r>
            <a:r>
              <a:rPr lang="ar-LB" sz="2400" dirty="0">
                <a:solidFill>
                  <a:srgbClr val="000000"/>
                </a:solidFill>
                <a:effectLst/>
                <a:ea typeface="Calibri" panose="020F0502020204030204" pitchFamily="34" charset="0"/>
                <a:cs typeface="+mj-cs"/>
              </a:rPr>
              <a:t>التفكير  في المؤشرات المتعلقة بالمراحل الأربعة لدورة ضمان الجودة</a:t>
            </a:r>
            <a:endParaRPr lang="en-US" sz="2400" dirty="0">
              <a:solidFill>
                <a:srgbClr val="000000"/>
              </a:solidFill>
              <a:effectLst/>
              <a:ea typeface="Calibri" panose="020F0502020204030204" pitchFamily="34" charset="0"/>
              <a:cs typeface="+mj-cs"/>
            </a:endParaRPr>
          </a:p>
        </p:txBody>
      </p:sp>
      <p:graphicFrame>
        <p:nvGraphicFramePr>
          <p:cNvPr id="2" name="Table 2">
            <a:extLst>
              <a:ext uri="{FF2B5EF4-FFF2-40B4-BE49-F238E27FC236}">
                <a16:creationId xmlns:a16="http://schemas.microsoft.com/office/drawing/2014/main" id="{BB1C29CA-5464-F840-8DBD-4C8BEE12B80A}"/>
              </a:ext>
            </a:extLst>
          </p:cNvPr>
          <p:cNvGraphicFramePr>
            <a:graphicFrameLocks noGrp="1"/>
          </p:cNvGraphicFramePr>
          <p:nvPr>
            <p:extLst>
              <p:ext uri="{D42A27DB-BD31-4B8C-83A1-F6EECF244321}">
                <p14:modId xmlns:p14="http://schemas.microsoft.com/office/powerpoint/2010/main" val="2740567628"/>
              </p:ext>
            </p:extLst>
          </p:nvPr>
        </p:nvGraphicFramePr>
        <p:xfrm>
          <a:off x="536197" y="1948831"/>
          <a:ext cx="11119606" cy="2489568"/>
        </p:xfrm>
        <a:graphic>
          <a:graphicData uri="http://schemas.openxmlformats.org/drawingml/2006/table">
            <a:tbl>
              <a:tblPr firstRow="1" bandRow="1">
                <a:tableStyleId>{5C22544A-7EE6-4342-B048-85BDC9FD1C3A}</a:tableStyleId>
              </a:tblPr>
              <a:tblGrid>
                <a:gridCol w="2986408">
                  <a:extLst>
                    <a:ext uri="{9D8B030D-6E8A-4147-A177-3AD203B41FA5}">
                      <a16:colId xmlns:a16="http://schemas.microsoft.com/office/drawing/2014/main" val="1805613637"/>
                    </a:ext>
                  </a:extLst>
                </a:gridCol>
                <a:gridCol w="2901689">
                  <a:extLst>
                    <a:ext uri="{9D8B030D-6E8A-4147-A177-3AD203B41FA5}">
                      <a16:colId xmlns:a16="http://schemas.microsoft.com/office/drawing/2014/main" val="2429878485"/>
                    </a:ext>
                  </a:extLst>
                </a:gridCol>
                <a:gridCol w="4242222">
                  <a:extLst>
                    <a:ext uri="{9D8B030D-6E8A-4147-A177-3AD203B41FA5}">
                      <a16:colId xmlns:a16="http://schemas.microsoft.com/office/drawing/2014/main" val="2474999137"/>
                    </a:ext>
                  </a:extLst>
                </a:gridCol>
                <a:gridCol w="989287">
                  <a:extLst>
                    <a:ext uri="{9D8B030D-6E8A-4147-A177-3AD203B41FA5}">
                      <a16:colId xmlns:a16="http://schemas.microsoft.com/office/drawing/2014/main" val="3590658747"/>
                    </a:ext>
                  </a:extLst>
                </a:gridCol>
              </a:tblGrid>
              <a:tr h="663916">
                <a:tc>
                  <a:txBody>
                    <a:bodyPr/>
                    <a:lstStyle/>
                    <a:p>
                      <a:pPr algn="r" rtl="1"/>
                      <a:r>
                        <a:rPr lang="ar-LB" sz="1800" dirty="0">
                          <a:solidFill>
                            <a:schemeClr val="tx1"/>
                          </a:solidFill>
                        </a:rPr>
                        <a:t>التحديات والقيود الأساسية التي تقيد أداءكم في هذا المؤشر:</a:t>
                      </a:r>
                      <a:endParaRPr lang="en-US" sz="1800" dirty="0">
                        <a:solidFill>
                          <a:schemeClr val="tx1"/>
                        </a:solidFill>
                      </a:endParaRPr>
                    </a:p>
                  </a:txBody>
                  <a:tcPr/>
                </a:tc>
                <a:tc>
                  <a:txBody>
                    <a:bodyPr/>
                    <a:lstStyle/>
                    <a:p>
                      <a:pPr algn="r" rtl="1"/>
                      <a:r>
                        <a:rPr lang="ar-LB" sz="1800" dirty="0">
                          <a:solidFill>
                            <a:schemeClr val="tx1"/>
                          </a:solidFill>
                        </a:rPr>
                        <a:t>ما الذي يتعين عليكم فعله لتحسين أدائكم فيما يخصّ هذا المؤشر؟</a:t>
                      </a:r>
                      <a:endParaRPr lang="en-US" sz="1800" dirty="0">
                        <a:solidFill>
                          <a:schemeClr val="tx1"/>
                        </a:solidFill>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sz="1800" b="1" i="0" u="none" strike="noStrike" dirty="0">
                          <a:solidFill>
                            <a:srgbClr val="000000"/>
                          </a:solidFill>
                          <a:effectLst/>
                          <a:latin typeface="Calibri" panose="020F0502020204030204" pitchFamily="34" charset="0"/>
                        </a:rPr>
                        <a:t>ما الذي يمكنكم فعله في المجال المحدّد في هذا المؤشر؟</a:t>
                      </a:r>
                    </a:p>
                  </a:txBody>
                  <a:tcPr/>
                </a:tc>
                <a:tc>
                  <a:txBody>
                    <a:bodyPr/>
                    <a:lstStyle/>
                    <a:p>
                      <a:pPr algn="r" rtl="1"/>
                      <a:r>
                        <a:rPr lang="ar-LB" sz="1800" dirty="0">
                          <a:solidFill>
                            <a:schemeClr val="tx1"/>
                          </a:solidFill>
                        </a:rPr>
                        <a:t>المؤشر </a:t>
                      </a:r>
                      <a:endParaRPr lang="en-US" sz="1800" dirty="0">
                        <a:solidFill>
                          <a:schemeClr val="tx1"/>
                        </a:solidFill>
                      </a:endParaRPr>
                    </a:p>
                  </a:txBody>
                  <a:tcPr/>
                </a:tc>
                <a:extLst>
                  <a:ext uri="{0D108BD9-81ED-4DB2-BD59-A6C34878D82A}">
                    <a16:rowId xmlns:a16="http://schemas.microsoft.com/office/drawing/2014/main" val="3808724306"/>
                  </a:ext>
                </a:extLst>
              </a:tr>
              <a:tr h="419415">
                <a:tc gridSpan="3">
                  <a:txBody>
                    <a:bodyPr/>
                    <a:lstStyle/>
                    <a:p>
                      <a:pPr algn="r" rtl="1"/>
                      <a:r>
                        <a:rPr lang="ar-LB" sz="1600" dirty="0">
                          <a:solidFill>
                            <a:schemeClr val="tx1"/>
                          </a:solidFill>
                        </a:rPr>
                        <a:t>تُحدَّد الأهداف/الأغراض والغايات الصريحة ويتم رصدها وتوضع البرامج لتحقيقها</a:t>
                      </a:r>
                      <a:endParaRPr lang="en-US" sz="1600" dirty="0">
                        <a:solidFill>
                          <a:schemeClr val="tx1"/>
                        </a:solidFill>
                      </a:endParaRPr>
                    </a:p>
                  </a:txBody>
                  <a:tcPr/>
                </a:tc>
                <a:tc hMerge="1">
                  <a:txBody>
                    <a:bodyPr/>
                    <a:lstStyle/>
                    <a:p>
                      <a:pPr algn="r" rtl="1"/>
                      <a:endParaRPr lang="en-US">
                        <a:solidFill>
                          <a:schemeClr val="tx1"/>
                        </a:solidFill>
                      </a:endParaRPr>
                    </a:p>
                  </a:txBody>
                  <a:tcPr/>
                </a:tc>
                <a:tc hMerge="1">
                  <a:txBody>
                    <a:bodyPr/>
                    <a:lstStyle/>
                    <a:p>
                      <a:pPr algn="r" rtl="1"/>
                      <a:endParaRPr lang="en-US" dirty="0">
                        <a:solidFill>
                          <a:schemeClr val="tx1"/>
                        </a:solidFill>
                      </a:endParaRPr>
                    </a:p>
                  </a:txBody>
                  <a:tcPr/>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sz="1600" b="1" dirty="0">
                          <a:solidFill>
                            <a:schemeClr val="tx1"/>
                          </a:solidFill>
                        </a:rPr>
                        <a:t>التخطيط </a:t>
                      </a:r>
                      <a:endParaRPr lang="en-US" sz="1600" b="1" dirty="0">
                        <a:solidFill>
                          <a:schemeClr val="tx1"/>
                        </a:solidFill>
                      </a:endParaRPr>
                    </a:p>
                  </a:txBody>
                  <a:tcPr/>
                </a:tc>
                <a:extLst>
                  <a:ext uri="{0D108BD9-81ED-4DB2-BD59-A6C34878D82A}">
                    <a16:rowId xmlns:a16="http://schemas.microsoft.com/office/drawing/2014/main" val="3313405222"/>
                  </a:ext>
                </a:extLst>
              </a:tr>
              <a:tr h="407702">
                <a:tc gridSpan="3">
                  <a:txBody>
                    <a:bodyPr/>
                    <a:lstStyle/>
                    <a:p>
                      <a:pPr algn="r" rtl="1"/>
                      <a:r>
                        <a:rPr lang="ar-LB" sz="1600" dirty="0">
                          <a:solidFill>
                            <a:schemeClr val="tx1"/>
                          </a:solidFill>
                        </a:rPr>
                        <a:t>تحظى الشراكات ذات الصلة والشاملة، بما في ذلك تلك التي تقام بين المعلمين والمدربين، بدعم صريح لتنفيذ الإجراءات المخطط لها</a:t>
                      </a:r>
                      <a:endParaRPr lang="en-US" sz="1600" dirty="0">
                        <a:solidFill>
                          <a:schemeClr val="tx1"/>
                        </a:solidFill>
                      </a:endParaRPr>
                    </a:p>
                  </a:txBody>
                  <a:tcPr/>
                </a:tc>
                <a:tc hMerge="1">
                  <a:txBody>
                    <a:bodyPr/>
                    <a:lstStyle/>
                    <a:p>
                      <a:pPr algn="r" rtl="1"/>
                      <a:endParaRPr lang="en-US">
                        <a:solidFill>
                          <a:schemeClr val="tx1"/>
                        </a:solidFill>
                      </a:endParaRPr>
                    </a:p>
                  </a:txBody>
                  <a:tcPr/>
                </a:tc>
                <a:tc hMerge="1">
                  <a:txBody>
                    <a:bodyPr/>
                    <a:lstStyle/>
                    <a:p>
                      <a:pPr algn="r" rtl="1"/>
                      <a:endParaRPr lang="en-US" dirty="0">
                        <a:solidFill>
                          <a:schemeClr val="tx1"/>
                        </a:solidFill>
                      </a:endParaRPr>
                    </a:p>
                  </a:txBody>
                  <a:tcPr/>
                </a:tc>
                <a:tc>
                  <a:txBody>
                    <a:bodyPr/>
                    <a:lstStyle/>
                    <a:p>
                      <a:pPr algn="r" rtl="1"/>
                      <a:r>
                        <a:rPr lang="ar-LB" sz="1600" b="1" dirty="0">
                          <a:solidFill>
                            <a:schemeClr val="tx1"/>
                          </a:solidFill>
                        </a:rPr>
                        <a:t>التنفيذ</a:t>
                      </a:r>
                      <a:endParaRPr lang="en-US" sz="1600" b="1" dirty="0">
                        <a:solidFill>
                          <a:schemeClr val="tx1"/>
                        </a:solidFill>
                      </a:endParaRPr>
                    </a:p>
                  </a:txBody>
                  <a:tcPr/>
                </a:tc>
                <a:extLst>
                  <a:ext uri="{0D108BD9-81ED-4DB2-BD59-A6C34878D82A}">
                    <a16:rowId xmlns:a16="http://schemas.microsoft.com/office/drawing/2014/main" val="4047570609"/>
                  </a:ext>
                </a:extLst>
              </a:tr>
              <a:tr h="419415">
                <a:tc gridSpan="3">
                  <a:txBody>
                    <a:bodyPr/>
                    <a:lstStyle/>
                    <a:p>
                      <a:pPr algn="r" rtl="1"/>
                      <a:r>
                        <a:rPr lang="ar-LB" sz="1600" dirty="0">
                          <a:solidFill>
                            <a:schemeClr val="tx1"/>
                          </a:solidFill>
                        </a:rPr>
                        <a:t>يشمل التقييم جمع البيانات واستعمالها</a:t>
                      </a:r>
                      <a:endParaRPr lang="en-US" sz="1600" dirty="0">
                        <a:solidFill>
                          <a:schemeClr val="tx1"/>
                        </a:solidFill>
                      </a:endParaRPr>
                    </a:p>
                  </a:txBody>
                  <a:tcPr/>
                </a:tc>
                <a:tc hMerge="1">
                  <a:txBody>
                    <a:bodyPr/>
                    <a:lstStyle/>
                    <a:p>
                      <a:pPr algn="r" rtl="1"/>
                      <a:endParaRPr lang="en-US">
                        <a:solidFill>
                          <a:schemeClr val="tx1"/>
                        </a:solidFill>
                      </a:endParaRPr>
                    </a:p>
                  </a:txBody>
                  <a:tcPr/>
                </a:tc>
                <a:tc hMerge="1">
                  <a:txBody>
                    <a:bodyPr/>
                    <a:lstStyle/>
                    <a:p>
                      <a:pPr algn="r" rtl="1"/>
                      <a:endParaRPr lang="en-US" dirty="0">
                        <a:solidFill>
                          <a:schemeClr val="tx1"/>
                        </a:solidFill>
                      </a:endParaRPr>
                    </a:p>
                  </a:txBody>
                  <a:tcPr/>
                </a:tc>
                <a:tc>
                  <a:txBody>
                    <a:bodyPr/>
                    <a:lstStyle/>
                    <a:p>
                      <a:pPr algn="r" rtl="1"/>
                      <a:r>
                        <a:rPr lang="ar-LB" sz="1600" b="1" dirty="0">
                          <a:solidFill>
                            <a:schemeClr val="tx1"/>
                          </a:solidFill>
                        </a:rPr>
                        <a:t>التقييم</a:t>
                      </a:r>
                      <a:endParaRPr lang="en-US" sz="1600" b="1" dirty="0">
                        <a:solidFill>
                          <a:schemeClr val="tx1"/>
                        </a:solidFill>
                      </a:endParaRPr>
                    </a:p>
                  </a:txBody>
                  <a:tcPr/>
                </a:tc>
                <a:extLst>
                  <a:ext uri="{0D108BD9-81ED-4DB2-BD59-A6C34878D82A}">
                    <a16:rowId xmlns:a16="http://schemas.microsoft.com/office/drawing/2014/main" val="1307507338"/>
                  </a:ext>
                </a:extLst>
              </a:tr>
              <a:tr h="546356">
                <a:tc gridSpan="3">
                  <a:txBody>
                    <a:bodyPr/>
                    <a:lstStyle/>
                    <a:p>
                      <a:pPr algn="r" rtl="1"/>
                      <a:r>
                        <a:rPr lang="ar-LB" sz="1600" dirty="0">
                          <a:solidFill>
                            <a:schemeClr val="tx1"/>
                          </a:solidFill>
                        </a:rPr>
                        <a:t> تُجمع التغذية الراجعة من المتعلمين بشأن تجربتهم التعلمية الفردية فضلاً عن بيئة التعلم والتعليم. يُستند إلى هذه التغذية الراجعة وإلى تلك الصادرة عن المعلمين والمدربين وغيرهم من أصحاب المصلحة، لاتخاذ قرار بشأن الإجراءات الإضافية اللاحقة</a:t>
                      </a:r>
                      <a:endParaRPr lang="en-US" sz="1600" dirty="0">
                        <a:solidFill>
                          <a:schemeClr val="tx1"/>
                        </a:solidFill>
                      </a:endParaRPr>
                    </a:p>
                  </a:txBody>
                  <a:tcPr/>
                </a:tc>
                <a:tc hMerge="1">
                  <a:txBody>
                    <a:bodyPr/>
                    <a:lstStyle/>
                    <a:p>
                      <a:pPr algn="r" rtl="1"/>
                      <a:endParaRPr lang="en-US">
                        <a:solidFill>
                          <a:schemeClr val="tx1"/>
                        </a:solidFill>
                      </a:endParaRPr>
                    </a:p>
                  </a:txBody>
                  <a:tcPr/>
                </a:tc>
                <a:tc hMerge="1">
                  <a:txBody>
                    <a:bodyPr/>
                    <a:lstStyle/>
                    <a:p>
                      <a:pPr algn="r" rtl="1"/>
                      <a:endParaRPr lang="en-US" dirty="0">
                        <a:solidFill>
                          <a:schemeClr val="tx1"/>
                        </a:solidFill>
                      </a:endParaRPr>
                    </a:p>
                  </a:txBody>
                  <a:tcPr/>
                </a:tc>
                <a:tc>
                  <a:txBody>
                    <a:bodyPr/>
                    <a:lstStyle/>
                    <a:p>
                      <a:pPr algn="r" rtl="1"/>
                      <a:r>
                        <a:rPr lang="ar-LB" sz="1600" b="1" dirty="0">
                          <a:solidFill>
                            <a:schemeClr val="tx1"/>
                          </a:solidFill>
                        </a:rPr>
                        <a:t>الاستعراض</a:t>
                      </a:r>
                      <a:endParaRPr lang="en-US" sz="1600" b="1" dirty="0">
                        <a:solidFill>
                          <a:schemeClr val="tx1"/>
                        </a:solidFill>
                      </a:endParaRPr>
                    </a:p>
                  </a:txBody>
                  <a:tcPr/>
                </a:tc>
                <a:extLst>
                  <a:ext uri="{0D108BD9-81ED-4DB2-BD59-A6C34878D82A}">
                    <a16:rowId xmlns:a16="http://schemas.microsoft.com/office/drawing/2014/main" val="1791420946"/>
                  </a:ext>
                </a:extLst>
              </a:tr>
            </a:tbl>
          </a:graphicData>
        </a:graphic>
      </p:graphicFrame>
    </p:spTree>
    <p:extLst>
      <p:ext uri="{BB962C8B-B14F-4D97-AF65-F5344CB8AC3E}">
        <p14:creationId xmlns:p14="http://schemas.microsoft.com/office/powerpoint/2010/main" val="2384814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06460162F0C834A88EE0E95EEC6BE86" ma:contentTypeVersion="4" ma:contentTypeDescription="Ein neues Dokument erstellen." ma:contentTypeScope="" ma:versionID="3fa8f56811f92f2cd0265f3516734e8e">
  <xsd:schema xmlns:xsd="http://www.w3.org/2001/XMLSchema" xmlns:xs="http://www.w3.org/2001/XMLSchema" xmlns:p="http://schemas.microsoft.com/office/2006/metadata/properties" xmlns:ns2="355e79fc-b041-43cc-9b86-bd55f4ce1d10" targetNamespace="http://schemas.microsoft.com/office/2006/metadata/properties" ma:root="true" ma:fieldsID="11ed04e89f84a5fe3d1f1244c6e6e48f" ns2:_="">
    <xsd:import namespace="355e79fc-b041-43cc-9b86-bd55f4ce1d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5e79fc-b041-43cc-9b86-bd55f4ce1d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F3AE27E-2457-4828-9FAF-BDA39A5581D7}">
  <ds:schemaRefs>
    <ds:schemaRef ds:uri="http://schemas.microsoft.com/office/2006/metadata/properties"/>
    <ds:schemaRef ds:uri="http://www.w3.org/XML/1998/namespace"/>
    <ds:schemaRef ds:uri="http://schemas.microsoft.com/office/2006/documentManagement/types"/>
    <ds:schemaRef ds:uri="http://purl.org/dc/dcmitype/"/>
    <ds:schemaRef ds:uri="http://schemas.openxmlformats.org/package/2006/metadata/core-properties"/>
    <ds:schemaRef ds:uri="http://purl.org/dc/terms/"/>
    <ds:schemaRef ds:uri="355e79fc-b041-43cc-9b86-bd55f4ce1d10"/>
    <ds:schemaRef ds:uri="http://purl.org/dc/elements/1.1/"/>
    <ds:schemaRef ds:uri="http://schemas.microsoft.com/office/infopath/2007/PartnerControls"/>
  </ds:schemaRefs>
</ds:datastoreItem>
</file>

<file path=customXml/itemProps2.xml><?xml version="1.0" encoding="utf-8"?>
<ds:datastoreItem xmlns:ds="http://schemas.openxmlformats.org/officeDocument/2006/customXml" ds:itemID="{714D60AA-5834-4411-85A7-7D80370C64EC}">
  <ds:schemaRefs>
    <ds:schemaRef ds:uri="http://schemas.microsoft.com/sharepoint/v3/contenttype/forms"/>
  </ds:schemaRefs>
</ds:datastoreItem>
</file>

<file path=customXml/itemProps3.xml><?xml version="1.0" encoding="utf-8"?>
<ds:datastoreItem xmlns:ds="http://schemas.openxmlformats.org/officeDocument/2006/customXml" ds:itemID="{2A7B3548-0E5F-4BD8-8FA7-E4BECA271F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5e79fc-b041-43cc-9b86-bd55f4ce1d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4625</TotalTime>
  <Words>1229</Words>
  <Application>Microsoft Office PowerPoint</Application>
  <PresentationFormat>Widescreen</PresentationFormat>
  <Paragraphs>178</Paragraphs>
  <Slides>17</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17</vt:i4>
      </vt:variant>
    </vt:vector>
  </HeadingPairs>
  <TitlesOfParts>
    <vt:vector size="29" baseType="lpstr">
      <vt:lpstr>Aptos</vt:lpstr>
      <vt:lpstr>Aptos Narrow</vt:lpstr>
      <vt:lpstr>Arial</vt:lpstr>
      <vt:lpstr>Book Antiqua</vt:lpstr>
      <vt:lpstr>Calibri</vt:lpstr>
      <vt:lpstr>Simplified Arabic</vt:lpstr>
      <vt:lpstr>Times New Roman</vt:lpstr>
      <vt:lpstr>Wingdings</vt:lpstr>
      <vt:lpstr>1_Office Theme</vt:lpstr>
      <vt:lpstr>2_Custom Design</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ملخص عن الوحدة الثانية - تقييم الوضع الحالي للمعهد أو المدرسة الفنية   </vt:lpstr>
      <vt:lpstr>ملخص عن الوحدة الثانية - تقييم الوضع الحالي للمعهد أو المدرسة الفنية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Issa, Carlos GIZ LB</cp:lastModifiedBy>
  <cp:revision>590</cp:revision>
  <cp:lastPrinted>2022-09-09T14:38:54Z</cp:lastPrinted>
  <dcterms:created xsi:type="dcterms:W3CDTF">2020-02-26T09:30:05Z</dcterms:created>
  <dcterms:modified xsi:type="dcterms:W3CDTF">2024-07-05T13:20:58Z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0x010100906460162F0C834A88EE0E95EEC6BE86</vt:lpwstr>
  </property>
</Properties>
</file>