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0" r:id="rId1"/>
    <p:sldMasterId id="2147483666" r:id="rId2"/>
    <p:sldMasterId id="2147483672" r:id="rId3"/>
    <p:sldMasterId id="2147483679" r:id="rId4"/>
  </p:sldMasterIdLst>
  <p:notesMasterIdLst>
    <p:notesMasterId r:id="rId60"/>
  </p:notesMasterIdLst>
  <p:sldIdLst>
    <p:sldId id="267" r:id="rId5"/>
    <p:sldId id="276" r:id="rId6"/>
    <p:sldId id="383" r:id="rId7"/>
    <p:sldId id="486" r:id="rId8"/>
    <p:sldId id="429" r:id="rId9"/>
    <p:sldId id="487" r:id="rId10"/>
    <p:sldId id="327" r:id="rId11"/>
    <p:sldId id="331" r:id="rId12"/>
    <p:sldId id="496" r:id="rId13"/>
    <p:sldId id="519" r:id="rId14"/>
    <p:sldId id="527" r:id="rId15"/>
    <p:sldId id="529" r:id="rId16"/>
    <p:sldId id="530" r:id="rId17"/>
    <p:sldId id="535" r:id="rId18"/>
    <p:sldId id="497" r:id="rId19"/>
    <p:sldId id="260" r:id="rId20"/>
    <p:sldId id="539" r:id="rId21"/>
    <p:sldId id="258" r:id="rId22"/>
    <p:sldId id="259" r:id="rId23"/>
    <p:sldId id="542" r:id="rId24"/>
    <p:sldId id="516" r:id="rId25"/>
    <p:sldId id="488" r:id="rId26"/>
    <p:sldId id="540" r:id="rId27"/>
    <p:sldId id="500" r:id="rId28"/>
    <p:sldId id="513" r:id="rId29"/>
    <p:sldId id="520" r:id="rId30"/>
    <p:sldId id="521" r:id="rId31"/>
    <p:sldId id="498" r:id="rId32"/>
    <p:sldId id="264" r:id="rId33"/>
    <p:sldId id="262" r:id="rId34"/>
    <p:sldId id="489" r:id="rId35"/>
    <p:sldId id="495" r:id="rId36"/>
    <p:sldId id="501" r:id="rId37"/>
    <p:sldId id="502" r:id="rId38"/>
    <p:sldId id="525" r:id="rId39"/>
    <p:sldId id="526" r:id="rId40"/>
    <p:sldId id="512" r:id="rId41"/>
    <p:sldId id="510" r:id="rId42"/>
    <p:sldId id="522" r:id="rId43"/>
    <p:sldId id="531" r:id="rId44"/>
    <p:sldId id="543" r:id="rId45"/>
    <p:sldId id="490" r:id="rId46"/>
    <p:sldId id="532" r:id="rId47"/>
    <p:sldId id="537" r:id="rId48"/>
    <p:sldId id="536" r:id="rId49"/>
    <p:sldId id="544" r:id="rId50"/>
    <p:sldId id="545" r:id="rId51"/>
    <p:sldId id="533" r:id="rId52"/>
    <p:sldId id="534" r:id="rId53"/>
    <p:sldId id="269" r:id="rId54"/>
    <p:sldId id="265" r:id="rId55"/>
    <p:sldId id="491" r:id="rId56"/>
    <p:sldId id="493" r:id="rId57"/>
    <p:sldId id="282" r:id="rId58"/>
    <p:sldId id="547" r:id="rId59"/>
  </p:sldIdLst>
  <p:sldSz cx="12192000" cy="6858000"/>
  <p:notesSz cx="7010400" cy="92964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ohamed anas" initials="ma" lastIdx="1" clrIdx="0">
    <p:extLst>
      <p:ext uri="{19B8F6BF-5375-455C-9EA6-DF929625EA0E}">
        <p15:presenceInfo xmlns:p15="http://schemas.microsoft.com/office/powerpoint/2012/main" userId="5f30e499c9ffa24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96D1"/>
    <a:srgbClr val="D9202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D8DF9C-2CE1-497D-A860-658431A6A37A}" v="240" dt="2024-05-24T11:45:44.120"/>
    <p1510:client id="{E9988098-7C33-4F69-9A59-CF56FFD4340C}" v="35" dt="2024-05-24T15:56:21.984"/>
    <p1510:client id="{FEB8325E-E722-4167-9FED-5F5ED7B33310}" v="92" dt="2024-05-24T14:27:06.9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38" autoAdjust="0"/>
    <p:restoredTop sz="89362" autoAdjust="0"/>
  </p:normalViewPr>
  <p:slideViewPr>
    <p:cSldViewPr snapToGrid="0" snapToObjects="1">
      <p:cViewPr varScale="1">
        <p:scale>
          <a:sx n="72" d="100"/>
          <a:sy n="72" d="100"/>
        </p:scale>
        <p:origin x="1238" y="-26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 Carlos GIZ LB" userId="6f6fe289-edbe-472c-89f8-c7b7250ecb4d" providerId="ADAL" clId="{E9988098-7C33-4F69-9A59-CF56FFD4340C}"/>
    <pc:docChg chg="undo redo custSel addSld modSld">
      <pc:chgData name="Issa, Carlos GIZ LB" userId="6f6fe289-edbe-472c-89f8-c7b7250ecb4d" providerId="ADAL" clId="{E9988098-7C33-4F69-9A59-CF56FFD4340C}" dt="2024-05-24T15:56:21.984" v="389"/>
      <pc:docMkLst>
        <pc:docMk/>
      </pc:docMkLst>
      <pc:sldChg chg="modSp mod">
        <pc:chgData name="Issa, Carlos GIZ LB" userId="6f6fe289-edbe-472c-89f8-c7b7250ecb4d" providerId="ADAL" clId="{E9988098-7C33-4F69-9A59-CF56FFD4340C}" dt="2024-05-24T15:27:31.116" v="270" actId="20577"/>
        <pc:sldMkLst>
          <pc:docMk/>
          <pc:sldMk cId="2230077847" sldId="267"/>
        </pc:sldMkLst>
        <pc:spChg chg="mod">
          <ac:chgData name="Issa, Carlos GIZ LB" userId="6f6fe289-edbe-472c-89f8-c7b7250ecb4d" providerId="ADAL" clId="{E9988098-7C33-4F69-9A59-CF56FFD4340C}" dt="2024-05-24T15:27:31.116" v="270" actId="20577"/>
          <ac:spMkLst>
            <pc:docMk/>
            <pc:sldMk cId="2230077847" sldId="267"/>
            <ac:spMk id="3" creationId="{614F4278-1E08-4DA1-E9A6-8EFC0C575F3C}"/>
          </ac:spMkLst>
        </pc:spChg>
      </pc:sldChg>
      <pc:sldChg chg="modSp mod">
        <pc:chgData name="Issa, Carlos GIZ LB" userId="6f6fe289-edbe-472c-89f8-c7b7250ecb4d" providerId="ADAL" clId="{E9988098-7C33-4F69-9A59-CF56FFD4340C}" dt="2024-05-24T14:55:12.488" v="2" actId="20577"/>
        <pc:sldMkLst>
          <pc:docMk/>
          <pc:sldMk cId="2177168784" sldId="268"/>
        </pc:sldMkLst>
        <pc:spChg chg="mod">
          <ac:chgData name="Issa, Carlos GIZ LB" userId="6f6fe289-edbe-472c-89f8-c7b7250ecb4d" providerId="ADAL" clId="{E9988098-7C33-4F69-9A59-CF56FFD4340C}" dt="2024-05-24T14:55:12.488" v="2" actId="20577"/>
          <ac:spMkLst>
            <pc:docMk/>
            <pc:sldMk cId="2177168784" sldId="268"/>
            <ac:spMk id="3" creationId="{A0092C54-56DC-F001-1D66-9CBFB36F7667}"/>
          </ac:spMkLst>
        </pc:spChg>
      </pc:sldChg>
      <pc:sldChg chg="modSp mod">
        <pc:chgData name="Issa, Carlos GIZ LB" userId="6f6fe289-edbe-472c-89f8-c7b7250ecb4d" providerId="ADAL" clId="{E9988098-7C33-4F69-9A59-CF56FFD4340C}" dt="2024-05-24T15:30:01.426" v="305" actId="20577"/>
        <pc:sldMkLst>
          <pc:docMk/>
          <pc:sldMk cId="1030957826" sldId="269"/>
        </pc:sldMkLst>
        <pc:spChg chg="mod">
          <ac:chgData name="Issa, Carlos GIZ LB" userId="6f6fe289-edbe-472c-89f8-c7b7250ecb4d" providerId="ADAL" clId="{E9988098-7C33-4F69-9A59-CF56FFD4340C}" dt="2024-05-24T15:23:23.493" v="182" actId="13926"/>
          <ac:spMkLst>
            <pc:docMk/>
            <pc:sldMk cId="1030957826" sldId="269"/>
            <ac:spMk id="2" creationId="{C3594AED-51FD-238A-A4A0-8661CF336DD2}"/>
          </ac:spMkLst>
        </pc:spChg>
        <pc:spChg chg="mod">
          <ac:chgData name="Issa, Carlos GIZ LB" userId="6f6fe289-edbe-472c-89f8-c7b7250ecb4d" providerId="ADAL" clId="{E9988098-7C33-4F69-9A59-CF56FFD4340C}" dt="2024-05-24T15:30:01.426" v="305" actId="20577"/>
          <ac:spMkLst>
            <pc:docMk/>
            <pc:sldMk cId="1030957826" sldId="269"/>
            <ac:spMk id="3" creationId="{432FB92C-07E5-075B-1B4F-EA64DB3DBFF3}"/>
          </ac:spMkLst>
        </pc:spChg>
      </pc:sldChg>
      <pc:sldChg chg="modSp mod">
        <pc:chgData name="Issa, Carlos GIZ LB" userId="6f6fe289-edbe-472c-89f8-c7b7250ecb4d" providerId="ADAL" clId="{E9988098-7C33-4F69-9A59-CF56FFD4340C}" dt="2024-05-24T15:26:13.629" v="243" actId="20577"/>
        <pc:sldMkLst>
          <pc:docMk/>
          <pc:sldMk cId="2750734970" sldId="270"/>
        </pc:sldMkLst>
        <pc:spChg chg="mod">
          <ac:chgData name="Issa, Carlos GIZ LB" userId="6f6fe289-edbe-472c-89f8-c7b7250ecb4d" providerId="ADAL" clId="{E9988098-7C33-4F69-9A59-CF56FFD4340C}" dt="2024-05-24T15:26:13.629" v="243" actId="20577"/>
          <ac:spMkLst>
            <pc:docMk/>
            <pc:sldMk cId="2750734970" sldId="270"/>
            <ac:spMk id="3" creationId="{A0092C54-56DC-F001-1D66-9CBFB36F7667}"/>
          </ac:spMkLst>
        </pc:spChg>
      </pc:sldChg>
      <pc:sldChg chg="modSp mod">
        <pc:chgData name="Issa, Carlos GIZ LB" userId="6f6fe289-edbe-472c-89f8-c7b7250ecb4d" providerId="ADAL" clId="{E9988098-7C33-4F69-9A59-CF56FFD4340C}" dt="2024-05-24T15:23:45.861" v="188" actId="14734"/>
        <pc:sldMkLst>
          <pc:docMk/>
          <pc:sldMk cId="2112784244" sldId="271"/>
        </pc:sldMkLst>
        <pc:graphicFrameChg chg="modGraphic">
          <ac:chgData name="Issa, Carlos GIZ LB" userId="6f6fe289-edbe-472c-89f8-c7b7250ecb4d" providerId="ADAL" clId="{E9988098-7C33-4F69-9A59-CF56FFD4340C}" dt="2024-05-24T15:23:45.861" v="188" actId="14734"/>
          <ac:graphicFrameMkLst>
            <pc:docMk/>
            <pc:sldMk cId="2112784244" sldId="271"/>
            <ac:graphicFrameMk id="6" creationId="{E32D32F8-8605-4EED-2FA3-9497ECF44B1B}"/>
          </ac:graphicFrameMkLst>
        </pc:graphicFrameChg>
      </pc:sldChg>
      <pc:sldChg chg="modSp mod">
        <pc:chgData name="Issa, Carlos GIZ LB" userId="6f6fe289-edbe-472c-89f8-c7b7250ecb4d" providerId="ADAL" clId="{E9988098-7C33-4F69-9A59-CF56FFD4340C}" dt="2024-05-24T15:00:25.653" v="28" actId="2711"/>
        <pc:sldMkLst>
          <pc:docMk/>
          <pc:sldMk cId="1623798880" sldId="272"/>
        </pc:sldMkLst>
        <pc:graphicFrameChg chg="modGraphic">
          <ac:chgData name="Issa, Carlos GIZ LB" userId="6f6fe289-edbe-472c-89f8-c7b7250ecb4d" providerId="ADAL" clId="{E9988098-7C33-4F69-9A59-CF56FFD4340C}" dt="2024-05-24T15:00:25.653" v="28" actId="2711"/>
          <ac:graphicFrameMkLst>
            <pc:docMk/>
            <pc:sldMk cId="1623798880" sldId="272"/>
            <ac:graphicFrameMk id="8" creationId="{7EDBD9B8-39A6-8AE7-AB39-0E3A1A5B72FB}"/>
          </ac:graphicFrameMkLst>
        </pc:graphicFrameChg>
      </pc:sldChg>
      <pc:sldChg chg="modSp mod">
        <pc:chgData name="Issa, Carlos GIZ LB" userId="6f6fe289-edbe-472c-89f8-c7b7250ecb4d" providerId="ADAL" clId="{E9988098-7C33-4F69-9A59-CF56FFD4340C}" dt="2024-05-24T15:19:08.299" v="109" actId="6549"/>
        <pc:sldMkLst>
          <pc:docMk/>
          <pc:sldMk cId="1415818647" sldId="274"/>
        </pc:sldMkLst>
        <pc:spChg chg="mod">
          <ac:chgData name="Issa, Carlos GIZ LB" userId="6f6fe289-edbe-472c-89f8-c7b7250ecb4d" providerId="ADAL" clId="{E9988098-7C33-4F69-9A59-CF56FFD4340C}" dt="2024-05-24T15:19:08.299" v="109" actId="6549"/>
          <ac:spMkLst>
            <pc:docMk/>
            <pc:sldMk cId="1415818647" sldId="274"/>
            <ac:spMk id="2" creationId="{FA20AA5E-E41B-5B1A-39CD-A4EF51FD3154}"/>
          </ac:spMkLst>
        </pc:spChg>
      </pc:sldChg>
      <pc:sldChg chg="modSp mod">
        <pc:chgData name="Issa, Carlos GIZ LB" userId="6f6fe289-edbe-472c-89f8-c7b7250ecb4d" providerId="ADAL" clId="{E9988098-7C33-4F69-9A59-CF56FFD4340C}" dt="2024-05-24T15:20:12.478" v="130" actId="6549"/>
        <pc:sldMkLst>
          <pc:docMk/>
          <pc:sldMk cId="3463423142" sldId="275"/>
        </pc:sldMkLst>
        <pc:spChg chg="mod">
          <ac:chgData name="Issa, Carlos GIZ LB" userId="6f6fe289-edbe-472c-89f8-c7b7250ecb4d" providerId="ADAL" clId="{E9988098-7C33-4F69-9A59-CF56FFD4340C}" dt="2024-05-24T15:20:12.478" v="130" actId="6549"/>
          <ac:spMkLst>
            <pc:docMk/>
            <pc:sldMk cId="3463423142" sldId="275"/>
            <ac:spMk id="3" creationId="{A0092C54-56DC-F001-1D66-9CBFB36F7667}"/>
          </ac:spMkLst>
        </pc:spChg>
      </pc:sldChg>
      <pc:sldChg chg="modSp mod">
        <pc:chgData name="Issa, Carlos GIZ LB" userId="6f6fe289-edbe-472c-89f8-c7b7250ecb4d" providerId="ADAL" clId="{E9988098-7C33-4F69-9A59-CF56FFD4340C}" dt="2024-05-24T14:55:42.477" v="6" actId="6549"/>
        <pc:sldMkLst>
          <pc:docMk/>
          <pc:sldMk cId="255203455" sldId="276"/>
        </pc:sldMkLst>
        <pc:spChg chg="mod">
          <ac:chgData name="Issa, Carlos GIZ LB" userId="6f6fe289-edbe-472c-89f8-c7b7250ecb4d" providerId="ADAL" clId="{E9988098-7C33-4F69-9A59-CF56FFD4340C}" dt="2024-05-24T14:55:42.477" v="6" actId="6549"/>
          <ac:spMkLst>
            <pc:docMk/>
            <pc:sldMk cId="255203455" sldId="276"/>
            <ac:spMk id="3" creationId="{A0092C54-56DC-F001-1D66-9CBFB36F7667}"/>
          </ac:spMkLst>
        </pc:spChg>
      </pc:sldChg>
      <pc:sldChg chg="modSp mod">
        <pc:chgData name="Issa, Carlos GIZ LB" userId="6f6fe289-edbe-472c-89f8-c7b7250ecb4d" providerId="ADAL" clId="{E9988098-7C33-4F69-9A59-CF56FFD4340C}" dt="2024-05-24T15:29:00.305" v="286" actId="20577"/>
        <pc:sldMkLst>
          <pc:docMk/>
          <pc:sldMk cId="4242334030" sldId="277"/>
        </pc:sldMkLst>
        <pc:spChg chg="mod">
          <ac:chgData name="Issa, Carlos GIZ LB" userId="6f6fe289-edbe-472c-89f8-c7b7250ecb4d" providerId="ADAL" clId="{E9988098-7C33-4F69-9A59-CF56FFD4340C}" dt="2024-05-24T15:18:35.212" v="108"/>
          <ac:spMkLst>
            <pc:docMk/>
            <pc:sldMk cId="4242334030" sldId="277"/>
            <ac:spMk id="2" creationId="{FA20AA5E-E41B-5B1A-39CD-A4EF51FD3154}"/>
          </ac:spMkLst>
        </pc:spChg>
        <pc:spChg chg="mod">
          <ac:chgData name="Issa, Carlos GIZ LB" userId="6f6fe289-edbe-472c-89f8-c7b7250ecb4d" providerId="ADAL" clId="{E9988098-7C33-4F69-9A59-CF56FFD4340C}" dt="2024-05-24T15:29:00.305" v="286" actId="20577"/>
          <ac:spMkLst>
            <pc:docMk/>
            <pc:sldMk cId="4242334030" sldId="277"/>
            <ac:spMk id="3" creationId="{A0092C54-56DC-F001-1D66-9CBFB36F7667}"/>
          </ac:spMkLst>
        </pc:spChg>
        <pc:spChg chg="mod">
          <ac:chgData name="Issa, Carlos GIZ LB" userId="6f6fe289-edbe-472c-89f8-c7b7250ecb4d" providerId="ADAL" clId="{E9988098-7C33-4F69-9A59-CF56FFD4340C}" dt="2024-05-24T15:28:55.707" v="284" actId="20577"/>
          <ac:spMkLst>
            <pc:docMk/>
            <pc:sldMk cId="4242334030" sldId="277"/>
            <ac:spMk id="4" creationId="{A099B2AC-EDA8-8089-781D-54B5ECA66369}"/>
          </ac:spMkLst>
        </pc:spChg>
      </pc:sldChg>
      <pc:sldChg chg="modSp mod">
        <pc:chgData name="Issa, Carlos GIZ LB" userId="6f6fe289-edbe-472c-89f8-c7b7250ecb4d" providerId="ADAL" clId="{E9988098-7C33-4F69-9A59-CF56FFD4340C}" dt="2024-05-24T15:17:11.965" v="55" actId="6549"/>
        <pc:sldMkLst>
          <pc:docMk/>
          <pc:sldMk cId="4215148607" sldId="281"/>
        </pc:sldMkLst>
        <pc:spChg chg="mod">
          <ac:chgData name="Issa, Carlos GIZ LB" userId="6f6fe289-edbe-472c-89f8-c7b7250ecb4d" providerId="ADAL" clId="{E9988098-7C33-4F69-9A59-CF56FFD4340C}" dt="2024-05-24T15:17:11.965" v="55" actId="6549"/>
          <ac:spMkLst>
            <pc:docMk/>
            <pc:sldMk cId="4215148607" sldId="281"/>
            <ac:spMk id="3" creationId="{614F4278-1E08-4DA1-E9A6-8EFC0C575F3C}"/>
          </ac:spMkLst>
        </pc:spChg>
      </pc:sldChg>
      <pc:sldChg chg="addSp delSp modSp add mod setBg">
        <pc:chgData name="Issa, Carlos GIZ LB" userId="6f6fe289-edbe-472c-89f8-c7b7250ecb4d" providerId="ADAL" clId="{E9988098-7C33-4F69-9A59-CF56FFD4340C}" dt="2024-05-24T15:56:21.984" v="389"/>
        <pc:sldMkLst>
          <pc:docMk/>
          <pc:sldMk cId="570196031" sldId="283"/>
        </pc:sldMkLst>
        <pc:spChg chg="add del mod">
          <ac:chgData name="Issa, Carlos GIZ LB" userId="6f6fe289-edbe-472c-89f8-c7b7250ecb4d" providerId="ADAL" clId="{E9988098-7C33-4F69-9A59-CF56FFD4340C}" dt="2024-05-24T15:38:55.243" v="308" actId="478"/>
          <ac:spMkLst>
            <pc:docMk/>
            <pc:sldMk cId="570196031" sldId="283"/>
            <ac:spMk id="3" creationId="{36B90DBC-3BBD-B14E-ECF5-BB1C3F828F75}"/>
          </ac:spMkLst>
        </pc:spChg>
        <pc:spChg chg="mod">
          <ac:chgData name="Issa, Carlos GIZ LB" userId="6f6fe289-edbe-472c-89f8-c7b7250ecb4d" providerId="ADAL" clId="{E9988098-7C33-4F69-9A59-CF56FFD4340C}" dt="2024-05-24T15:39:13.263" v="317" actId="26606"/>
          <ac:spMkLst>
            <pc:docMk/>
            <pc:sldMk cId="570196031" sldId="283"/>
            <ac:spMk id="4" creationId="{5098F7A3-EF72-D855-71FA-3A46B43B4B15}"/>
          </ac:spMkLst>
        </pc:spChg>
        <pc:spChg chg="add del">
          <ac:chgData name="Issa, Carlos GIZ LB" userId="6f6fe289-edbe-472c-89f8-c7b7250ecb4d" providerId="ADAL" clId="{E9988098-7C33-4F69-9A59-CF56FFD4340C}" dt="2024-05-24T15:39:09.671" v="313" actId="26606"/>
          <ac:spMkLst>
            <pc:docMk/>
            <pc:sldMk cId="570196031" sldId="283"/>
            <ac:spMk id="10" creationId="{F240A2FC-E2C3-458D-96B4-5DF9028D93A5}"/>
          </ac:spMkLst>
        </pc:spChg>
        <pc:spChg chg="add del">
          <ac:chgData name="Issa, Carlos GIZ LB" userId="6f6fe289-edbe-472c-89f8-c7b7250ecb4d" providerId="ADAL" clId="{E9988098-7C33-4F69-9A59-CF56FFD4340C}" dt="2024-05-24T15:39:09.671" v="313" actId="26606"/>
          <ac:spMkLst>
            <pc:docMk/>
            <pc:sldMk cId="570196031" sldId="283"/>
            <ac:spMk id="12" creationId="{5F097929-F3D6-4D1F-8AFC-CF348171A9E1}"/>
          </ac:spMkLst>
        </pc:spChg>
        <pc:spChg chg="add del">
          <ac:chgData name="Issa, Carlos GIZ LB" userId="6f6fe289-edbe-472c-89f8-c7b7250ecb4d" providerId="ADAL" clId="{E9988098-7C33-4F69-9A59-CF56FFD4340C}" dt="2024-05-24T15:39:09.671" v="313" actId="26606"/>
          <ac:spMkLst>
            <pc:docMk/>
            <pc:sldMk cId="570196031" sldId="283"/>
            <ac:spMk id="16" creationId="{B4D0E555-16F6-44D0-BF56-AF5FF5BDE9D6}"/>
          </ac:spMkLst>
        </pc:spChg>
        <pc:spChg chg="add del">
          <ac:chgData name="Issa, Carlos GIZ LB" userId="6f6fe289-edbe-472c-89f8-c7b7250ecb4d" providerId="ADAL" clId="{E9988098-7C33-4F69-9A59-CF56FFD4340C}" dt="2024-05-24T15:39:09.671" v="313" actId="26606"/>
          <ac:spMkLst>
            <pc:docMk/>
            <pc:sldMk cId="570196031" sldId="283"/>
            <ac:spMk id="18" creationId="{8117041D-1A7B-4ECA-AB68-3CFDB6726B8E}"/>
          </ac:spMkLst>
        </pc:spChg>
        <pc:spChg chg="add del">
          <ac:chgData name="Issa, Carlos GIZ LB" userId="6f6fe289-edbe-472c-89f8-c7b7250ecb4d" providerId="ADAL" clId="{E9988098-7C33-4F69-9A59-CF56FFD4340C}" dt="2024-05-24T15:39:09.671" v="313" actId="26606"/>
          <ac:spMkLst>
            <pc:docMk/>
            <pc:sldMk cId="570196031" sldId="283"/>
            <ac:spMk id="20" creationId="{EF9C14D5-64ED-4C3C-A0D2-6C2AE1AE9279}"/>
          </ac:spMkLst>
        </pc:spChg>
        <pc:spChg chg="add del">
          <ac:chgData name="Issa, Carlos GIZ LB" userId="6f6fe289-edbe-472c-89f8-c7b7250ecb4d" providerId="ADAL" clId="{E9988098-7C33-4F69-9A59-CF56FFD4340C}" dt="2024-05-24T15:39:11.842" v="315" actId="26606"/>
          <ac:spMkLst>
            <pc:docMk/>
            <pc:sldMk cId="570196031" sldId="283"/>
            <ac:spMk id="22" creationId="{78967BEA-EA6A-4FF1-94E2-B010B61A36A9}"/>
          </ac:spMkLst>
        </pc:spChg>
        <pc:spChg chg="add del">
          <ac:chgData name="Issa, Carlos GIZ LB" userId="6f6fe289-edbe-472c-89f8-c7b7250ecb4d" providerId="ADAL" clId="{E9988098-7C33-4F69-9A59-CF56FFD4340C}" dt="2024-05-24T15:39:11.842" v="315" actId="26606"/>
          <ac:spMkLst>
            <pc:docMk/>
            <pc:sldMk cId="570196031" sldId="283"/>
            <ac:spMk id="23" creationId="{F240A2FC-E2C3-458D-96B4-5DF9028D93A5}"/>
          </ac:spMkLst>
        </pc:spChg>
        <pc:spChg chg="add del">
          <ac:chgData name="Issa, Carlos GIZ LB" userId="6f6fe289-edbe-472c-89f8-c7b7250ecb4d" providerId="ADAL" clId="{E9988098-7C33-4F69-9A59-CF56FFD4340C}" dt="2024-05-24T15:39:11.842" v="315" actId="26606"/>
          <ac:spMkLst>
            <pc:docMk/>
            <pc:sldMk cId="570196031" sldId="283"/>
            <ac:spMk id="24" creationId="{5F097929-F3D6-4D1F-8AFC-CF348171A9E1}"/>
          </ac:spMkLst>
        </pc:spChg>
        <pc:spChg chg="add del">
          <ac:chgData name="Issa, Carlos GIZ LB" userId="6f6fe289-edbe-472c-89f8-c7b7250ecb4d" providerId="ADAL" clId="{E9988098-7C33-4F69-9A59-CF56FFD4340C}" dt="2024-05-24T15:39:11.842" v="315" actId="26606"/>
          <ac:spMkLst>
            <pc:docMk/>
            <pc:sldMk cId="570196031" sldId="283"/>
            <ac:spMk id="26" creationId="{33428ACC-71EC-4171-9527-10983BA6B41D}"/>
          </ac:spMkLst>
        </pc:spChg>
        <pc:spChg chg="add del">
          <ac:chgData name="Issa, Carlos GIZ LB" userId="6f6fe289-edbe-472c-89f8-c7b7250ecb4d" providerId="ADAL" clId="{E9988098-7C33-4F69-9A59-CF56FFD4340C}" dt="2024-05-24T15:39:11.842" v="315" actId="26606"/>
          <ac:spMkLst>
            <pc:docMk/>
            <pc:sldMk cId="570196031" sldId="283"/>
            <ac:spMk id="28" creationId="{2B9BBBC4-97A3-47D2-BFFE-A68530CDB9DC}"/>
          </ac:spMkLst>
        </pc:spChg>
        <pc:spChg chg="add del">
          <ac:chgData name="Issa, Carlos GIZ LB" userId="6f6fe289-edbe-472c-89f8-c7b7250ecb4d" providerId="ADAL" clId="{E9988098-7C33-4F69-9A59-CF56FFD4340C}" dt="2024-05-24T15:39:13.263" v="317" actId="26606"/>
          <ac:spMkLst>
            <pc:docMk/>
            <pc:sldMk cId="570196031" sldId="283"/>
            <ac:spMk id="30" creationId="{F240A2FC-E2C3-458D-96B4-5DF9028D93A5}"/>
          </ac:spMkLst>
        </pc:spChg>
        <pc:spChg chg="add del">
          <ac:chgData name="Issa, Carlos GIZ LB" userId="6f6fe289-edbe-472c-89f8-c7b7250ecb4d" providerId="ADAL" clId="{E9988098-7C33-4F69-9A59-CF56FFD4340C}" dt="2024-05-24T15:39:13.263" v="317" actId="26606"/>
          <ac:spMkLst>
            <pc:docMk/>
            <pc:sldMk cId="570196031" sldId="283"/>
            <ac:spMk id="31" creationId="{5F097929-F3D6-4D1F-8AFC-CF348171A9E1}"/>
          </ac:spMkLst>
        </pc:spChg>
        <pc:spChg chg="add del">
          <ac:chgData name="Issa, Carlos GIZ LB" userId="6f6fe289-edbe-472c-89f8-c7b7250ecb4d" providerId="ADAL" clId="{E9988098-7C33-4F69-9A59-CF56FFD4340C}" dt="2024-05-24T15:39:13.263" v="317" actId="26606"/>
          <ac:spMkLst>
            <pc:docMk/>
            <pc:sldMk cId="570196031" sldId="283"/>
            <ac:spMk id="33" creationId="{33428ACC-71EC-4171-9527-10983BA6B41D}"/>
          </ac:spMkLst>
        </pc:spChg>
        <pc:spChg chg="add del">
          <ac:chgData name="Issa, Carlos GIZ LB" userId="6f6fe289-edbe-472c-89f8-c7b7250ecb4d" providerId="ADAL" clId="{E9988098-7C33-4F69-9A59-CF56FFD4340C}" dt="2024-05-24T15:39:13.263" v="317" actId="26606"/>
          <ac:spMkLst>
            <pc:docMk/>
            <pc:sldMk cId="570196031" sldId="283"/>
            <ac:spMk id="35" creationId="{2B9BBBC4-97A3-47D2-BFFE-A68530CDB9DC}"/>
          </ac:spMkLst>
        </pc:spChg>
        <pc:spChg chg="add del">
          <ac:chgData name="Issa, Carlos GIZ LB" userId="6f6fe289-edbe-472c-89f8-c7b7250ecb4d" providerId="ADAL" clId="{E9988098-7C33-4F69-9A59-CF56FFD4340C}" dt="2024-05-24T15:39:13.263" v="317" actId="26606"/>
          <ac:spMkLst>
            <pc:docMk/>
            <pc:sldMk cId="570196031" sldId="283"/>
            <ac:spMk id="36" creationId="{78967BEA-EA6A-4FF1-94E2-B010B61A36A9}"/>
          </ac:spMkLst>
        </pc:spChg>
        <pc:graphicFrameChg chg="add mod modGraphic">
          <ac:chgData name="Issa, Carlos GIZ LB" userId="6f6fe289-edbe-472c-89f8-c7b7250ecb4d" providerId="ADAL" clId="{E9988098-7C33-4F69-9A59-CF56FFD4340C}" dt="2024-05-24T15:56:21.984" v="389"/>
          <ac:graphicFrameMkLst>
            <pc:docMk/>
            <pc:sldMk cId="570196031" sldId="283"/>
            <ac:graphicFrameMk id="5" creationId="{B04DF4B3-D966-BA82-13CE-3ADB830A14A9}"/>
          </ac:graphicFrameMkLst>
        </pc:graphicFrameChg>
        <pc:graphicFrameChg chg="del">
          <ac:chgData name="Issa, Carlos GIZ LB" userId="6f6fe289-edbe-472c-89f8-c7b7250ecb4d" providerId="ADAL" clId="{E9988098-7C33-4F69-9A59-CF56FFD4340C}" dt="2024-05-24T15:38:53.467" v="307" actId="478"/>
          <ac:graphicFrameMkLst>
            <pc:docMk/>
            <pc:sldMk cId="570196031" sldId="283"/>
            <ac:graphicFrameMk id="8" creationId="{7EDBD9B8-39A6-8AE7-AB39-0E3A1A5B72FB}"/>
          </ac:graphicFrameMkLst>
        </pc:graphicFrameChg>
        <pc:cxnChg chg="add del">
          <ac:chgData name="Issa, Carlos GIZ LB" userId="6f6fe289-edbe-472c-89f8-c7b7250ecb4d" providerId="ADAL" clId="{E9988098-7C33-4F69-9A59-CF56FFD4340C}" dt="2024-05-24T15:39:09.671" v="313" actId="26606"/>
          <ac:cxnSpMkLst>
            <pc:docMk/>
            <pc:sldMk cId="570196031" sldId="283"/>
            <ac:cxnSpMk id="14" creationId="{43074C91-9045-414B-B5F9-567DAE3EED25}"/>
          </ac:cxnSpMkLst>
        </pc:cxnChg>
        <pc:cxnChg chg="add del">
          <ac:chgData name="Issa, Carlos GIZ LB" userId="6f6fe289-edbe-472c-89f8-c7b7250ecb4d" providerId="ADAL" clId="{E9988098-7C33-4F69-9A59-CF56FFD4340C}" dt="2024-05-24T15:39:11.842" v="315" actId="26606"/>
          <ac:cxnSpMkLst>
            <pc:docMk/>
            <pc:sldMk cId="570196031" sldId="283"/>
            <ac:cxnSpMk id="25" creationId="{43074C91-9045-414B-B5F9-567DAE3EED25}"/>
          </ac:cxnSpMkLst>
        </pc:cxnChg>
        <pc:cxnChg chg="add del">
          <ac:chgData name="Issa, Carlos GIZ LB" userId="6f6fe289-edbe-472c-89f8-c7b7250ecb4d" providerId="ADAL" clId="{E9988098-7C33-4F69-9A59-CF56FFD4340C}" dt="2024-05-24T15:39:11.842" v="315" actId="26606"/>
          <ac:cxnSpMkLst>
            <pc:docMk/>
            <pc:sldMk cId="570196031" sldId="283"/>
            <ac:cxnSpMk id="27" creationId="{BA22713B-ABB6-4391-97F9-0449A2B9B664}"/>
          </ac:cxnSpMkLst>
        </pc:cxnChg>
        <pc:cxnChg chg="add del">
          <ac:chgData name="Issa, Carlos GIZ LB" userId="6f6fe289-edbe-472c-89f8-c7b7250ecb4d" providerId="ADAL" clId="{E9988098-7C33-4F69-9A59-CF56FFD4340C}" dt="2024-05-24T15:39:13.263" v="317" actId="26606"/>
          <ac:cxnSpMkLst>
            <pc:docMk/>
            <pc:sldMk cId="570196031" sldId="283"/>
            <ac:cxnSpMk id="32" creationId="{43074C91-9045-414B-B5F9-567DAE3EED25}"/>
          </ac:cxnSpMkLst>
        </pc:cxnChg>
        <pc:cxnChg chg="add del">
          <ac:chgData name="Issa, Carlos GIZ LB" userId="6f6fe289-edbe-472c-89f8-c7b7250ecb4d" providerId="ADAL" clId="{E9988098-7C33-4F69-9A59-CF56FFD4340C}" dt="2024-05-24T15:39:13.263" v="317" actId="26606"/>
          <ac:cxnSpMkLst>
            <pc:docMk/>
            <pc:sldMk cId="570196031" sldId="283"/>
            <ac:cxnSpMk id="34" creationId="{BA22713B-ABB6-4391-97F9-0449A2B9B664}"/>
          </ac:cxnSpMkLst>
        </pc:cxnChg>
      </pc:sldChg>
    </pc:docChg>
  </pc:docChgLst>
  <pc:docChgLst>
    <pc:chgData name="Vera Chilari" userId="ade8724ac67877a6" providerId="LiveId" clId="{247017B7-3BBB-4CD7-AB04-66225D239961}"/>
    <pc:docChg chg="undo custSel addSld delSld modSld">
      <pc:chgData name="Vera Chilari" userId="ade8724ac67877a6" providerId="LiveId" clId="{247017B7-3BBB-4CD7-AB04-66225D239961}" dt="2023-06-20T18:13:44.399" v="2235" actId="255"/>
      <pc:docMkLst>
        <pc:docMk/>
      </pc:docMkLst>
      <pc:sldChg chg="del">
        <pc:chgData name="Vera Chilari" userId="ade8724ac67877a6" providerId="LiveId" clId="{247017B7-3BBB-4CD7-AB04-66225D239961}" dt="2023-06-20T10:24:35.018" v="818" actId="47"/>
        <pc:sldMkLst>
          <pc:docMk/>
          <pc:sldMk cId="1848314111" sldId="256"/>
        </pc:sldMkLst>
      </pc:sldChg>
      <pc:sldChg chg="addSp delSp modSp mod">
        <pc:chgData name="Vera Chilari" userId="ade8724ac67877a6" providerId="LiveId" clId="{247017B7-3BBB-4CD7-AB04-66225D239961}" dt="2023-06-20T18:05:29.713" v="2140" actId="1076"/>
        <pc:sldMkLst>
          <pc:docMk/>
          <pc:sldMk cId="3666112740" sldId="257"/>
        </pc:sldMkLst>
        <pc:spChg chg="mod">
          <ac:chgData name="Vera Chilari" userId="ade8724ac67877a6" providerId="LiveId" clId="{247017B7-3BBB-4CD7-AB04-66225D239961}" dt="2023-06-20T18:05:24.465" v="2139" actId="207"/>
          <ac:spMkLst>
            <pc:docMk/>
            <pc:sldMk cId="3666112740" sldId="257"/>
            <ac:spMk id="2" creationId="{00000000-0000-0000-0000-000000000000}"/>
          </ac:spMkLst>
        </pc:spChg>
        <pc:spChg chg="add del">
          <ac:chgData name="Vera Chilari" userId="ade8724ac67877a6" providerId="LiveId" clId="{247017B7-3BBB-4CD7-AB04-66225D239961}" dt="2023-06-20T18:04:25.377" v="2124" actId="26606"/>
          <ac:spMkLst>
            <pc:docMk/>
            <pc:sldMk cId="3666112740" sldId="257"/>
            <ac:spMk id="15" creationId="{EE1530B0-6F96-46C0-8B3E-3215CB756BE4}"/>
          </ac:spMkLst>
        </pc:spChg>
        <pc:spChg chg="add del">
          <ac:chgData name="Vera Chilari" userId="ade8724ac67877a6" providerId="LiveId" clId="{247017B7-3BBB-4CD7-AB04-66225D239961}" dt="2023-06-20T18:04:25.377" v="2124" actId="26606"/>
          <ac:spMkLst>
            <pc:docMk/>
            <pc:sldMk cId="3666112740" sldId="257"/>
            <ac:spMk id="16" creationId="{754910CF-1B56-45D3-960A-E89F7B3B9131}"/>
          </ac:spMkLst>
        </pc:spChg>
        <pc:spChg chg="add del">
          <ac:chgData name="Vera Chilari" userId="ade8724ac67877a6" providerId="LiveId" clId="{247017B7-3BBB-4CD7-AB04-66225D239961}" dt="2023-06-20T18:04:25.377" v="2124" actId="26606"/>
          <ac:spMkLst>
            <pc:docMk/>
            <pc:sldMk cId="3666112740" sldId="257"/>
            <ac:spMk id="17" creationId="{6669F804-A677-4B75-95F4-A5E4426FB774}"/>
          </ac:spMkLst>
        </pc:spChg>
        <pc:spChg chg="add del">
          <ac:chgData name="Vera Chilari" userId="ade8724ac67877a6" providerId="LiveId" clId="{247017B7-3BBB-4CD7-AB04-66225D239961}" dt="2023-06-20T18:04:18.189" v="2121" actId="26606"/>
          <ac:spMkLst>
            <pc:docMk/>
            <pc:sldMk cId="3666112740" sldId="257"/>
            <ac:spMk id="23" creationId="{EE1530B0-6F96-46C0-8B3E-3215CB756BE4}"/>
          </ac:spMkLst>
        </pc:spChg>
        <pc:spChg chg="add del">
          <ac:chgData name="Vera Chilari" userId="ade8724ac67877a6" providerId="LiveId" clId="{247017B7-3BBB-4CD7-AB04-66225D239961}" dt="2023-06-20T18:04:18.189" v="2121" actId="26606"/>
          <ac:spMkLst>
            <pc:docMk/>
            <pc:sldMk cId="3666112740" sldId="257"/>
            <ac:spMk id="25" creationId="{754910CF-1B56-45D3-960A-E89F7B3B9131}"/>
          </ac:spMkLst>
        </pc:spChg>
        <pc:spChg chg="add del">
          <ac:chgData name="Vera Chilari" userId="ade8724ac67877a6" providerId="LiveId" clId="{247017B7-3BBB-4CD7-AB04-66225D239961}" dt="2023-06-20T18:04:18.189" v="2121" actId="26606"/>
          <ac:spMkLst>
            <pc:docMk/>
            <pc:sldMk cId="3666112740" sldId="257"/>
            <ac:spMk id="27" creationId="{6669F804-A677-4B75-95F4-A5E4426FB774}"/>
          </ac:spMkLst>
        </pc:spChg>
        <pc:spChg chg="add del">
          <ac:chgData name="Vera Chilari" userId="ade8724ac67877a6" providerId="LiveId" clId="{247017B7-3BBB-4CD7-AB04-66225D239961}" dt="2023-06-20T18:04:25.359" v="2123" actId="26606"/>
          <ac:spMkLst>
            <pc:docMk/>
            <pc:sldMk cId="3666112740" sldId="257"/>
            <ac:spMk id="29" creationId="{63E00694-E403-4987-8634-15F6D8E4C38C}"/>
          </ac:spMkLst>
        </pc:spChg>
        <pc:spChg chg="add del">
          <ac:chgData name="Vera Chilari" userId="ade8724ac67877a6" providerId="LiveId" clId="{247017B7-3BBB-4CD7-AB04-66225D239961}" dt="2023-06-20T18:05:02.075" v="2135" actId="26606"/>
          <ac:spMkLst>
            <pc:docMk/>
            <pc:sldMk cId="3666112740" sldId="257"/>
            <ac:spMk id="31" creationId="{EE1530B0-6F96-46C0-8B3E-3215CB756BE4}"/>
          </ac:spMkLst>
        </pc:spChg>
        <pc:spChg chg="add del">
          <ac:chgData name="Vera Chilari" userId="ade8724ac67877a6" providerId="LiveId" clId="{247017B7-3BBB-4CD7-AB04-66225D239961}" dt="2023-06-20T18:05:02.075" v="2135" actId="26606"/>
          <ac:spMkLst>
            <pc:docMk/>
            <pc:sldMk cId="3666112740" sldId="257"/>
            <ac:spMk id="32" creationId="{754910CF-1B56-45D3-960A-E89F7B3B9131}"/>
          </ac:spMkLst>
        </pc:spChg>
        <pc:spChg chg="add del">
          <ac:chgData name="Vera Chilari" userId="ade8724ac67877a6" providerId="LiveId" clId="{247017B7-3BBB-4CD7-AB04-66225D239961}" dt="2023-06-20T18:05:02.075" v="2135" actId="26606"/>
          <ac:spMkLst>
            <pc:docMk/>
            <pc:sldMk cId="3666112740" sldId="257"/>
            <ac:spMk id="33" creationId="{6669F804-A677-4B75-95F4-A5E4426FB774}"/>
          </ac:spMkLst>
        </pc:spChg>
        <pc:graphicFrameChg chg="mod ord modGraphic">
          <ac:chgData name="Vera Chilari" userId="ade8724ac67877a6" providerId="LiveId" clId="{247017B7-3BBB-4CD7-AB04-66225D239961}" dt="2023-06-20T18:05:02.075" v="2135" actId="26606"/>
          <ac:graphicFrameMkLst>
            <pc:docMk/>
            <pc:sldMk cId="3666112740" sldId="257"/>
            <ac:graphicFrameMk id="18" creationId="{ACE17D80-3C02-78F9-78C5-6D9327DEBB97}"/>
          </ac:graphicFrameMkLst>
        </pc:graphicFrameChg>
        <pc:picChg chg="add mod">
          <ac:chgData name="Vera Chilari" userId="ade8724ac67877a6" providerId="LiveId" clId="{247017B7-3BBB-4CD7-AB04-66225D239961}" dt="2023-06-20T18:05:29.713" v="2140" actId="1076"/>
          <ac:picMkLst>
            <pc:docMk/>
            <pc:sldMk cId="3666112740" sldId="257"/>
            <ac:picMk id="3" creationId="{9AF596C8-1B60-9CA8-DBF5-0D05BDD30173}"/>
          </ac:picMkLst>
        </pc:picChg>
      </pc:sldChg>
      <pc:sldChg chg="addSp delSp modSp add mod">
        <pc:chgData name="Vera Chilari" userId="ade8724ac67877a6" providerId="LiveId" clId="{247017B7-3BBB-4CD7-AB04-66225D239961}" dt="2023-06-20T18:13:44.399" v="2235" actId="255"/>
        <pc:sldMkLst>
          <pc:docMk/>
          <pc:sldMk cId="514610154" sldId="262"/>
        </pc:sldMkLst>
        <pc:spChg chg="mod">
          <ac:chgData name="Vera Chilari" userId="ade8724ac67877a6" providerId="LiveId" clId="{247017B7-3BBB-4CD7-AB04-66225D239961}" dt="2023-06-20T18:13:44.399" v="2235" actId="255"/>
          <ac:spMkLst>
            <pc:docMk/>
            <pc:sldMk cId="514610154" sldId="262"/>
            <ac:spMk id="2" creationId="{00000000-0000-0000-0000-000000000000}"/>
          </ac:spMkLst>
        </pc:spChg>
        <pc:spChg chg="mod">
          <ac:chgData name="Vera Chilari" userId="ade8724ac67877a6" providerId="LiveId" clId="{247017B7-3BBB-4CD7-AB04-66225D239961}" dt="2023-06-20T17:58:59.486" v="1999" actId="1076"/>
          <ac:spMkLst>
            <pc:docMk/>
            <pc:sldMk cId="514610154" sldId="262"/>
            <ac:spMk id="3" creationId="{00000000-0000-0000-0000-000000000000}"/>
          </ac:spMkLst>
        </pc:spChg>
        <pc:spChg chg="mod">
          <ac:chgData name="Vera Chilari" userId="ade8724ac67877a6" providerId="LiveId" clId="{247017B7-3BBB-4CD7-AB04-66225D239961}" dt="2023-06-20T17:58:45.918" v="1997" actId="1076"/>
          <ac:spMkLst>
            <pc:docMk/>
            <pc:sldMk cId="514610154" sldId="262"/>
            <ac:spMk id="7" creationId="{00000000-0000-0000-0000-000000000000}"/>
          </ac:spMkLst>
        </pc:spChg>
        <pc:spChg chg="mod">
          <ac:chgData name="Vera Chilari" userId="ade8724ac67877a6" providerId="LiveId" clId="{247017B7-3BBB-4CD7-AB04-66225D239961}" dt="2023-06-20T17:40:33.444" v="1711" actId="255"/>
          <ac:spMkLst>
            <pc:docMk/>
            <pc:sldMk cId="514610154" sldId="262"/>
            <ac:spMk id="8" creationId="{00000000-0000-0000-0000-000000000000}"/>
          </ac:spMkLst>
        </pc:spChg>
        <pc:spChg chg="del mod">
          <ac:chgData name="Vera Chilari" userId="ade8724ac67877a6" providerId="LiveId" clId="{247017B7-3BBB-4CD7-AB04-66225D239961}" dt="2023-06-20T17:26:52.316" v="1393" actId="478"/>
          <ac:spMkLst>
            <pc:docMk/>
            <pc:sldMk cId="514610154" sldId="262"/>
            <ac:spMk id="9" creationId="{00000000-0000-0000-0000-000000000000}"/>
          </ac:spMkLst>
        </pc:spChg>
        <pc:spChg chg="mod">
          <ac:chgData name="Vera Chilari" userId="ade8724ac67877a6" providerId="LiveId" clId="{247017B7-3BBB-4CD7-AB04-66225D239961}" dt="2023-06-20T17:43:23.368" v="1759" actId="255"/>
          <ac:spMkLst>
            <pc:docMk/>
            <pc:sldMk cId="514610154" sldId="262"/>
            <ac:spMk id="10" creationId="{00000000-0000-0000-0000-000000000000}"/>
          </ac:spMkLst>
        </pc:spChg>
        <pc:spChg chg="mod">
          <ac:chgData name="Vera Chilari" userId="ade8724ac67877a6" providerId="LiveId" clId="{247017B7-3BBB-4CD7-AB04-66225D239961}" dt="2023-06-20T17:41:47.933" v="1749" actId="120"/>
          <ac:spMkLst>
            <pc:docMk/>
            <pc:sldMk cId="514610154" sldId="262"/>
            <ac:spMk id="11" creationId="{00000000-0000-0000-0000-000000000000}"/>
          </ac:spMkLst>
        </pc:spChg>
        <pc:spChg chg="mod">
          <ac:chgData name="Vera Chilari" userId="ade8724ac67877a6" providerId="LiveId" clId="{247017B7-3BBB-4CD7-AB04-66225D239961}" dt="2023-06-20T17:38:52.893" v="1701" actId="120"/>
          <ac:spMkLst>
            <pc:docMk/>
            <pc:sldMk cId="514610154" sldId="262"/>
            <ac:spMk id="14" creationId="{00000000-0000-0000-0000-000000000000}"/>
          </ac:spMkLst>
        </pc:spChg>
        <pc:spChg chg="mod">
          <ac:chgData name="Vera Chilari" userId="ade8724ac67877a6" providerId="LiveId" clId="{247017B7-3BBB-4CD7-AB04-66225D239961}" dt="2023-06-20T17:39:35.909" v="1706" actId="1076"/>
          <ac:spMkLst>
            <pc:docMk/>
            <pc:sldMk cId="514610154" sldId="262"/>
            <ac:spMk id="15" creationId="{00000000-0000-0000-0000-000000000000}"/>
          </ac:spMkLst>
        </pc:spChg>
        <pc:spChg chg="mod">
          <ac:chgData name="Vera Chilari" userId="ade8724ac67877a6" providerId="LiveId" clId="{247017B7-3BBB-4CD7-AB04-66225D239961}" dt="2023-06-20T17:39:42.699" v="1707" actId="1076"/>
          <ac:spMkLst>
            <pc:docMk/>
            <pc:sldMk cId="514610154" sldId="262"/>
            <ac:spMk id="16" creationId="{00000000-0000-0000-0000-000000000000}"/>
          </ac:spMkLst>
        </pc:spChg>
        <pc:spChg chg="mod">
          <ac:chgData name="Vera Chilari" userId="ade8724ac67877a6" providerId="LiveId" clId="{247017B7-3BBB-4CD7-AB04-66225D239961}" dt="2023-06-20T17:39:54.034" v="1708" actId="255"/>
          <ac:spMkLst>
            <pc:docMk/>
            <pc:sldMk cId="514610154" sldId="262"/>
            <ac:spMk id="20" creationId="{00000000-0000-0000-0000-000000000000}"/>
          </ac:spMkLst>
        </pc:spChg>
        <pc:picChg chg="mod">
          <ac:chgData name="Vera Chilari" userId="ade8724ac67877a6" providerId="LiveId" clId="{247017B7-3BBB-4CD7-AB04-66225D239961}" dt="2023-06-20T18:13:13.781" v="2214" actId="1076"/>
          <ac:picMkLst>
            <pc:docMk/>
            <pc:sldMk cId="514610154" sldId="262"/>
            <ac:picMk id="6" creationId="{00000000-0000-0000-0000-000000000000}"/>
          </ac:picMkLst>
        </pc:picChg>
        <pc:picChg chg="mod">
          <ac:chgData name="Vera Chilari" userId="ade8724ac67877a6" providerId="LiveId" clId="{247017B7-3BBB-4CD7-AB04-66225D239961}" dt="2023-06-20T17:23:42.815" v="1354" actId="1076"/>
          <ac:picMkLst>
            <pc:docMk/>
            <pc:sldMk cId="514610154" sldId="262"/>
            <ac:picMk id="12" creationId="{00000000-0000-0000-0000-000000000000}"/>
          </ac:picMkLst>
        </pc:picChg>
        <pc:picChg chg="mod">
          <ac:chgData name="Vera Chilari" userId="ade8724ac67877a6" providerId="LiveId" clId="{247017B7-3BBB-4CD7-AB04-66225D239961}" dt="2023-06-20T17:40:37.501" v="1712" actId="14100"/>
          <ac:picMkLst>
            <pc:docMk/>
            <pc:sldMk cId="514610154" sldId="262"/>
            <ac:picMk id="1026" creationId="{00000000-0000-0000-0000-000000000000}"/>
          </ac:picMkLst>
        </pc:picChg>
        <pc:picChg chg="del">
          <ac:chgData name="Vera Chilari" userId="ade8724ac67877a6" providerId="LiveId" clId="{247017B7-3BBB-4CD7-AB04-66225D239961}" dt="2023-06-20T17:24:27.422" v="1355" actId="478"/>
          <ac:picMkLst>
            <pc:docMk/>
            <pc:sldMk cId="514610154" sldId="262"/>
            <ac:picMk id="1028" creationId="{00000000-0000-0000-0000-000000000000}"/>
          </ac:picMkLst>
        </pc:picChg>
        <pc:picChg chg="mod">
          <ac:chgData name="Vera Chilari" userId="ade8724ac67877a6" providerId="LiveId" clId="{247017B7-3BBB-4CD7-AB04-66225D239961}" dt="2023-06-20T17:58:29.490" v="1995" actId="1076"/>
          <ac:picMkLst>
            <pc:docMk/>
            <pc:sldMk cId="514610154" sldId="262"/>
            <ac:picMk id="1030" creationId="{00000000-0000-0000-0000-000000000000}"/>
          </ac:picMkLst>
        </pc:picChg>
        <pc:picChg chg="del">
          <ac:chgData name="Vera Chilari" userId="ade8724ac67877a6" providerId="LiveId" clId="{247017B7-3BBB-4CD7-AB04-66225D239961}" dt="2023-06-20T17:25:02.953" v="1363" actId="478"/>
          <ac:picMkLst>
            <pc:docMk/>
            <pc:sldMk cId="514610154" sldId="262"/>
            <ac:picMk id="1032" creationId="{00000000-0000-0000-0000-000000000000}"/>
          </ac:picMkLst>
        </pc:picChg>
        <pc:picChg chg="del">
          <ac:chgData name="Vera Chilari" userId="ade8724ac67877a6" providerId="LiveId" clId="{247017B7-3BBB-4CD7-AB04-66225D239961}" dt="2023-06-20T17:24:59.147" v="1362" actId="478"/>
          <ac:picMkLst>
            <pc:docMk/>
            <pc:sldMk cId="514610154" sldId="262"/>
            <ac:picMk id="1034" creationId="{00000000-0000-0000-0000-000000000000}"/>
          </ac:picMkLst>
        </pc:picChg>
        <pc:picChg chg="add mod">
          <ac:chgData name="Vera Chilari" userId="ade8724ac67877a6" providerId="LiveId" clId="{247017B7-3BBB-4CD7-AB04-66225D239961}" dt="2023-06-20T17:58:49.961" v="1998" actId="1076"/>
          <ac:picMkLst>
            <pc:docMk/>
            <pc:sldMk cId="514610154" sldId="262"/>
            <ac:picMk id="2050" creationId="{34306C30-0E1B-46C4-75E4-4A828430570A}"/>
          </ac:picMkLst>
        </pc:picChg>
        <pc:picChg chg="add del mod">
          <ac:chgData name="Vera Chilari" userId="ade8724ac67877a6" providerId="LiveId" clId="{247017B7-3BBB-4CD7-AB04-66225D239961}" dt="2023-06-20T17:27:39.290" v="1400" actId="478"/>
          <ac:picMkLst>
            <pc:docMk/>
            <pc:sldMk cId="514610154" sldId="262"/>
            <ac:picMk id="2052" creationId="{33951EAE-7694-CAE7-8FC5-9DC0F5846F61}"/>
          </ac:picMkLst>
        </pc:picChg>
        <pc:picChg chg="add mod">
          <ac:chgData name="Vera Chilari" userId="ade8724ac67877a6" providerId="LiveId" clId="{247017B7-3BBB-4CD7-AB04-66225D239961}" dt="2023-06-20T17:38:26.374" v="1699" actId="1076"/>
          <ac:picMkLst>
            <pc:docMk/>
            <pc:sldMk cId="514610154" sldId="262"/>
            <ac:picMk id="2054" creationId="{64C8768A-00B7-CD02-7DC5-A01631ADAA0B}"/>
          </ac:picMkLst>
        </pc:picChg>
      </pc:sldChg>
      <pc:sldChg chg="del">
        <pc:chgData name="Vera Chilari" userId="ade8724ac67877a6" providerId="LiveId" clId="{247017B7-3BBB-4CD7-AB04-66225D239961}" dt="2023-06-20T10:01:16.173" v="220" actId="47"/>
        <pc:sldMkLst>
          <pc:docMk/>
          <pc:sldMk cId="1540658606" sldId="265"/>
        </pc:sldMkLst>
      </pc:sldChg>
      <pc:sldChg chg="addSp delSp modSp mod">
        <pc:chgData name="Vera Chilari" userId="ade8724ac67877a6" providerId="LiveId" clId="{247017B7-3BBB-4CD7-AB04-66225D239961}" dt="2023-06-20T18:06:20.637" v="2145" actId="207"/>
        <pc:sldMkLst>
          <pc:docMk/>
          <pc:sldMk cId="2230077847" sldId="267"/>
        </pc:sldMkLst>
        <pc:spChg chg="add mod">
          <ac:chgData name="Vera Chilari" userId="ade8724ac67877a6" providerId="LiveId" clId="{247017B7-3BBB-4CD7-AB04-66225D239961}" dt="2023-06-20T18:06:20.637" v="2145" actId="207"/>
          <ac:spMkLst>
            <pc:docMk/>
            <pc:sldMk cId="2230077847" sldId="267"/>
            <ac:spMk id="3" creationId="{614F4278-1E08-4DA1-E9A6-8EFC0C575F3C}"/>
          </ac:spMkLst>
        </pc:spChg>
        <pc:spChg chg="add mod">
          <ac:chgData name="Vera Chilari" userId="ade8724ac67877a6" providerId="LiveId" clId="{247017B7-3BBB-4CD7-AB04-66225D239961}" dt="2023-06-20T17:52:56.323" v="1935" actId="20577"/>
          <ac:spMkLst>
            <pc:docMk/>
            <pc:sldMk cId="2230077847" sldId="267"/>
            <ac:spMk id="4" creationId="{4E35BCCA-1D73-817A-0019-4DCA881B7DF3}"/>
          </ac:spMkLst>
        </pc:spChg>
        <pc:picChg chg="del">
          <ac:chgData name="Vera Chilari" userId="ade8724ac67877a6" providerId="LiveId" clId="{247017B7-3BBB-4CD7-AB04-66225D239961}" dt="2023-06-20T09:51:10.421" v="0" actId="478"/>
          <ac:picMkLst>
            <pc:docMk/>
            <pc:sldMk cId="2230077847" sldId="267"/>
            <ac:picMk id="10" creationId="{FDFBDF4E-EE51-3107-A916-244D5FAE5C69}"/>
          </ac:picMkLst>
        </pc:picChg>
      </pc:sldChg>
      <pc:sldChg chg="addSp delSp modSp mod">
        <pc:chgData name="Vera Chilari" userId="ade8724ac67877a6" providerId="LiveId" clId="{247017B7-3BBB-4CD7-AB04-66225D239961}" dt="2023-06-20T18:11:14.877" v="2177" actId="20577"/>
        <pc:sldMkLst>
          <pc:docMk/>
          <pc:sldMk cId="1587253276" sldId="271"/>
        </pc:sldMkLst>
        <pc:spChg chg="add del">
          <ac:chgData name="Vera Chilari" userId="ade8724ac67877a6" providerId="LiveId" clId="{247017B7-3BBB-4CD7-AB04-66225D239961}" dt="2023-06-20T18:09:52.266" v="2165" actId="22"/>
          <ac:spMkLst>
            <pc:docMk/>
            <pc:sldMk cId="1587253276" sldId="271"/>
            <ac:spMk id="8" creationId="{075D7960-AE7A-C130-096D-5361EA511CC3}"/>
          </ac:spMkLst>
        </pc:spChg>
        <pc:spChg chg="add mod">
          <ac:chgData name="Vera Chilari" userId="ade8724ac67877a6" providerId="LiveId" clId="{247017B7-3BBB-4CD7-AB04-66225D239961}" dt="2023-06-20T18:10:32.785" v="2170" actId="2711"/>
          <ac:spMkLst>
            <pc:docMk/>
            <pc:sldMk cId="1587253276" sldId="271"/>
            <ac:spMk id="10" creationId="{D1B11FDC-F123-727D-7B33-AF1DED30C3F0}"/>
          </ac:spMkLst>
        </pc:spChg>
        <pc:spChg chg="add del">
          <ac:chgData name="Vera Chilari" userId="ade8724ac67877a6" providerId="LiveId" clId="{247017B7-3BBB-4CD7-AB04-66225D239961}" dt="2023-06-20T10:27:08.560" v="843" actId="26606"/>
          <ac:spMkLst>
            <pc:docMk/>
            <pc:sldMk cId="1587253276" sldId="271"/>
            <ac:spMk id="83" creationId="{8F834F50-341F-42A5-8C78-91B137699B0F}"/>
          </ac:spMkLst>
        </pc:spChg>
        <pc:spChg chg="add del">
          <ac:chgData name="Vera Chilari" userId="ade8724ac67877a6" providerId="LiveId" clId="{247017B7-3BBB-4CD7-AB04-66225D239961}" dt="2023-06-20T10:27:08.560" v="843" actId="26606"/>
          <ac:spMkLst>
            <pc:docMk/>
            <pc:sldMk cId="1587253276" sldId="271"/>
            <ac:spMk id="84" creationId="{333EC967-C9F3-4E15-95C7-C2E77A1E1690}"/>
          </ac:spMkLst>
        </pc:spChg>
        <pc:spChg chg="add del">
          <ac:chgData name="Vera Chilari" userId="ade8724ac67877a6" providerId="LiveId" clId="{247017B7-3BBB-4CD7-AB04-66225D239961}" dt="2023-06-20T10:27:08.560" v="843" actId="26606"/>
          <ac:spMkLst>
            <pc:docMk/>
            <pc:sldMk cId="1587253276" sldId="271"/>
            <ac:spMk id="86" creationId="{84C52DF9-7BBB-4086-9445-24F81FE0169E}"/>
          </ac:spMkLst>
        </pc:spChg>
        <pc:spChg chg="add del">
          <ac:chgData name="Vera Chilari" userId="ade8724ac67877a6" providerId="LiveId" clId="{247017B7-3BBB-4CD7-AB04-66225D239961}" dt="2023-06-20T10:27:08.560" v="843" actId="26606"/>
          <ac:spMkLst>
            <pc:docMk/>
            <pc:sldMk cId="1587253276" sldId="271"/>
            <ac:spMk id="88" creationId="{811A5B11-7F0F-482F-85FA-5B5DB19F2439}"/>
          </ac:spMkLst>
        </pc:spChg>
        <pc:spChg chg="add del">
          <ac:chgData name="Vera Chilari" userId="ade8724ac67877a6" providerId="LiveId" clId="{247017B7-3BBB-4CD7-AB04-66225D239961}" dt="2023-06-20T10:27:08.560" v="843" actId="26606"/>
          <ac:spMkLst>
            <pc:docMk/>
            <pc:sldMk cId="1587253276" sldId="271"/>
            <ac:spMk id="89" creationId="{F73D5830-0E43-45BC-A729-059604F9D1EF}"/>
          </ac:spMkLst>
        </pc:spChg>
        <pc:spChg chg="add del">
          <ac:chgData name="Vera Chilari" userId="ade8724ac67877a6" providerId="LiveId" clId="{247017B7-3BBB-4CD7-AB04-66225D239961}" dt="2023-06-20T10:27:08.422" v="842" actId="26606"/>
          <ac:spMkLst>
            <pc:docMk/>
            <pc:sldMk cId="1587253276" sldId="271"/>
            <ac:spMk id="91" creationId="{8F834F50-341F-42A5-8C78-91B137699B0F}"/>
          </ac:spMkLst>
        </pc:spChg>
        <pc:spChg chg="add del">
          <ac:chgData name="Vera Chilari" userId="ade8724ac67877a6" providerId="LiveId" clId="{247017B7-3BBB-4CD7-AB04-66225D239961}" dt="2023-06-20T10:27:08.422" v="842" actId="26606"/>
          <ac:spMkLst>
            <pc:docMk/>
            <pc:sldMk cId="1587253276" sldId="271"/>
            <ac:spMk id="92" creationId="{333EC967-C9F3-4E15-95C7-C2E77A1E1690}"/>
          </ac:spMkLst>
        </pc:spChg>
        <pc:spChg chg="add del">
          <ac:chgData name="Vera Chilari" userId="ade8724ac67877a6" providerId="LiveId" clId="{247017B7-3BBB-4CD7-AB04-66225D239961}" dt="2023-06-20T10:26:02.928" v="829" actId="26606"/>
          <ac:spMkLst>
            <pc:docMk/>
            <pc:sldMk cId="1587253276" sldId="271"/>
            <ac:spMk id="94" creationId="{0182F701-1D9A-4047-A9CA-73A707EA0A14}"/>
          </ac:spMkLst>
        </pc:spChg>
        <pc:spChg chg="add del">
          <ac:chgData name="Vera Chilari" userId="ade8724ac67877a6" providerId="LiveId" clId="{247017B7-3BBB-4CD7-AB04-66225D239961}" dt="2023-06-20T10:27:08.422" v="842" actId="26606"/>
          <ac:spMkLst>
            <pc:docMk/>
            <pc:sldMk cId="1587253276" sldId="271"/>
            <ac:spMk id="95" creationId="{E36F1772-5B88-4687-974A-52C4564FFF24}"/>
          </ac:spMkLst>
        </pc:spChg>
        <pc:spChg chg="add del">
          <ac:chgData name="Vera Chilari" userId="ade8724ac67877a6" providerId="LiveId" clId="{247017B7-3BBB-4CD7-AB04-66225D239961}" dt="2023-06-20T10:26:02.928" v="829" actId="26606"/>
          <ac:spMkLst>
            <pc:docMk/>
            <pc:sldMk cId="1587253276" sldId="271"/>
            <ac:spMk id="96" creationId="{FD46288E-4C86-4ADB-893C-3C29FDE84B5B}"/>
          </ac:spMkLst>
        </pc:spChg>
        <pc:spChg chg="add del">
          <ac:chgData name="Vera Chilari" userId="ade8724ac67877a6" providerId="LiveId" clId="{247017B7-3BBB-4CD7-AB04-66225D239961}" dt="2023-06-20T10:27:08.422" v="842" actId="26606"/>
          <ac:spMkLst>
            <pc:docMk/>
            <pc:sldMk cId="1587253276" sldId="271"/>
            <ac:spMk id="99" creationId="{C7E8667B-49C4-4E47-AB3E-78AC18E95CB5}"/>
          </ac:spMkLst>
        </pc:spChg>
        <pc:spChg chg="add del">
          <ac:chgData name="Vera Chilari" userId="ade8724ac67877a6" providerId="LiveId" clId="{247017B7-3BBB-4CD7-AB04-66225D239961}" dt="2023-06-20T10:26:02.928" v="829" actId="26606"/>
          <ac:spMkLst>
            <pc:docMk/>
            <pc:sldMk cId="1587253276" sldId="271"/>
            <ac:spMk id="100" creationId="{699373FF-C78A-430B-A246-6048999CE98D}"/>
          </ac:spMkLst>
        </pc:spChg>
        <pc:spChg chg="add del">
          <ac:chgData name="Vera Chilari" userId="ade8724ac67877a6" providerId="LiveId" clId="{247017B7-3BBB-4CD7-AB04-66225D239961}" dt="2023-06-20T10:27:08.422" v="842" actId="26606"/>
          <ac:spMkLst>
            <pc:docMk/>
            <pc:sldMk cId="1587253276" sldId="271"/>
            <ac:spMk id="101" creationId="{8A1780B1-1435-4EBC-947B-9609953FD3FE}"/>
          </ac:spMkLst>
        </pc:spChg>
        <pc:spChg chg="add del">
          <ac:chgData name="Vera Chilari" userId="ade8724ac67877a6" providerId="LiveId" clId="{247017B7-3BBB-4CD7-AB04-66225D239961}" dt="2023-06-20T18:08:29.965" v="2157" actId="26606"/>
          <ac:spMkLst>
            <pc:docMk/>
            <pc:sldMk cId="1587253276" sldId="271"/>
            <ac:spMk id="103" creationId="{8F834F50-341F-42A5-8C78-91B137699B0F}"/>
          </ac:spMkLst>
        </pc:spChg>
        <pc:spChg chg="add del">
          <ac:chgData name="Vera Chilari" userId="ade8724ac67877a6" providerId="LiveId" clId="{247017B7-3BBB-4CD7-AB04-66225D239961}" dt="2023-06-20T10:26:02.928" v="829" actId="26606"/>
          <ac:spMkLst>
            <pc:docMk/>
            <pc:sldMk cId="1587253276" sldId="271"/>
            <ac:spMk id="104" creationId="{109B2863-A1A5-4050-8DE8-9BC0AD47F40B}"/>
          </ac:spMkLst>
        </pc:spChg>
        <pc:spChg chg="add del">
          <ac:chgData name="Vera Chilari" userId="ade8724ac67877a6" providerId="LiveId" clId="{247017B7-3BBB-4CD7-AB04-66225D239961}" dt="2023-06-20T18:08:29.965" v="2157" actId="26606"/>
          <ac:spMkLst>
            <pc:docMk/>
            <pc:sldMk cId="1587253276" sldId="271"/>
            <ac:spMk id="105" creationId="{333EC967-C9F3-4E15-95C7-C2E77A1E1690}"/>
          </ac:spMkLst>
        </pc:spChg>
        <pc:spChg chg="add del">
          <ac:chgData name="Vera Chilari" userId="ade8724ac67877a6" providerId="LiveId" clId="{247017B7-3BBB-4CD7-AB04-66225D239961}" dt="2023-06-20T10:26:02.928" v="829" actId="26606"/>
          <ac:spMkLst>
            <pc:docMk/>
            <pc:sldMk cId="1587253276" sldId="271"/>
            <ac:spMk id="106" creationId="{F1F76955-21E0-4116-A6AA-19DB89B503F7}"/>
          </ac:spMkLst>
        </pc:spChg>
        <pc:spChg chg="add del">
          <ac:chgData name="Vera Chilari" userId="ade8724ac67877a6" providerId="LiveId" clId="{247017B7-3BBB-4CD7-AB04-66225D239961}" dt="2023-06-20T10:26:07.385" v="831" actId="26606"/>
          <ac:spMkLst>
            <pc:docMk/>
            <pc:sldMk cId="1587253276" sldId="271"/>
            <ac:spMk id="108" creationId="{0182F701-1D9A-4047-A9CA-73A707EA0A14}"/>
          </ac:spMkLst>
        </pc:spChg>
        <pc:spChg chg="add del">
          <ac:chgData name="Vera Chilari" userId="ade8724ac67877a6" providerId="LiveId" clId="{247017B7-3BBB-4CD7-AB04-66225D239961}" dt="2023-06-20T10:26:07.385" v="831" actId="26606"/>
          <ac:spMkLst>
            <pc:docMk/>
            <pc:sldMk cId="1587253276" sldId="271"/>
            <ac:spMk id="109" creationId="{FD46288E-4C86-4ADB-893C-3C29FDE84B5B}"/>
          </ac:spMkLst>
        </pc:spChg>
        <pc:spChg chg="add del">
          <ac:chgData name="Vera Chilari" userId="ade8724ac67877a6" providerId="LiveId" clId="{247017B7-3BBB-4CD7-AB04-66225D239961}" dt="2023-06-20T10:26:07.385" v="831" actId="26606"/>
          <ac:spMkLst>
            <pc:docMk/>
            <pc:sldMk cId="1587253276" sldId="271"/>
            <ac:spMk id="111" creationId="{699373FF-C78A-430B-A246-6048999CE98D}"/>
          </ac:spMkLst>
        </pc:spChg>
        <pc:spChg chg="add del">
          <ac:chgData name="Vera Chilari" userId="ade8724ac67877a6" providerId="LiveId" clId="{247017B7-3BBB-4CD7-AB04-66225D239961}" dt="2023-06-20T10:26:07.385" v="831" actId="26606"/>
          <ac:spMkLst>
            <pc:docMk/>
            <pc:sldMk cId="1587253276" sldId="271"/>
            <ac:spMk id="113" creationId="{109B2863-A1A5-4050-8DE8-9BC0AD47F40B}"/>
          </ac:spMkLst>
        </pc:spChg>
        <pc:spChg chg="add del">
          <ac:chgData name="Vera Chilari" userId="ade8724ac67877a6" providerId="LiveId" clId="{247017B7-3BBB-4CD7-AB04-66225D239961}" dt="2023-06-20T10:26:07.385" v="831" actId="26606"/>
          <ac:spMkLst>
            <pc:docMk/>
            <pc:sldMk cId="1587253276" sldId="271"/>
            <ac:spMk id="114" creationId="{F1F76955-21E0-4116-A6AA-19DB89B503F7}"/>
          </ac:spMkLst>
        </pc:spChg>
        <pc:spChg chg="add del">
          <ac:chgData name="Vera Chilari" userId="ade8724ac67877a6" providerId="LiveId" clId="{247017B7-3BBB-4CD7-AB04-66225D239961}" dt="2023-06-20T18:08:29.965" v="2157" actId="26606"/>
          <ac:spMkLst>
            <pc:docMk/>
            <pc:sldMk cId="1587253276" sldId="271"/>
            <ac:spMk id="115" creationId="{E36F1772-5B88-4687-974A-52C4564FFF24}"/>
          </ac:spMkLst>
        </pc:spChg>
        <pc:spChg chg="add del">
          <ac:chgData name="Vera Chilari" userId="ade8724ac67877a6" providerId="LiveId" clId="{247017B7-3BBB-4CD7-AB04-66225D239961}" dt="2023-06-20T10:26:12.616" v="833" actId="26606"/>
          <ac:spMkLst>
            <pc:docMk/>
            <pc:sldMk cId="1587253276" sldId="271"/>
            <ac:spMk id="116" creationId="{0182F701-1D9A-4047-A9CA-73A707EA0A14}"/>
          </ac:spMkLst>
        </pc:spChg>
        <pc:spChg chg="add del">
          <ac:chgData name="Vera Chilari" userId="ade8724ac67877a6" providerId="LiveId" clId="{247017B7-3BBB-4CD7-AB04-66225D239961}" dt="2023-06-20T10:26:12.616" v="833" actId="26606"/>
          <ac:spMkLst>
            <pc:docMk/>
            <pc:sldMk cId="1587253276" sldId="271"/>
            <ac:spMk id="117" creationId="{FD46288E-4C86-4ADB-893C-3C29FDE84B5B}"/>
          </ac:spMkLst>
        </pc:spChg>
        <pc:spChg chg="add del">
          <ac:chgData name="Vera Chilari" userId="ade8724ac67877a6" providerId="LiveId" clId="{247017B7-3BBB-4CD7-AB04-66225D239961}" dt="2023-06-20T10:26:12.616" v="833" actId="26606"/>
          <ac:spMkLst>
            <pc:docMk/>
            <pc:sldMk cId="1587253276" sldId="271"/>
            <ac:spMk id="119" creationId="{699373FF-C78A-430B-A246-6048999CE98D}"/>
          </ac:spMkLst>
        </pc:spChg>
        <pc:spChg chg="add del">
          <ac:chgData name="Vera Chilari" userId="ade8724ac67877a6" providerId="LiveId" clId="{247017B7-3BBB-4CD7-AB04-66225D239961}" dt="2023-06-20T10:26:12.616" v="833" actId="26606"/>
          <ac:spMkLst>
            <pc:docMk/>
            <pc:sldMk cId="1587253276" sldId="271"/>
            <ac:spMk id="121" creationId="{109B2863-A1A5-4050-8DE8-9BC0AD47F40B}"/>
          </ac:spMkLst>
        </pc:spChg>
        <pc:spChg chg="add del">
          <ac:chgData name="Vera Chilari" userId="ade8724ac67877a6" providerId="LiveId" clId="{247017B7-3BBB-4CD7-AB04-66225D239961}" dt="2023-06-20T10:26:12.616" v="833" actId="26606"/>
          <ac:spMkLst>
            <pc:docMk/>
            <pc:sldMk cId="1587253276" sldId="271"/>
            <ac:spMk id="122" creationId="{F1F76955-21E0-4116-A6AA-19DB89B503F7}"/>
          </ac:spMkLst>
        </pc:spChg>
        <pc:spChg chg="add del">
          <ac:chgData name="Vera Chilari" userId="ade8724ac67877a6" providerId="LiveId" clId="{247017B7-3BBB-4CD7-AB04-66225D239961}" dt="2023-06-20T10:26:15.263" v="835" actId="26606"/>
          <ac:spMkLst>
            <pc:docMk/>
            <pc:sldMk cId="1587253276" sldId="271"/>
            <ac:spMk id="124" creationId="{0182F701-1D9A-4047-A9CA-73A707EA0A14}"/>
          </ac:spMkLst>
        </pc:spChg>
        <pc:spChg chg="add del">
          <ac:chgData name="Vera Chilari" userId="ade8724ac67877a6" providerId="LiveId" clId="{247017B7-3BBB-4CD7-AB04-66225D239961}" dt="2023-06-20T10:26:15.263" v="835" actId="26606"/>
          <ac:spMkLst>
            <pc:docMk/>
            <pc:sldMk cId="1587253276" sldId="271"/>
            <ac:spMk id="125" creationId="{FD46288E-4C86-4ADB-893C-3C29FDE84B5B}"/>
          </ac:spMkLst>
        </pc:spChg>
        <pc:spChg chg="add del">
          <ac:chgData name="Vera Chilari" userId="ade8724ac67877a6" providerId="LiveId" clId="{247017B7-3BBB-4CD7-AB04-66225D239961}" dt="2023-06-20T10:26:15.263" v="835" actId="26606"/>
          <ac:spMkLst>
            <pc:docMk/>
            <pc:sldMk cId="1587253276" sldId="271"/>
            <ac:spMk id="127" creationId="{699373FF-C78A-430B-A246-6048999CE98D}"/>
          </ac:spMkLst>
        </pc:spChg>
        <pc:spChg chg="add del">
          <ac:chgData name="Vera Chilari" userId="ade8724ac67877a6" providerId="LiveId" clId="{247017B7-3BBB-4CD7-AB04-66225D239961}" dt="2023-06-20T10:26:15.263" v="835" actId="26606"/>
          <ac:spMkLst>
            <pc:docMk/>
            <pc:sldMk cId="1587253276" sldId="271"/>
            <ac:spMk id="129" creationId="{109B2863-A1A5-4050-8DE8-9BC0AD47F40B}"/>
          </ac:spMkLst>
        </pc:spChg>
        <pc:spChg chg="add del">
          <ac:chgData name="Vera Chilari" userId="ade8724ac67877a6" providerId="LiveId" clId="{247017B7-3BBB-4CD7-AB04-66225D239961}" dt="2023-06-20T10:26:15.263" v="835" actId="26606"/>
          <ac:spMkLst>
            <pc:docMk/>
            <pc:sldMk cId="1587253276" sldId="271"/>
            <ac:spMk id="130" creationId="{F1F76955-21E0-4116-A6AA-19DB89B503F7}"/>
          </ac:spMkLst>
        </pc:spChg>
        <pc:spChg chg="add del">
          <ac:chgData name="Vera Chilari" userId="ade8724ac67877a6" providerId="LiveId" clId="{247017B7-3BBB-4CD7-AB04-66225D239961}" dt="2023-06-20T18:08:29.965" v="2157" actId="26606"/>
          <ac:spMkLst>
            <pc:docMk/>
            <pc:sldMk cId="1587253276" sldId="271"/>
            <ac:spMk id="131" creationId="{C7E8667B-49C4-4E47-AB3E-78AC18E95CB5}"/>
          </ac:spMkLst>
        </pc:spChg>
        <pc:spChg chg="add del">
          <ac:chgData name="Vera Chilari" userId="ade8724ac67877a6" providerId="LiveId" clId="{247017B7-3BBB-4CD7-AB04-66225D239961}" dt="2023-06-20T10:26:28.024" v="837" actId="26606"/>
          <ac:spMkLst>
            <pc:docMk/>
            <pc:sldMk cId="1587253276" sldId="271"/>
            <ac:spMk id="132" creationId="{0182F701-1D9A-4047-A9CA-73A707EA0A14}"/>
          </ac:spMkLst>
        </pc:spChg>
        <pc:spChg chg="add del">
          <ac:chgData name="Vera Chilari" userId="ade8724ac67877a6" providerId="LiveId" clId="{247017B7-3BBB-4CD7-AB04-66225D239961}" dt="2023-06-20T10:26:28.024" v="837" actId="26606"/>
          <ac:spMkLst>
            <pc:docMk/>
            <pc:sldMk cId="1587253276" sldId="271"/>
            <ac:spMk id="133" creationId="{FD46288E-4C86-4ADB-893C-3C29FDE84B5B}"/>
          </ac:spMkLst>
        </pc:spChg>
        <pc:spChg chg="add del">
          <ac:chgData name="Vera Chilari" userId="ade8724ac67877a6" providerId="LiveId" clId="{247017B7-3BBB-4CD7-AB04-66225D239961}" dt="2023-06-20T10:26:28.024" v="837" actId="26606"/>
          <ac:spMkLst>
            <pc:docMk/>
            <pc:sldMk cId="1587253276" sldId="271"/>
            <ac:spMk id="135" creationId="{699373FF-C78A-430B-A246-6048999CE98D}"/>
          </ac:spMkLst>
        </pc:spChg>
        <pc:spChg chg="add del">
          <ac:chgData name="Vera Chilari" userId="ade8724ac67877a6" providerId="LiveId" clId="{247017B7-3BBB-4CD7-AB04-66225D239961}" dt="2023-06-20T10:26:28.024" v="837" actId="26606"/>
          <ac:spMkLst>
            <pc:docMk/>
            <pc:sldMk cId="1587253276" sldId="271"/>
            <ac:spMk id="137" creationId="{109B2863-A1A5-4050-8DE8-9BC0AD47F40B}"/>
          </ac:spMkLst>
        </pc:spChg>
        <pc:spChg chg="add del">
          <ac:chgData name="Vera Chilari" userId="ade8724ac67877a6" providerId="LiveId" clId="{247017B7-3BBB-4CD7-AB04-66225D239961}" dt="2023-06-20T10:26:28.024" v="837" actId="26606"/>
          <ac:spMkLst>
            <pc:docMk/>
            <pc:sldMk cId="1587253276" sldId="271"/>
            <ac:spMk id="138" creationId="{F1F76955-21E0-4116-A6AA-19DB89B503F7}"/>
          </ac:spMkLst>
        </pc:spChg>
        <pc:spChg chg="add del">
          <ac:chgData name="Vera Chilari" userId="ade8724ac67877a6" providerId="LiveId" clId="{247017B7-3BBB-4CD7-AB04-66225D239961}" dt="2023-06-20T18:08:29.965" v="2157" actId="26606"/>
          <ac:spMkLst>
            <pc:docMk/>
            <pc:sldMk cId="1587253276" sldId="271"/>
            <ac:spMk id="139" creationId="{8A1780B1-1435-4EBC-947B-9609953FD3FE}"/>
          </ac:spMkLst>
        </pc:spChg>
        <pc:spChg chg="add del">
          <ac:chgData name="Vera Chilari" userId="ade8724ac67877a6" providerId="LiveId" clId="{247017B7-3BBB-4CD7-AB04-66225D239961}" dt="2023-06-20T10:26:49.562" v="839" actId="26606"/>
          <ac:spMkLst>
            <pc:docMk/>
            <pc:sldMk cId="1587253276" sldId="271"/>
            <ac:spMk id="140" creationId="{DF285549-A579-44CD-BB87-5378E6BA5629}"/>
          </ac:spMkLst>
        </pc:spChg>
        <pc:spChg chg="add del">
          <ac:chgData name="Vera Chilari" userId="ade8724ac67877a6" providerId="LiveId" clId="{247017B7-3BBB-4CD7-AB04-66225D239961}" dt="2023-06-20T10:26:49.562" v="839" actId="26606"/>
          <ac:spMkLst>
            <pc:docMk/>
            <pc:sldMk cId="1587253276" sldId="271"/>
            <ac:spMk id="141" creationId="{3D2A6BD0-1E51-4DF3-A80A-FBBE496EF6D6}"/>
          </ac:spMkLst>
        </pc:spChg>
        <pc:spChg chg="add del">
          <ac:chgData name="Vera Chilari" userId="ade8724ac67877a6" providerId="LiveId" clId="{247017B7-3BBB-4CD7-AB04-66225D239961}" dt="2023-06-20T10:26:49.562" v="839" actId="26606"/>
          <ac:spMkLst>
            <pc:docMk/>
            <pc:sldMk cId="1587253276" sldId="271"/>
            <ac:spMk id="143" creationId="{B5BCD510-93A9-4966-A563-FB782168D332}"/>
          </ac:spMkLst>
        </pc:spChg>
        <pc:spChg chg="add del">
          <ac:chgData name="Vera Chilari" userId="ade8724ac67877a6" providerId="LiveId" clId="{247017B7-3BBB-4CD7-AB04-66225D239961}" dt="2023-06-20T10:26:49.562" v="839" actId="26606"/>
          <ac:spMkLst>
            <pc:docMk/>
            <pc:sldMk cId="1587253276" sldId="271"/>
            <ac:spMk id="144" creationId="{3EDB6D41-8D36-4B92-9C2F-AAD29B88635C}"/>
          </ac:spMkLst>
        </pc:spChg>
        <pc:spChg chg="add del">
          <ac:chgData name="Vera Chilari" userId="ade8724ac67877a6" providerId="LiveId" clId="{247017B7-3BBB-4CD7-AB04-66225D239961}" dt="2023-06-20T10:26:49.562" v="839" actId="26606"/>
          <ac:spMkLst>
            <pc:docMk/>
            <pc:sldMk cId="1587253276" sldId="271"/>
            <ac:spMk id="145" creationId="{387330B4-0DF4-4584-90DA-589DCC87C340}"/>
          </ac:spMkLst>
        </pc:spChg>
        <pc:spChg chg="add del">
          <ac:chgData name="Vera Chilari" userId="ade8724ac67877a6" providerId="LiveId" clId="{247017B7-3BBB-4CD7-AB04-66225D239961}" dt="2023-06-20T10:26:49.562" v="839" actId="26606"/>
          <ac:spMkLst>
            <pc:docMk/>
            <pc:sldMk cId="1587253276" sldId="271"/>
            <ac:spMk id="147" creationId="{09D93267-567D-426D-A72B-82F112433A79}"/>
          </ac:spMkLst>
        </pc:spChg>
        <pc:spChg chg="add del">
          <ac:chgData name="Vera Chilari" userId="ade8724ac67877a6" providerId="LiveId" clId="{247017B7-3BBB-4CD7-AB04-66225D239961}" dt="2023-06-20T10:26:49.562" v="839" actId="26606"/>
          <ac:spMkLst>
            <pc:docMk/>
            <pc:sldMk cId="1587253276" sldId="271"/>
            <ac:spMk id="148" creationId="{CCDF13AB-740D-415A-853D-97637D0C5EC4}"/>
          </ac:spMkLst>
        </pc:spChg>
        <pc:spChg chg="add del">
          <ac:chgData name="Vera Chilari" userId="ade8724ac67877a6" providerId="LiveId" clId="{247017B7-3BBB-4CD7-AB04-66225D239961}" dt="2023-06-20T10:26:49.562" v="839" actId="26606"/>
          <ac:spMkLst>
            <pc:docMk/>
            <pc:sldMk cId="1587253276" sldId="271"/>
            <ac:spMk id="149" creationId="{B1EBF041-7A82-4F93-953E-40896536AF5B}"/>
          </ac:spMkLst>
        </pc:spChg>
        <pc:spChg chg="add del">
          <ac:chgData name="Vera Chilari" userId="ade8724ac67877a6" providerId="LiveId" clId="{247017B7-3BBB-4CD7-AB04-66225D239961}" dt="2023-06-20T10:26:49.562" v="839" actId="26606"/>
          <ac:spMkLst>
            <pc:docMk/>
            <pc:sldMk cId="1587253276" sldId="271"/>
            <ac:spMk id="150" creationId="{ECE8C664-87C0-45C0-9E60-611142E96A2F}"/>
          </ac:spMkLst>
        </pc:spChg>
        <pc:spChg chg="add del">
          <ac:chgData name="Vera Chilari" userId="ade8724ac67877a6" providerId="LiveId" clId="{247017B7-3BBB-4CD7-AB04-66225D239961}" dt="2023-06-20T18:08:29.877" v="2156" actId="26606"/>
          <ac:spMkLst>
            <pc:docMk/>
            <pc:sldMk cId="1587253276" sldId="271"/>
            <ac:spMk id="151" creationId="{0182F701-1D9A-4047-A9CA-73A707EA0A14}"/>
          </ac:spMkLst>
        </pc:spChg>
        <pc:spChg chg="add del">
          <ac:chgData name="Vera Chilari" userId="ade8724ac67877a6" providerId="LiveId" clId="{247017B7-3BBB-4CD7-AB04-66225D239961}" dt="2023-06-20T18:08:29.877" v="2156" actId="26606"/>
          <ac:spMkLst>
            <pc:docMk/>
            <pc:sldMk cId="1587253276" sldId="271"/>
            <ac:spMk id="153" creationId="{FD46288E-4C86-4ADB-893C-3C29FDE84B5B}"/>
          </ac:spMkLst>
        </pc:spChg>
        <pc:spChg chg="add del">
          <ac:chgData name="Vera Chilari" userId="ade8724ac67877a6" providerId="LiveId" clId="{247017B7-3BBB-4CD7-AB04-66225D239961}" dt="2023-06-20T18:08:29.877" v="2156" actId="26606"/>
          <ac:spMkLst>
            <pc:docMk/>
            <pc:sldMk cId="1587253276" sldId="271"/>
            <ac:spMk id="154" creationId="{109B2863-A1A5-4050-8DE8-9BC0AD47F40B}"/>
          </ac:spMkLst>
        </pc:spChg>
        <pc:spChg chg="add del">
          <ac:chgData name="Vera Chilari" userId="ade8724ac67877a6" providerId="LiveId" clId="{247017B7-3BBB-4CD7-AB04-66225D239961}" dt="2023-06-20T18:08:29.877" v="2156" actId="26606"/>
          <ac:spMkLst>
            <pc:docMk/>
            <pc:sldMk cId="1587253276" sldId="271"/>
            <ac:spMk id="156" creationId="{F1F76955-21E0-4116-A6AA-19DB89B503F7}"/>
          </ac:spMkLst>
        </pc:spChg>
        <pc:spChg chg="add del">
          <ac:chgData name="Vera Chilari" userId="ade8724ac67877a6" providerId="LiveId" clId="{247017B7-3BBB-4CD7-AB04-66225D239961}" dt="2023-06-20T18:08:29.877" v="2156" actId="26606"/>
          <ac:spMkLst>
            <pc:docMk/>
            <pc:sldMk cId="1587253276" sldId="271"/>
            <ac:spMk id="157" creationId="{699373FF-C78A-430B-A246-6048999CE98D}"/>
          </ac:spMkLst>
        </pc:spChg>
        <pc:spChg chg="add">
          <ac:chgData name="Vera Chilari" userId="ade8724ac67877a6" providerId="LiveId" clId="{247017B7-3BBB-4CD7-AB04-66225D239961}" dt="2023-06-20T18:08:29.965" v="2157" actId="26606"/>
          <ac:spMkLst>
            <pc:docMk/>
            <pc:sldMk cId="1587253276" sldId="271"/>
            <ac:spMk id="159" creationId="{0182F701-1D9A-4047-A9CA-73A707EA0A14}"/>
          </ac:spMkLst>
        </pc:spChg>
        <pc:spChg chg="add">
          <ac:chgData name="Vera Chilari" userId="ade8724ac67877a6" providerId="LiveId" clId="{247017B7-3BBB-4CD7-AB04-66225D239961}" dt="2023-06-20T18:08:29.965" v="2157" actId="26606"/>
          <ac:spMkLst>
            <pc:docMk/>
            <pc:sldMk cId="1587253276" sldId="271"/>
            <ac:spMk id="160" creationId="{FD46288E-4C86-4ADB-893C-3C29FDE84B5B}"/>
          </ac:spMkLst>
        </pc:spChg>
        <pc:spChg chg="add">
          <ac:chgData name="Vera Chilari" userId="ade8724ac67877a6" providerId="LiveId" clId="{247017B7-3BBB-4CD7-AB04-66225D239961}" dt="2023-06-20T18:08:29.965" v="2157" actId="26606"/>
          <ac:spMkLst>
            <pc:docMk/>
            <pc:sldMk cId="1587253276" sldId="271"/>
            <ac:spMk id="162" creationId="{699373FF-C78A-430B-A246-6048999CE98D}"/>
          </ac:spMkLst>
        </pc:spChg>
        <pc:spChg chg="add">
          <ac:chgData name="Vera Chilari" userId="ade8724ac67877a6" providerId="LiveId" clId="{247017B7-3BBB-4CD7-AB04-66225D239961}" dt="2023-06-20T18:08:29.965" v="2157" actId="26606"/>
          <ac:spMkLst>
            <pc:docMk/>
            <pc:sldMk cId="1587253276" sldId="271"/>
            <ac:spMk id="164" creationId="{109B2863-A1A5-4050-8DE8-9BC0AD47F40B}"/>
          </ac:spMkLst>
        </pc:spChg>
        <pc:spChg chg="add">
          <ac:chgData name="Vera Chilari" userId="ade8724ac67877a6" providerId="LiveId" clId="{247017B7-3BBB-4CD7-AB04-66225D239961}" dt="2023-06-20T18:08:29.965" v="2157" actId="26606"/>
          <ac:spMkLst>
            <pc:docMk/>
            <pc:sldMk cId="1587253276" sldId="271"/>
            <ac:spMk id="165" creationId="{F1F76955-21E0-4116-A6AA-19DB89B503F7}"/>
          </ac:spMkLst>
        </pc:spChg>
        <pc:graphicFrameChg chg="mod ord modGraphic">
          <ac:chgData name="Vera Chilari" userId="ade8724ac67877a6" providerId="LiveId" clId="{247017B7-3BBB-4CD7-AB04-66225D239961}" dt="2023-06-20T18:11:14.877" v="2177" actId="20577"/>
          <ac:graphicFrameMkLst>
            <pc:docMk/>
            <pc:sldMk cId="1587253276" sldId="271"/>
            <ac:graphicFrameMk id="49" creationId="{B3486888-53C4-5769-41CD-07BCF92428ED}"/>
          </ac:graphicFrameMkLst>
        </pc:graphicFrameChg>
        <pc:picChg chg="add del mod ord">
          <ac:chgData name="Vera Chilari" userId="ade8724ac67877a6" providerId="LiveId" clId="{247017B7-3BBB-4CD7-AB04-66225D239961}" dt="2023-06-20T10:26:59.593" v="840" actId="478"/>
          <ac:picMkLst>
            <pc:docMk/>
            <pc:sldMk cId="1587253276" sldId="271"/>
            <ac:picMk id="2" creationId="{7F1EAB52-918A-263E-0234-2A1AD83DA9CB}"/>
          </ac:picMkLst>
        </pc:picChg>
        <pc:picChg chg="add del mod">
          <ac:chgData name="Vera Chilari" userId="ade8724ac67877a6" providerId="LiveId" clId="{247017B7-3BBB-4CD7-AB04-66225D239961}" dt="2023-06-20T18:03:39.551" v="2116" actId="478"/>
          <ac:picMkLst>
            <pc:docMk/>
            <pc:sldMk cId="1587253276" sldId="271"/>
            <ac:picMk id="3" creationId="{DD089F60-28D0-3521-1DCC-5B17371C21B4}"/>
          </ac:picMkLst>
        </pc:picChg>
        <pc:picChg chg="add mod">
          <ac:chgData name="Vera Chilari" userId="ade8724ac67877a6" providerId="LiveId" clId="{247017B7-3BBB-4CD7-AB04-66225D239961}" dt="2023-06-20T18:09:19.548" v="2160" actId="1076"/>
          <ac:picMkLst>
            <pc:docMk/>
            <pc:sldMk cId="1587253276" sldId="271"/>
            <ac:picMk id="4" creationId="{4B727019-BAE3-102E-A134-09866C3C7CB1}"/>
          </ac:picMkLst>
        </pc:picChg>
        <pc:picChg chg="mod">
          <ac:chgData name="Vera Chilari" userId="ade8724ac67877a6" providerId="LiveId" clId="{247017B7-3BBB-4CD7-AB04-66225D239961}" dt="2023-06-20T18:09:31.939" v="2162" actId="1076"/>
          <ac:picMkLst>
            <pc:docMk/>
            <pc:sldMk cId="1587253276" sldId="271"/>
            <ac:picMk id="5" creationId="{5BB73122-3B9F-02E5-DB09-31CACC70D7D3}"/>
          </ac:picMkLst>
        </pc:picChg>
        <pc:picChg chg="mod">
          <ac:chgData name="Vera Chilari" userId="ade8724ac67877a6" providerId="LiveId" clId="{247017B7-3BBB-4CD7-AB04-66225D239961}" dt="2023-06-20T18:08:29.965" v="2157" actId="26606"/>
          <ac:picMkLst>
            <pc:docMk/>
            <pc:sldMk cId="1587253276" sldId="271"/>
            <ac:picMk id="7" creationId="{16C8CFC3-D06E-3F4B-1039-0F3EBE106A9E}"/>
          </ac:picMkLst>
        </pc:picChg>
        <pc:cxnChg chg="add del">
          <ac:chgData name="Vera Chilari" userId="ade8724ac67877a6" providerId="LiveId" clId="{247017B7-3BBB-4CD7-AB04-66225D239961}" dt="2023-06-20T10:27:08.560" v="843" actId="26606"/>
          <ac:cxnSpMkLst>
            <pc:docMk/>
            <pc:sldMk cId="1587253276" sldId="271"/>
            <ac:cxnSpMk id="85" creationId="{58A9D3D4-1F89-47F0-A597-FE1A004D9737}"/>
          </ac:cxnSpMkLst>
        </pc:cxnChg>
        <pc:cxnChg chg="add del">
          <ac:chgData name="Vera Chilari" userId="ade8724ac67877a6" providerId="LiveId" clId="{247017B7-3BBB-4CD7-AB04-66225D239961}" dt="2023-06-20T10:27:08.560" v="843" actId="26606"/>
          <ac:cxnSpMkLst>
            <pc:docMk/>
            <pc:sldMk cId="1587253276" sldId="271"/>
            <ac:cxnSpMk id="87" creationId="{0DC77CFF-B49F-4BD3-B799-FB82540F93F8}"/>
          </ac:cxnSpMkLst>
        </pc:cxnChg>
        <pc:cxnChg chg="add del">
          <ac:chgData name="Vera Chilari" userId="ade8724ac67877a6" providerId="LiveId" clId="{247017B7-3BBB-4CD7-AB04-66225D239961}" dt="2023-06-20T10:27:08.422" v="842" actId="26606"/>
          <ac:cxnSpMkLst>
            <pc:docMk/>
            <pc:sldMk cId="1587253276" sldId="271"/>
            <ac:cxnSpMk id="93" creationId="{58A9D3D4-1F89-47F0-A597-FE1A004D9737}"/>
          </ac:cxnSpMkLst>
        </pc:cxnChg>
        <pc:cxnChg chg="add del">
          <ac:chgData name="Vera Chilari" userId="ade8724ac67877a6" providerId="LiveId" clId="{247017B7-3BBB-4CD7-AB04-66225D239961}" dt="2023-06-20T10:27:08.422" v="842" actId="26606"/>
          <ac:cxnSpMkLst>
            <pc:docMk/>
            <pc:sldMk cId="1587253276" sldId="271"/>
            <ac:cxnSpMk id="97" creationId="{FC2C99CD-8BCA-45F5-BA47-7A6D80CA8924}"/>
          </ac:cxnSpMkLst>
        </pc:cxnChg>
        <pc:cxnChg chg="add del">
          <ac:chgData name="Vera Chilari" userId="ade8724ac67877a6" providerId="LiveId" clId="{247017B7-3BBB-4CD7-AB04-66225D239961}" dt="2023-06-20T10:26:02.928" v="829" actId="26606"/>
          <ac:cxnSpMkLst>
            <pc:docMk/>
            <pc:sldMk cId="1587253276" sldId="271"/>
            <ac:cxnSpMk id="98" creationId="{318EA713-6EC5-4E3B-9ABC-DDF657C87A80}"/>
          </ac:cxnSpMkLst>
        </pc:cxnChg>
        <pc:cxnChg chg="add del">
          <ac:chgData name="Vera Chilari" userId="ade8724ac67877a6" providerId="LiveId" clId="{247017B7-3BBB-4CD7-AB04-66225D239961}" dt="2023-06-20T10:26:02.928" v="829" actId="26606"/>
          <ac:cxnSpMkLst>
            <pc:docMk/>
            <pc:sldMk cId="1587253276" sldId="271"/>
            <ac:cxnSpMk id="102" creationId="{03EBB925-FEC3-4CD5-9271-3D75EBB53262}"/>
          </ac:cxnSpMkLst>
        </pc:cxnChg>
        <pc:cxnChg chg="add del">
          <ac:chgData name="Vera Chilari" userId="ade8724ac67877a6" providerId="LiveId" clId="{247017B7-3BBB-4CD7-AB04-66225D239961}" dt="2023-06-20T18:08:29.965" v="2157" actId="26606"/>
          <ac:cxnSpMkLst>
            <pc:docMk/>
            <pc:sldMk cId="1587253276" sldId="271"/>
            <ac:cxnSpMk id="107" creationId="{58A9D3D4-1F89-47F0-A597-FE1A004D9737}"/>
          </ac:cxnSpMkLst>
        </pc:cxnChg>
        <pc:cxnChg chg="add del">
          <ac:chgData name="Vera Chilari" userId="ade8724ac67877a6" providerId="LiveId" clId="{247017B7-3BBB-4CD7-AB04-66225D239961}" dt="2023-06-20T10:26:07.385" v="831" actId="26606"/>
          <ac:cxnSpMkLst>
            <pc:docMk/>
            <pc:sldMk cId="1587253276" sldId="271"/>
            <ac:cxnSpMk id="110" creationId="{318EA713-6EC5-4E3B-9ABC-DDF657C87A80}"/>
          </ac:cxnSpMkLst>
        </pc:cxnChg>
        <pc:cxnChg chg="add del">
          <ac:chgData name="Vera Chilari" userId="ade8724ac67877a6" providerId="LiveId" clId="{247017B7-3BBB-4CD7-AB04-66225D239961}" dt="2023-06-20T10:26:07.385" v="831" actId="26606"/>
          <ac:cxnSpMkLst>
            <pc:docMk/>
            <pc:sldMk cId="1587253276" sldId="271"/>
            <ac:cxnSpMk id="112" creationId="{03EBB925-FEC3-4CD5-9271-3D75EBB53262}"/>
          </ac:cxnSpMkLst>
        </pc:cxnChg>
        <pc:cxnChg chg="add del">
          <ac:chgData name="Vera Chilari" userId="ade8724ac67877a6" providerId="LiveId" clId="{247017B7-3BBB-4CD7-AB04-66225D239961}" dt="2023-06-20T10:26:12.616" v="833" actId="26606"/>
          <ac:cxnSpMkLst>
            <pc:docMk/>
            <pc:sldMk cId="1587253276" sldId="271"/>
            <ac:cxnSpMk id="118" creationId="{318EA713-6EC5-4E3B-9ABC-DDF657C87A80}"/>
          </ac:cxnSpMkLst>
        </pc:cxnChg>
        <pc:cxnChg chg="add del">
          <ac:chgData name="Vera Chilari" userId="ade8724ac67877a6" providerId="LiveId" clId="{247017B7-3BBB-4CD7-AB04-66225D239961}" dt="2023-06-20T10:26:12.616" v="833" actId="26606"/>
          <ac:cxnSpMkLst>
            <pc:docMk/>
            <pc:sldMk cId="1587253276" sldId="271"/>
            <ac:cxnSpMk id="120" creationId="{03EBB925-FEC3-4CD5-9271-3D75EBB53262}"/>
          </ac:cxnSpMkLst>
        </pc:cxnChg>
        <pc:cxnChg chg="add del">
          <ac:chgData name="Vera Chilari" userId="ade8724ac67877a6" providerId="LiveId" clId="{247017B7-3BBB-4CD7-AB04-66225D239961}" dt="2023-06-20T18:08:29.965" v="2157" actId="26606"/>
          <ac:cxnSpMkLst>
            <pc:docMk/>
            <pc:sldMk cId="1587253276" sldId="271"/>
            <ac:cxnSpMk id="123" creationId="{FC2C99CD-8BCA-45F5-BA47-7A6D80CA8924}"/>
          </ac:cxnSpMkLst>
        </pc:cxnChg>
        <pc:cxnChg chg="add del">
          <ac:chgData name="Vera Chilari" userId="ade8724ac67877a6" providerId="LiveId" clId="{247017B7-3BBB-4CD7-AB04-66225D239961}" dt="2023-06-20T10:26:15.263" v="835" actId="26606"/>
          <ac:cxnSpMkLst>
            <pc:docMk/>
            <pc:sldMk cId="1587253276" sldId="271"/>
            <ac:cxnSpMk id="126" creationId="{318EA713-6EC5-4E3B-9ABC-DDF657C87A80}"/>
          </ac:cxnSpMkLst>
        </pc:cxnChg>
        <pc:cxnChg chg="add del">
          <ac:chgData name="Vera Chilari" userId="ade8724ac67877a6" providerId="LiveId" clId="{247017B7-3BBB-4CD7-AB04-66225D239961}" dt="2023-06-20T10:26:15.263" v="835" actId="26606"/>
          <ac:cxnSpMkLst>
            <pc:docMk/>
            <pc:sldMk cId="1587253276" sldId="271"/>
            <ac:cxnSpMk id="128" creationId="{03EBB925-FEC3-4CD5-9271-3D75EBB53262}"/>
          </ac:cxnSpMkLst>
        </pc:cxnChg>
        <pc:cxnChg chg="add del">
          <ac:chgData name="Vera Chilari" userId="ade8724ac67877a6" providerId="LiveId" clId="{247017B7-3BBB-4CD7-AB04-66225D239961}" dt="2023-06-20T10:26:28.024" v="837" actId="26606"/>
          <ac:cxnSpMkLst>
            <pc:docMk/>
            <pc:sldMk cId="1587253276" sldId="271"/>
            <ac:cxnSpMk id="134" creationId="{318EA713-6EC5-4E3B-9ABC-DDF657C87A80}"/>
          </ac:cxnSpMkLst>
        </pc:cxnChg>
        <pc:cxnChg chg="add del">
          <ac:chgData name="Vera Chilari" userId="ade8724ac67877a6" providerId="LiveId" clId="{247017B7-3BBB-4CD7-AB04-66225D239961}" dt="2023-06-20T10:26:28.024" v="837" actId="26606"/>
          <ac:cxnSpMkLst>
            <pc:docMk/>
            <pc:sldMk cId="1587253276" sldId="271"/>
            <ac:cxnSpMk id="136" creationId="{03EBB925-FEC3-4CD5-9271-3D75EBB53262}"/>
          </ac:cxnSpMkLst>
        </pc:cxnChg>
        <pc:cxnChg chg="add del">
          <ac:chgData name="Vera Chilari" userId="ade8724ac67877a6" providerId="LiveId" clId="{247017B7-3BBB-4CD7-AB04-66225D239961}" dt="2023-06-20T10:26:49.562" v="839" actId="26606"/>
          <ac:cxnSpMkLst>
            <pc:docMk/>
            <pc:sldMk cId="1587253276" sldId="271"/>
            <ac:cxnSpMk id="142" creationId="{8E8D1179-8E63-4B25-AEAE-6FC380A9FE6C}"/>
          </ac:cxnSpMkLst>
        </pc:cxnChg>
        <pc:cxnChg chg="add del">
          <ac:chgData name="Vera Chilari" userId="ade8724ac67877a6" providerId="LiveId" clId="{247017B7-3BBB-4CD7-AB04-66225D239961}" dt="2023-06-20T10:26:49.562" v="839" actId="26606"/>
          <ac:cxnSpMkLst>
            <pc:docMk/>
            <pc:sldMk cId="1587253276" sldId="271"/>
            <ac:cxnSpMk id="146" creationId="{52016CC1-F3CD-4CC2-9A6B-4D413E08E3AB}"/>
          </ac:cxnSpMkLst>
        </pc:cxnChg>
        <pc:cxnChg chg="add del">
          <ac:chgData name="Vera Chilari" userId="ade8724ac67877a6" providerId="LiveId" clId="{247017B7-3BBB-4CD7-AB04-66225D239961}" dt="2023-06-20T18:08:29.877" v="2156" actId="26606"/>
          <ac:cxnSpMkLst>
            <pc:docMk/>
            <pc:sldMk cId="1587253276" sldId="271"/>
            <ac:cxnSpMk id="152" creationId="{03EBB925-FEC3-4CD5-9271-3D75EBB53262}"/>
          </ac:cxnSpMkLst>
        </pc:cxnChg>
        <pc:cxnChg chg="add del">
          <ac:chgData name="Vera Chilari" userId="ade8724ac67877a6" providerId="LiveId" clId="{247017B7-3BBB-4CD7-AB04-66225D239961}" dt="2023-06-20T18:08:29.877" v="2156" actId="26606"/>
          <ac:cxnSpMkLst>
            <pc:docMk/>
            <pc:sldMk cId="1587253276" sldId="271"/>
            <ac:cxnSpMk id="155" creationId="{318EA713-6EC5-4E3B-9ABC-DDF657C87A80}"/>
          </ac:cxnSpMkLst>
        </pc:cxnChg>
        <pc:cxnChg chg="add">
          <ac:chgData name="Vera Chilari" userId="ade8724ac67877a6" providerId="LiveId" clId="{247017B7-3BBB-4CD7-AB04-66225D239961}" dt="2023-06-20T18:08:29.965" v="2157" actId="26606"/>
          <ac:cxnSpMkLst>
            <pc:docMk/>
            <pc:sldMk cId="1587253276" sldId="271"/>
            <ac:cxnSpMk id="161" creationId="{318EA713-6EC5-4E3B-9ABC-DDF657C87A80}"/>
          </ac:cxnSpMkLst>
        </pc:cxnChg>
        <pc:cxnChg chg="add">
          <ac:chgData name="Vera Chilari" userId="ade8724ac67877a6" providerId="LiveId" clId="{247017B7-3BBB-4CD7-AB04-66225D239961}" dt="2023-06-20T18:08:29.965" v="2157" actId="26606"/>
          <ac:cxnSpMkLst>
            <pc:docMk/>
            <pc:sldMk cId="1587253276" sldId="271"/>
            <ac:cxnSpMk id="163" creationId="{03EBB925-FEC3-4CD5-9271-3D75EBB53262}"/>
          </ac:cxnSpMkLst>
        </pc:cxnChg>
      </pc:sldChg>
      <pc:sldChg chg="addSp modSp new del mod">
        <pc:chgData name="Vera Chilari" userId="ade8724ac67877a6" providerId="LiveId" clId="{247017B7-3BBB-4CD7-AB04-66225D239961}" dt="2023-06-20T10:47:48.648" v="1189" actId="47"/>
        <pc:sldMkLst>
          <pc:docMk/>
          <pc:sldMk cId="1187369146" sldId="272"/>
        </pc:sldMkLst>
        <pc:picChg chg="add mod">
          <ac:chgData name="Vera Chilari" userId="ade8724ac67877a6" providerId="LiveId" clId="{247017B7-3BBB-4CD7-AB04-66225D239961}" dt="2023-06-20T10:25:39.130" v="826" actId="1076"/>
          <ac:picMkLst>
            <pc:docMk/>
            <pc:sldMk cId="1187369146" sldId="272"/>
            <ac:picMk id="2" creationId="{F1B8A642-8CEF-ADA7-E851-6F4B99F55DD5}"/>
          </ac:picMkLst>
        </pc:picChg>
      </pc:sldChg>
      <pc:sldChg chg="addSp modSp new mod">
        <pc:chgData name="Vera Chilari" userId="ade8724ac67877a6" providerId="LiveId" clId="{247017B7-3BBB-4CD7-AB04-66225D239961}" dt="2023-06-20T18:05:51.253" v="2143" actId="207"/>
        <pc:sldMkLst>
          <pc:docMk/>
          <pc:sldMk cId="3411661579" sldId="273"/>
        </pc:sldMkLst>
        <pc:spChg chg="mod">
          <ac:chgData name="Vera Chilari" userId="ade8724ac67877a6" providerId="LiveId" clId="{247017B7-3BBB-4CD7-AB04-66225D239961}" dt="2023-06-20T18:05:51.253" v="2143" actId="207"/>
          <ac:spMkLst>
            <pc:docMk/>
            <pc:sldMk cId="3411661579" sldId="273"/>
            <ac:spMk id="2" creationId="{7016E505-A16B-E121-26A9-5C32A711E13E}"/>
          </ac:spMkLst>
        </pc:spChg>
        <pc:spChg chg="mod">
          <ac:chgData name="Vera Chilari" userId="ade8724ac67877a6" providerId="LiveId" clId="{247017B7-3BBB-4CD7-AB04-66225D239961}" dt="2023-06-20T17:56:14.785" v="1980" actId="255"/>
          <ac:spMkLst>
            <pc:docMk/>
            <pc:sldMk cId="3411661579" sldId="273"/>
            <ac:spMk id="3" creationId="{A865FEC1-BD55-010F-BD3C-1A8EDC1AC348}"/>
          </ac:spMkLst>
        </pc:spChg>
        <pc:picChg chg="add mod">
          <ac:chgData name="Vera Chilari" userId="ade8724ac67877a6" providerId="LiveId" clId="{247017B7-3BBB-4CD7-AB04-66225D239961}" dt="2023-06-20T18:05:41.978" v="2142" actId="1076"/>
          <ac:picMkLst>
            <pc:docMk/>
            <pc:sldMk cId="3411661579" sldId="273"/>
            <ac:picMk id="4" creationId="{9D978A3D-7519-F297-9DF6-89DFD6C2FC5F}"/>
          </ac:picMkLst>
        </pc:picChg>
      </pc:sldChg>
      <pc:sldChg chg="addSp modSp mod">
        <pc:chgData name="Vera Chilari" userId="ade8724ac67877a6" providerId="LiveId" clId="{247017B7-3BBB-4CD7-AB04-66225D239961}" dt="2023-06-20T18:07:12.968" v="2148" actId="207"/>
        <pc:sldMkLst>
          <pc:docMk/>
          <pc:sldMk cId="2057967351" sldId="274"/>
        </pc:sldMkLst>
        <pc:spChg chg="mod">
          <ac:chgData name="Vera Chilari" userId="ade8724ac67877a6" providerId="LiveId" clId="{247017B7-3BBB-4CD7-AB04-66225D239961}" dt="2023-06-20T18:07:12.968" v="2148" actId="207"/>
          <ac:spMkLst>
            <pc:docMk/>
            <pc:sldMk cId="2057967351" sldId="274"/>
            <ac:spMk id="2" creationId="{7016E505-A16B-E121-26A9-5C32A711E13E}"/>
          </ac:spMkLst>
        </pc:spChg>
        <pc:spChg chg="mod">
          <ac:chgData name="Vera Chilari" userId="ade8724ac67877a6" providerId="LiveId" clId="{247017B7-3BBB-4CD7-AB04-66225D239961}" dt="2023-06-20T17:56:32.376" v="1982" actId="20577"/>
          <ac:spMkLst>
            <pc:docMk/>
            <pc:sldMk cId="2057967351" sldId="274"/>
            <ac:spMk id="3" creationId="{A865FEC1-BD55-010F-BD3C-1A8EDC1AC348}"/>
          </ac:spMkLst>
        </pc:spChg>
        <pc:picChg chg="add mod">
          <ac:chgData name="Vera Chilari" userId="ade8724ac67877a6" providerId="LiveId" clId="{247017B7-3BBB-4CD7-AB04-66225D239961}" dt="2023-06-20T18:07:07.249" v="2147" actId="1076"/>
          <ac:picMkLst>
            <pc:docMk/>
            <pc:sldMk cId="2057967351" sldId="274"/>
            <ac:picMk id="4" creationId="{41E2B863-A173-36EC-6A1E-AA41582B4B83}"/>
          </ac:picMkLst>
        </pc:picChg>
      </pc:sldChg>
      <pc:sldChg chg="addSp delSp modSp add mod">
        <pc:chgData name="Vera Chilari" userId="ade8724ac67877a6" providerId="LiveId" clId="{247017B7-3BBB-4CD7-AB04-66225D239961}" dt="2023-06-20T17:57:20.613" v="1988" actId="113"/>
        <pc:sldMkLst>
          <pc:docMk/>
          <pc:sldMk cId="3660510639" sldId="275"/>
        </pc:sldMkLst>
        <pc:spChg chg="mod">
          <ac:chgData name="Vera Chilari" userId="ade8724ac67877a6" providerId="LiveId" clId="{247017B7-3BBB-4CD7-AB04-66225D239961}" dt="2023-06-20T17:57:06.399" v="1986" actId="1076"/>
          <ac:spMkLst>
            <pc:docMk/>
            <pc:sldMk cId="3660510639" sldId="275"/>
            <ac:spMk id="2" creationId="{7016E505-A16B-E121-26A9-5C32A711E13E}"/>
          </ac:spMkLst>
        </pc:spChg>
        <pc:spChg chg="add del mod">
          <ac:chgData name="Vera Chilari" userId="ade8724ac67877a6" providerId="LiveId" clId="{247017B7-3BBB-4CD7-AB04-66225D239961}" dt="2023-06-20T17:03:25.120" v="1257"/>
          <ac:spMkLst>
            <pc:docMk/>
            <pc:sldMk cId="3660510639" sldId="275"/>
            <ac:spMk id="3" creationId="{A865FEC1-BD55-010F-BD3C-1A8EDC1AC348}"/>
          </ac:spMkLst>
        </pc:spChg>
        <pc:graphicFrameChg chg="add del mod modGraphic">
          <ac:chgData name="Vera Chilari" userId="ade8724ac67877a6" providerId="LiveId" clId="{247017B7-3BBB-4CD7-AB04-66225D239961}" dt="2023-06-20T10:50:33.079" v="1240"/>
          <ac:graphicFrameMkLst>
            <pc:docMk/>
            <pc:sldMk cId="3660510639" sldId="275"/>
            <ac:graphicFrameMk id="4" creationId="{3C18BEA9-AE4E-4E0C-6ED2-814843D421CD}"/>
          </ac:graphicFrameMkLst>
        </pc:graphicFrameChg>
        <pc:graphicFrameChg chg="add del mod">
          <ac:chgData name="Vera Chilari" userId="ade8724ac67877a6" providerId="LiveId" clId="{247017B7-3BBB-4CD7-AB04-66225D239961}" dt="2023-06-20T16:37:13.941" v="1246" actId="478"/>
          <ac:graphicFrameMkLst>
            <pc:docMk/>
            <pc:sldMk cId="3660510639" sldId="275"/>
            <ac:graphicFrameMk id="5" creationId="{F0929C1E-7882-95BB-43B3-38F21C3E4003}"/>
          </ac:graphicFrameMkLst>
        </pc:graphicFrameChg>
        <pc:graphicFrameChg chg="add del mod">
          <ac:chgData name="Vera Chilari" userId="ade8724ac67877a6" providerId="LiveId" clId="{247017B7-3BBB-4CD7-AB04-66225D239961}" dt="2023-06-20T16:37:15.632" v="1247" actId="478"/>
          <ac:graphicFrameMkLst>
            <pc:docMk/>
            <pc:sldMk cId="3660510639" sldId="275"/>
            <ac:graphicFrameMk id="6" creationId="{9E58F4FF-E8DC-E5CB-E0E2-D3B5D55D0E58}"/>
          </ac:graphicFrameMkLst>
        </pc:graphicFrameChg>
        <pc:graphicFrameChg chg="add del mod">
          <ac:chgData name="Vera Chilari" userId="ade8724ac67877a6" providerId="LiveId" clId="{247017B7-3BBB-4CD7-AB04-66225D239961}" dt="2023-06-20T16:37:27.840" v="1249"/>
          <ac:graphicFrameMkLst>
            <pc:docMk/>
            <pc:sldMk cId="3660510639" sldId="275"/>
            <ac:graphicFrameMk id="7" creationId="{0CA83B6F-1758-7193-C3E9-C8A4E3EAB22B}"/>
          </ac:graphicFrameMkLst>
        </pc:graphicFrameChg>
        <pc:graphicFrameChg chg="add del mod">
          <ac:chgData name="Vera Chilari" userId="ade8724ac67877a6" providerId="LiveId" clId="{247017B7-3BBB-4CD7-AB04-66225D239961}" dt="2023-06-20T17:02:28.713" v="1251"/>
          <ac:graphicFrameMkLst>
            <pc:docMk/>
            <pc:sldMk cId="3660510639" sldId="275"/>
            <ac:graphicFrameMk id="8" creationId="{538B4DC6-CC0B-0774-99C1-56B3E0EC56E6}"/>
          </ac:graphicFrameMkLst>
        </pc:graphicFrameChg>
        <pc:graphicFrameChg chg="add del mod">
          <ac:chgData name="Vera Chilari" userId="ade8724ac67877a6" providerId="LiveId" clId="{247017B7-3BBB-4CD7-AB04-66225D239961}" dt="2023-06-20T17:02:35.048" v="1253"/>
          <ac:graphicFrameMkLst>
            <pc:docMk/>
            <pc:sldMk cId="3660510639" sldId="275"/>
            <ac:graphicFrameMk id="9" creationId="{2A54C891-194B-C287-4C54-6F4B99908DCF}"/>
          </ac:graphicFrameMkLst>
        </pc:graphicFrameChg>
        <pc:graphicFrameChg chg="add mod modGraphic">
          <ac:chgData name="Vera Chilari" userId="ade8724ac67877a6" providerId="LiveId" clId="{247017B7-3BBB-4CD7-AB04-66225D239961}" dt="2023-06-20T17:09:33.635" v="1295" actId="14100"/>
          <ac:graphicFrameMkLst>
            <pc:docMk/>
            <pc:sldMk cId="3660510639" sldId="275"/>
            <ac:graphicFrameMk id="10" creationId="{F3DC028B-9D91-4943-6562-2E2D51E14F48}"/>
          </ac:graphicFrameMkLst>
        </pc:graphicFrameChg>
        <pc:graphicFrameChg chg="add mod modGraphic">
          <ac:chgData name="Vera Chilari" userId="ade8724ac67877a6" providerId="LiveId" clId="{247017B7-3BBB-4CD7-AB04-66225D239961}" dt="2023-06-20T17:57:20.613" v="1988" actId="113"/>
          <ac:graphicFrameMkLst>
            <pc:docMk/>
            <pc:sldMk cId="3660510639" sldId="275"/>
            <ac:graphicFrameMk id="11" creationId="{19FC914C-6F87-4D53-2167-FA9A4888632D}"/>
          </ac:graphicFrameMkLst>
        </pc:graphicFrameChg>
      </pc:sldChg>
      <pc:sldChg chg="addSp delSp modSp mod setBg">
        <pc:chgData name="Vera Chilari" userId="ade8724ac67877a6" providerId="LiveId" clId="{247017B7-3BBB-4CD7-AB04-66225D239961}" dt="2023-06-20T18:12:24.079" v="2213" actId="20577"/>
        <pc:sldMkLst>
          <pc:docMk/>
          <pc:sldMk cId="1451104476" sldId="276"/>
        </pc:sldMkLst>
        <pc:spChg chg="mod">
          <ac:chgData name="Vera Chilari" userId="ade8724ac67877a6" providerId="LiveId" clId="{247017B7-3BBB-4CD7-AB04-66225D239961}" dt="2023-06-20T18:06:10.225" v="2144" actId="207"/>
          <ac:spMkLst>
            <pc:docMk/>
            <pc:sldMk cId="1451104476" sldId="276"/>
            <ac:spMk id="2" creationId="{7016E505-A16B-E121-26A9-5C32A711E13E}"/>
          </ac:spMkLst>
        </pc:spChg>
        <pc:spChg chg="add del mod">
          <ac:chgData name="Vera Chilari" userId="ade8724ac67877a6" providerId="LiveId" clId="{247017B7-3BBB-4CD7-AB04-66225D239961}" dt="2023-06-20T18:01:14.510" v="2014" actId="26606"/>
          <ac:spMkLst>
            <pc:docMk/>
            <pc:sldMk cId="1451104476" sldId="276"/>
            <ac:spMk id="3" creationId="{A865FEC1-BD55-010F-BD3C-1A8EDC1AC348}"/>
          </ac:spMkLst>
        </pc:spChg>
        <pc:graphicFrameChg chg="add del">
          <ac:chgData name="Vera Chilari" userId="ade8724ac67877a6" providerId="LiveId" clId="{247017B7-3BBB-4CD7-AB04-66225D239961}" dt="2023-06-20T18:00:54.278" v="2009" actId="26606"/>
          <ac:graphicFrameMkLst>
            <pc:docMk/>
            <pc:sldMk cId="1451104476" sldId="276"/>
            <ac:graphicFrameMk id="6" creationId="{7D06CDFC-246A-392E-4BCA-EBFE927FE93F}"/>
          </ac:graphicFrameMkLst>
        </pc:graphicFrameChg>
        <pc:graphicFrameChg chg="add del">
          <ac:chgData name="Vera Chilari" userId="ade8724ac67877a6" providerId="LiveId" clId="{247017B7-3BBB-4CD7-AB04-66225D239961}" dt="2023-06-20T18:01:08.779" v="2011" actId="26606"/>
          <ac:graphicFrameMkLst>
            <pc:docMk/>
            <pc:sldMk cId="1451104476" sldId="276"/>
            <ac:graphicFrameMk id="8" creationId="{B35BAE13-A4DE-69EC-5CE8-D0D05A234BD9}"/>
          </ac:graphicFrameMkLst>
        </pc:graphicFrameChg>
        <pc:graphicFrameChg chg="add del">
          <ac:chgData name="Vera Chilari" userId="ade8724ac67877a6" providerId="LiveId" clId="{247017B7-3BBB-4CD7-AB04-66225D239961}" dt="2023-06-20T18:01:14.483" v="2013" actId="26606"/>
          <ac:graphicFrameMkLst>
            <pc:docMk/>
            <pc:sldMk cId="1451104476" sldId="276"/>
            <ac:graphicFrameMk id="10" creationId="{925F5841-2860-32DB-D2D0-4F8FF11E58DB}"/>
          </ac:graphicFrameMkLst>
        </pc:graphicFrameChg>
        <pc:graphicFrameChg chg="add mod ord modGraphic">
          <ac:chgData name="Vera Chilari" userId="ade8724ac67877a6" providerId="LiveId" clId="{247017B7-3BBB-4CD7-AB04-66225D239961}" dt="2023-06-20T18:12:24.079" v="2213" actId="20577"/>
          <ac:graphicFrameMkLst>
            <pc:docMk/>
            <pc:sldMk cId="1451104476" sldId="276"/>
            <ac:graphicFrameMk id="12" creationId="{7D06CDFC-246A-392E-4BCA-EBFE927FE93F}"/>
          </ac:graphicFrameMkLst>
        </pc:graphicFrameChg>
        <pc:picChg chg="add mod">
          <ac:chgData name="Vera Chilari" userId="ade8724ac67877a6" providerId="LiveId" clId="{247017B7-3BBB-4CD7-AB04-66225D239961}" dt="2023-06-20T18:01:35.384" v="2016" actId="1076"/>
          <ac:picMkLst>
            <pc:docMk/>
            <pc:sldMk cId="1451104476" sldId="276"/>
            <ac:picMk id="4" creationId="{3D1DA653-03F6-7058-087E-C1BA391BEB1E}"/>
          </ac:picMkLst>
        </pc:picChg>
      </pc:sldChg>
      <pc:sldChg chg="addSp delSp modSp mod setBg">
        <pc:chgData name="Vera Chilari" userId="ade8724ac67877a6" providerId="LiveId" clId="{247017B7-3BBB-4CD7-AB04-66225D239961}" dt="2023-06-20T18:03:55.187" v="2119" actId="1076"/>
        <pc:sldMkLst>
          <pc:docMk/>
          <pc:sldMk cId="3501262734" sldId="277"/>
        </pc:sldMkLst>
        <pc:spChg chg="mod">
          <ac:chgData name="Vera Chilari" userId="ade8724ac67877a6" providerId="LiveId" clId="{247017B7-3BBB-4CD7-AB04-66225D239961}" dt="2023-06-20T17:59:55.566" v="2005" actId="14100"/>
          <ac:spMkLst>
            <pc:docMk/>
            <pc:sldMk cId="3501262734" sldId="277"/>
            <ac:spMk id="2" creationId="{7016E505-A16B-E121-26A9-5C32A711E13E}"/>
          </ac:spMkLst>
        </pc:spChg>
        <pc:spChg chg="del mod">
          <ac:chgData name="Vera Chilari" userId="ade8724ac67877a6" providerId="LiveId" clId="{247017B7-3BBB-4CD7-AB04-66225D239961}" dt="2023-06-20T17:50:22.355" v="1905"/>
          <ac:spMkLst>
            <pc:docMk/>
            <pc:sldMk cId="3501262734" sldId="277"/>
            <ac:spMk id="3" creationId="{A865FEC1-BD55-010F-BD3C-1A8EDC1AC348}"/>
          </ac:spMkLst>
        </pc:spChg>
        <pc:spChg chg="add">
          <ac:chgData name="Vera Chilari" userId="ade8724ac67877a6" providerId="LiveId" clId="{247017B7-3BBB-4CD7-AB04-66225D239961}" dt="2023-06-20T17:50:28.558" v="1906" actId="26606"/>
          <ac:spMkLst>
            <pc:docMk/>
            <pc:sldMk cId="3501262734" sldId="277"/>
            <ac:spMk id="3079" creationId="{F240A2FC-E2C3-458D-96B4-5DF9028D93A5}"/>
          </ac:spMkLst>
        </pc:spChg>
        <pc:spChg chg="add">
          <ac:chgData name="Vera Chilari" userId="ade8724ac67877a6" providerId="LiveId" clId="{247017B7-3BBB-4CD7-AB04-66225D239961}" dt="2023-06-20T17:50:28.558" v="1906" actId="26606"/>
          <ac:spMkLst>
            <pc:docMk/>
            <pc:sldMk cId="3501262734" sldId="277"/>
            <ac:spMk id="3081" creationId="{5F097929-F3D6-4D1F-8AFC-CF348171A9E1}"/>
          </ac:spMkLst>
        </pc:spChg>
        <pc:spChg chg="add">
          <ac:chgData name="Vera Chilari" userId="ade8724ac67877a6" providerId="LiveId" clId="{247017B7-3BBB-4CD7-AB04-66225D239961}" dt="2023-06-20T17:50:28.558" v="1906" actId="26606"/>
          <ac:spMkLst>
            <pc:docMk/>
            <pc:sldMk cId="3501262734" sldId="277"/>
            <ac:spMk id="3085" creationId="{33428ACC-71EC-4171-9527-10983BA6B41D}"/>
          </ac:spMkLst>
        </pc:spChg>
        <pc:spChg chg="add">
          <ac:chgData name="Vera Chilari" userId="ade8724ac67877a6" providerId="LiveId" clId="{247017B7-3BBB-4CD7-AB04-66225D239961}" dt="2023-06-20T17:50:28.558" v="1906" actId="26606"/>
          <ac:spMkLst>
            <pc:docMk/>
            <pc:sldMk cId="3501262734" sldId="277"/>
            <ac:spMk id="3089" creationId="{2B9BBBC4-97A3-47D2-BFFE-A68530CDB9DC}"/>
          </ac:spMkLst>
        </pc:spChg>
        <pc:spChg chg="add">
          <ac:chgData name="Vera Chilari" userId="ade8724ac67877a6" providerId="LiveId" clId="{247017B7-3BBB-4CD7-AB04-66225D239961}" dt="2023-06-20T17:50:28.558" v="1906" actId="26606"/>
          <ac:spMkLst>
            <pc:docMk/>
            <pc:sldMk cId="3501262734" sldId="277"/>
            <ac:spMk id="3091" creationId="{78967BEA-EA6A-4FF1-94E2-B010B61A36A9}"/>
          </ac:spMkLst>
        </pc:spChg>
        <pc:picChg chg="add mod">
          <ac:chgData name="Vera Chilari" userId="ade8724ac67877a6" providerId="LiveId" clId="{247017B7-3BBB-4CD7-AB04-66225D239961}" dt="2023-06-20T18:03:55.187" v="2119" actId="1076"/>
          <ac:picMkLst>
            <pc:docMk/>
            <pc:sldMk cId="3501262734" sldId="277"/>
            <ac:picMk id="4" creationId="{C981E8D1-3657-960A-2266-CB9ADB88C9F7}"/>
          </ac:picMkLst>
        </pc:picChg>
        <pc:picChg chg="add mod">
          <ac:chgData name="Vera Chilari" userId="ade8724ac67877a6" providerId="LiveId" clId="{247017B7-3BBB-4CD7-AB04-66225D239961}" dt="2023-06-20T17:50:28.558" v="1906" actId="26606"/>
          <ac:picMkLst>
            <pc:docMk/>
            <pc:sldMk cId="3501262734" sldId="277"/>
            <ac:picMk id="3074" creationId="{679FD9AA-0852-4A61-5B3A-80749F04700A}"/>
          </ac:picMkLst>
        </pc:picChg>
        <pc:cxnChg chg="add">
          <ac:chgData name="Vera Chilari" userId="ade8724ac67877a6" providerId="LiveId" clId="{247017B7-3BBB-4CD7-AB04-66225D239961}" dt="2023-06-20T17:50:28.558" v="1906" actId="26606"/>
          <ac:cxnSpMkLst>
            <pc:docMk/>
            <pc:sldMk cId="3501262734" sldId="277"/>
            <ac:cxnSpMk id="3083" creationId="{43074C91-9045-414B-B5F9-567DAE3EED25}"/>
          </ac:cxnSpMkLst>
        </pc:cxnChg>
        <pc:cxnChg chg="add">
          <ac:chgData name="Vera Chilari" userId="ade8724ac67877a6" providerId="LiveId" clId="{247017B7-3BBB-4CD7-AB04-66225D239961}" dt="2023-06-20T17:50:28.558" v="1906" actId="26606"/>
          <ac:cxnSpMkLst>
            <pc:docMk/>
            <pc:sldMk cId="3501262734" sldId="277"/>
            <ac:cxnSpMk id="3087" creationId="{BA22713B-ABB6-4391-97F9-0449A2B9B664}"/>
          </ac:cxnSpMkLst>
        </pc:cxnChg>
      </pc:sldChg>
      <pc:sldChg chg="modSp new del mod">
        <pc:chgData name="Vera Chilari" userId="ade8724ac67877a6" providerId="LiveId" clId="{247017B7-3BBB-4CD7-AB04-66225D239961}" dt="2023-06-20T17:38:01.723" v="1697" actId="47"/>
        <pc:sldMkLst>
          <pc:docMk/>
          <pc:sldMk cId="3839208526" sldId="277"/>
        </pc:sldMkLst>
        <pc:spChg chg="mod">
          <ac:chgData name="Vera Chilari" userId="ade8724ac67877a6" providerId="LiveId" clId="{247017B7-3BBB-4CD7-AB04-66225D239961}" dt="2023-06-20T17:19:47.732" v="1350" actId="20577"/>
          <ac:spMkLst>
            <pc:docMk/>
            <pc:sldMk cId="3839208526" sldId="277"/>
            <ac:spMk id="3" creationId="{3E942B9B-D46F-9C1A-68EB-1638E6037F72}"/>
          </ac:spMkLst>
        </pc:spChg>
      </pc:sldChg>
      <pc:sldChg chg="del">
        <pc:chgData name="Vera Chilari" userId="ade8724ac67877a6" providerId="LiveId" clId="{247017B7-3BBB-4CD7-AB04-66225D239961}" dt="2023-06-20T10:01:24.022" v="221" actId="47"/>
        <pc:sldMkLst>
          <pc:docMk/>
          <pc:sldMk cId="960849327" sldId="525"/>
        </pc:sldMkLst>
      </pc:sldChg>
      <pc:sldMasterChg chg="delSldLayout">
        <pc:chgData name="Vera Chilari" userId="ade8724ac67877a6" providerId="LiveId" clId="{247017B7-3BBB-4CD7-AB04-66225D239961}" dt="2023-06-20T10:47:48.648" v="1189" actId="47"/>
        <pc:sldMasterMkLst>
          <pc:docMk/>
          <pc:sldMasterMk cId="1811850703" sldId="2147483679"/>
        </pc:sldMasterMkLst>
        <pc:sldLayoutChg chg="del">
          <pc:chgData name="Vera Chilari" userId="ade8724ac67877a6" providerId="LiveId" clId="{247017B7-3BBB-4CD7-AB04-66225D239961}" dt="2023-06-20T10:47:48.648" v="1189" actId="47"/>
          <pc:sldLayoutMkLst>
            <pc:docMk/>
            <pc:sldMasterMk cId="1811850703" sldId="2147483679"/>
            <pc:sldLayoutMk cId="1452675421" sldId="2147483691"/>
          </pc:sldLayoutMkLst>
        </pc:sldLayoutChg>
      </pc:sldMasterChg>
    </pc:docChg>
  </pc:docChgLst>
  <pc:docChgLst>
    <pc:chgData name="mohamed anas" userId="5f30e499c9ffa245" providerId="LiveId" clId="{ABD03B64-5C24-498B-A2B0-8F414D449D80}"/>
    <pc:docChg chg="custSel modSld">
      <pc:chgData name="mohamed anas" userId="5f30e499c9ffa245" providerId="LiveId" clId="{ABD03B64-5C24-498B-A2B0-8F414D449D80}" dt="2024-05-22T22:15:09.534" v="474" actId="2711"/>
      <pc:docMkLst>
        <pc:docMk/>
      </pc:docMkLst>
      <pc:sldChg chg="modSp mod">
        <pc:chgData name="mohamed anas" userId="5f30e499c9ffa245" providerId="LiveId" clId="{ABD03B64-5C24-498B-A2B0-8F414D449D80}" dt="2024-05-22T22:15:09.534" v="474" actId="2711"/>
        <pc:sldMkLst>
          <pc:docMk/>
          <pc:sldMk cId="2230077847" sldId="267"/>
        </pc:sldMkLst>
        <pc:spChg chg="mod">
          <ac:chgData name="mohamed anas" userId="5f30e499c9ffa245" providerId="LiveId" clId="{ABD03B64-5C24-498B-A2B0-8F414D449D80}" dt="2024-05-22T22:15:09.534" v="474" actId="2711"/>
          <ac:spMkLst>
            <pc:docMk/>
            <pc:sldMk cId="2230077847" sldId="267"/>
            <ac:spMk id="3" creationId="{614F4278-1E08-4DA1-E9A6-8EFC0C575F3C}"/>
          </ac:spMkLst>
        </pc:spChg>
      </pc:sldChg>
      <pc:sldChg chg="modSp mod">
        <pc:chgData name="mohamed anas" userId="5f30e499c9ffa245" providerId="LiveId" clId="{ABD03B64-5C24-498B-A2B0-8F414D449D80}" dt="2024-05-22T22:13:46.374" v="465" actId="14100"/>
        <pc:sldMkLst>
          <pc:docMk/>
          <pc:sldMk cId="2177168784" sldId="268"/>
        </pc:sldMkLst>
        <pc:spChg chg="mod">
          <ac:chgData name="mohamed anas" userId="5f30e499c9ffa245" providerId="LiveId" clId="{ABD03B64-5C24-498B-A2B0-8F414D449D80}" dt="2024-05-22T22:13:46.374" v="465" actId="14100"/>
          <ac:spMkLst>
            <pc:docMk/>
            <pc:sldMk cId="2177168784" sldId="268"/>
            <ac:spMk id="2" creationId="{FA20AA5E-E41B-5B1A-39CD-A4EF51FD3154}"/>
          </ac:spMkLst>
        </pc:spChg>
        <pc:spChg chg="mod">
          <ac:chgData name="mohamed anas" userId="5f30e499c9ffa245" providerId="LiveId" clId="{ABD03B64-5C24-498B-A2B0-8F414D449D80}" dt="2024-05-22T22:13:29.030" v="464" actId="20577"/>
          <ac:spMkLst>
            <pc:docMk/>
            <pc:sldMk cId="2177168784" sldId="268"/>
            <ac:spMk id="3" creationId="{A0092C54-56DC-F001-1D66-9CBFB36F7667}"/>
          </ac:spMkLst>
        </pc:spChg>
      </pc:sldChg>
    </pc:docChg>
  </pc:docChgLst>
  <pc:docChgLst>
    <pc:chgData name="mohamed anas" userId="5f30e499c9ffa245" providerId="LiveId" clId="{CBD8DF9C-2CE1-497D-A860-658431A6A37A}"/>
    <pc:docChg chg="undo custSel addSld delSld modSld sldOrd">
      <pc:chgData name="mohamed anas" userId="5f30e499c9ffa245" providerId="LiveId" clId="{CBD8DF9C-2CE1-497D-A860-658431A6A37A}" dt="2024-05-24T11:45:44.117" v="4811" actId="20577"/>
      <pc:docMkLst>
        <pc:docMk/>
      </pc:docMkLst>
      <pc:sldChg chg="modSp mod">
        <pc:chgData name="mohamed anas" userId="5f30e499c9ffa245" providerId="LiveId" clId="{CBD8DF9C-2CE1-497D-A860-658431A6A37A}" dt="2024-05-24T07:33:23.551" v="541" actId="20577"/>
        <pc:sldMkLst>
          <pc:docMk/>
          <pc:sldMk cId="2230077847" sldId="267"/>
        </pc:sldMkLst>
        <pc:spChg chg="mod">
          <ac:chgData name="mohamed anas" userId="5f30e499c9ffa245" providerId="LiveId" clId="{CBD8DF9C-2CE1-497D-A860-658431A6A37A}" dt="2024-05-24T07:33:23.551" v="541" actId="20577"/>
          <ac:spMkLst>
            <pc:docMk/>
            <pc:sldMk cId="2230077847" sldId="267"/>
            <ac:spMk id="3" creationId="{614F4278-1E08-4DA1-E9A6-8EFC0C575F3C}"/>
          </ac:spMkLst>
        </pc:spChg>
      </pc:sldChg>
      <pc:sldChg chg="modSp mod">
        <pc:chgData name="mohamed anas" userId="5f30e499c9ffa245" providerId="LiveId" clId="{CBD8DF9C-2CE1-497D-A860-658431A6A37A}" dt="2024-05-24T08:50:14.261" v="1948" actId="20577"/>
        <pc:sldMkLst>
          <pc:docMk/>
          <pc:sldMk cId="2177168784" sldId="268"/>
        </pc:sldMkLst>
        <pc:spChg chg="mod">
          <ac:chgData name="mohamed anas" userId="5f30e499c9ffa245" providerId="LiveId" clId="{CBD8DF9C-2CE1-497D-A860-658431A6A37A}" dt="2024-05-24T08:50:14.261" v="1948" actId="20577"/>
          <ac:spMkLst>
            <pc:docMk/>
            <pc:sldMk cId="2177168784" sldId="268"/>
            <ac:spMk id="3" creationId="{A0092C54-56DC-F001-1D66-9CBFB36F7667}"/>
          </ac:spMkLst>
        </pc:spChg>
      </pc:sldChg>
      <pc:sldChg chg="modSp new mod">
        <pc:chgData name="mohamed anas" userId="5f30e499c9ffa245" providerId="LiveId" clId="{CBD8DF9C-2CE1-497D-A860-658431A6A37A}" dt="2024-05-24T11:05:46.275" v="4270" actId="20577"/>
        <pc:sldMkLst>
          <pc:docMk/>
          <pc:sldMk cId="1030957826" sldId="269"/>
        </pc:sldMkLst>
        <pc:spChg chg="mod">
          <ac:chgData name="mohamed anas" userId="5f30e499c9ffa245" providerId="LiveId" clId="{CBD8DF9C-2CE1-497D-A860-658431A6A37A}" dt="2024-05-24T09:21:20.356" v="2201" actId="20577"/>
          <ac:spMkLst>
            <pc:docMk/>
            <pc:sldMk cId="1030957826" sldId="269"/>
            <ac:spMk id="2" creationId="{C3594AED-51FD-238A-A4A0-8661CF336DD2}"/>
          </ac:spMkLst>
        </pc:spChg>
        <pc:spChg chg="mod">
          <ac:chgData name="mohamed anas" userId="5f30e499c9ffa245" providerId="LiveId" clId="{CBD8DF9C-2CE1-497D-A860-658431A6A37A}" dt="2024-05-24T11:05:46.275" v="4270" actId="20577"/>
          <ac:spMkLst>
            <pc:docMk/>
            <pc:sldMk cId="1030957826" sldId="269"/>
            <ac:spMk id="3" creationId="{432FB92C-07E5-075B-1B4F-EA64DB3DBFF3}"/>
          </ac:spMkLst>
        </pc:spChg>
      </pc:sldChg>
      <pc:sldChg chg="add del">
        <pc:chgData name="mohamed anas" userId="5f30e499c9ffa245" providerId="LiveId" clId="{CBD8DF9C-2CE1-497D-A860-658431A6A37A}" dt="2024-05-24T07:19:52.530" v="16" actId="2696"/>
        <pc:sldMkLst>
          <pc:docMk/>
          <pc:sldMk cId="1571033954" sldId="270"/>
        </pc:sldMkLst>
      </pc:sldChg>
      <pc:sldChg chg="modSp add mod">
        <pc:chgData name="mohamed anas" userId="5f30e499c9ffa245" providerId="LiveId" clId="{CBD8DF9C-2CE1-497D-A860-658431A6A37A}" dt="2024-05-24T09:46:04.243" v="3116" actId="113"/>
        <pc:sldMkLst>
          <pc:docMk/>
          <pc:sldMk cId="2750734970" sldId="270"/>
        </pc:sldMkLst>
        <pc:spChg chg="mod">
          <ac:chgData name="mohamed anas" userId="5f30e499c9ffa245" providerId="LiveId" clId="{CBD8DF9C-2CE1-497D-A860-658431A6A37A}" dt="2024-05-24T09:25:56.498" v="2352" actId="6549"/>
          <ac:spMkLst>
            <pc:docMk/>
            <pc:sldMk cId="2750734970" sldId="270"/>
            <ac:spMk id="2" creationId="{FA20AA5E-E41B-5B1A-39CD-A4EF51FD3154}"/>
          </ac:spMkLst>
        </pc:spChg>
        <pc:spChg chg="mod">
          <ac:chgData name="mohamed anas" userId="5f30e499c9ffa245" providerId="LiveId" clId="{CBD8DF9C-2CE1-497D-A860-658431A6A37A}" dt="2024-05-24T09:46:04.243" v="3116" actId="113"/>
          <ac:spMkLst>
            <pc:docMk/>
            <pc:sldMk cId="2750734970" sldId="270"/>
            <ac:spMk id="3" creationId="{A0092C54-56DC-F001-1D66-9CBFB36F7667}"/>
          </ac:spMkLst>
        </pc:spChg>
      </pc:sldChg>
      <pc:sldChg chg="addSp delSp modSp add mod modNotesTx">
        <pc:chgData name="mohamed anas" userId="5f30e499c9ffa245" providerId="LiveId" clId="{CBD8DF9C-2CE1-497D-A860-658431A6A37A}" dt="2024-05-24T10:56:00.655" v="4148" actId="20577"/>
        <pc:sldMkLst>
          <pc:docMk/>
          <pc:sldMk cId="2112784244" sldId="271"/>
        </pc:sldMkLst>
        <pc:spChg chg="del mod">
          <ac:chgData name="mohamed anas" userId="5f30e499c9ffa245" providerId="LiveId" clId="{CBD8DF9C-2CE1-497D-A860-658431A6A37A}" dt="2024-05-24T08:02:04.615" v="557" actId="478"/>
          <ac:spMkLst>
            <pc:docMk/>
            <pc:sldMk cId="2112784244" sldId="271"/>
            <ac:spMk id="2" creationId="{FA20AA5E-E41B-5B1A-39CD-A4EF51FD3154}"/>
          </ac:spMkLst>
        </pc:spChg>
        <pc:spChg chg="del">
          <ac:chgData name="mohamed anas" userId="5f30e499c9ffa245" providerId="LiveId" clId="{CBD8DF9C-2CE1-497D-A860-658431A6A37A}" dt="2024-05-24T07:49:06.497" v="553" actId="478"/>
          <ac:spMkLst>
            <pc:docMk/>
            <pc:sldMk cId="2112784244" sldId="271"/>
            <ac:spMk id="3" creationId="{A0092C54-56DC-F001-1D66-9CBFB36F7667}"/>
          </ac:spMkLst>
        </pc:spChg>
        <pc:spChg chg="add del mod">
          <ac:chgData name="mohamed anas" userId="5f30e499c9ffa245" providerId="LiveId" clId="{CBD8DF9C-2CE1-497D-A860-658431A6A37A}" dt="2024-05-24T08:01:35.199" v="554" actId="3680"/>
          <ac:spMkLst>
            <pc:docMk/>
            <pc:sldMk cId="2112784244" sldId="271"/>
            <ac:spMk id="5" creationId="{8989E60E-D04D-4487-B4BF-F3F99FEC125E}"/>
          </ac:spMkLst>
        </pc:spChg>
        <pc:spChg chg="add del mod">
          <ac:chgData name="mohamed anas" userId="5f30e499c9ffa245" providerId="LiveId" clId="{CBD8DF9C-2CE1-497D-A860-658431A6A37A}" dt="2024-05-24T08:02:15.864" v="558" actId="478"/>
          <ac:spMkLst>
            <pc:docMk/>
            <pc:sldMk cId="2112784244" sldId="271"/>
            <ac:spMk id="8" creationId="{A1042267-02B7-EA71-5501-8E5B9C7E4BD4}"/>
          </ac:spMkLst>
        </pc:spChg>
        <pc:graphicFrameChg chg="add mod ord modGraphic">
          <ac:chgData name="mohamed anas" userId="5f30e499c9ffa245" providerId="LiveId" clId="{CBD8DF9C-2CE1-497D-A860-658431A6A37A}" dt="2024-05-24T08:31:29.063" v="963" actId="20577"/>
          <ac:graphicFrameMkLst>
            <pc:docMk/>
            <pc:sldMk cId="2112784244" sldId="271"/>
            <ac:graphicFrameMk id="6" creationId="{E32D32F8-8605-4EED-2FA3-9497ECF44B1B}"/>
          </ac:graphicFrameMkLst>
        </pc:graphicFrameChg>
      </pc:sldChg>
      <pc:sldChg chg="addSp delSp modSp add mod ord">
        <pc:chgData name="mohamed anas" userId="5f30e499c9ffa245" providerId="LiveId" clId="{CBD8DF9C-2CE1-497D-A860-658431A6A37A}" dt="2024-05-24T10:56:10.480" v="4150" actId="20577"/>
        <pc:sldMkLst>
          <pc:docMk/>
          <pc:sldMk cId="1623798880" sldId="272"/>
        </pc:sldMkLst>
        <pc:spChg chg="add del mod">
          <ac:chgData name="mohamed anas" userId="5f30e499c9ffa245" providerId="LiveId" clId="{CBD8DF9C-2CE1-497D-A860-658431A6A37A}" dt="2024-05-24T08:38:41.975" v="1287" actId="3680"/>
          <ac:spMkLst>
            <pc:docMk/>
            <pc:sldMk cId="1623798880" sldId="272"/>
            <ac:spMk id="3" creationId="{E07F5B33-7417-5BAB-A251-59B209D626AD}"/>
          </ac:spMkLst>
        </pc:spChg>
        <pc:spChg chg="add mod">
          <ac:chgData name="mohamed anas" userId="5f30e499c9ffa245" providerId="LiveId" clId="{CBD8DF9C-2CE1-497D-A860-658431A6A37A}" dt="2024-05-24T10:56:10.480" v="4150" actId="20577"/>
          <ac:spMkLst>
            <pc:docMk/>
            <pc:sldMk cId="1623798880" sldId="272"/>
            <ac:spMk id="4" creationId="{5098F7A3-EF72-D855-71FA-3A46B43B4B15}"/>
          </ac:spMkLst>
        </pc:spChg>
        <pc:graphicFrameChg chg="add del mod ord modGraphic">
          <ac:chgData name="mohamed anas" userId="5f30e499c9ffa245" providerId="LiveId" clId="{CBD8DF9C-2CE1-497D-A860-658431A6A37A}" dt="2024-05-24T08:37:57.233" v="1277" actId="3680"/>
          <ac:graphicFrameMkLst>
            <pc:docMk/>
            <pc:sldMk cId="1623798880" sldId="272"/>
            <ac:graphicFrameMk id="5" creationId="{4404AC55-FDF1-3B96-9CF1-21E2518C18E5}"/>
          </ac:graphicFrameMkLst>
        </pc:graphicFrameChg>
        <pc:graphicFrameChg chg="del">
          <ac:chgData name="mohamed anas" userId="5f30e499c9ffa245" providerId="LiveId" clId="{CBD8DF9C-2CE1-497D-A860-658431A6A37A}" dt="2024-05-24T08:34:26.265" v="1097" actId="478"/>
          <ac:graphicFrameMkLst>
            <pc:docMk/>
            <pc:sldMk cId="1623798880" sldId="272"/>
            <ac:graphicFrameMk id="6" creationId="{E32D32F8-8605-4EED-2FA3-9497ECF44B1B}"/>
          </ac:graphicFrameMkLst>
        </pc:graphicFrameChg>
        <pc:graphicFrameChg chg="add del mod ord modGraphic">
          <ac:chgData name="mohamed anas" userId="5f30e499c9ffa245" providerId="LiveId" clId="{CBD8DF9C-2CE1-497D-A860-658431A6A37A}" dt="2024-05-24T08:38:30.574" v="1286" actId="3680"/>
          <ac:graphicFrameMkLst>
            <pc:docMk/>
            <pc:sldMk cId="1623798880" sldId="272"/>
            <ac:graphicFrameMk id="7" creationId="{CD82E3E2-7095-21F8-732C-4D412AB1282B}"/>
          </ac:graphicFrameMkLst>
        </pc:graphicFrameChg>
        <pc:graphicFrameChg chg="add mod ord modGraphic">
          <ac:chgData name="mohamed anas" userId="5f30e499c9ffa245" providerId="LiveId" clId="{CBD8DF9C-2CE1-497D-A860-658431A6A37A}" dt="2024-05-24T09:59:15.725" v="3561" actId="20577"/>
          <ac:graphicFrameMkLst>
            <pc:docMk/>
            <pc:sldMk cId="1623798880" sldId="272"/>
            <ac:graphicFrameMk id="8" creationId="{7EDBD9B8-39A6-8AE7-AB39-0E3A1A5B72FB}"/>
          </ac:graphicFrameMkLst>
        </pc:graphicFrameChg>
      </pc:sldChg>
      <pc:sldChg chg="modSp add mod ord">
        <pc:chgData name="mohamed anas" userId="5f30e499c9ffa245" providerId="LiveId" clId="{CBD8DF9C-2CE1-497D-A860-658431A6A37A}" dt="2024-05-24T11:18:13.409" v="4476" actId="20577"/>
        <pc:sldMkLst>
          <pc:docMk/>
          <pc:sldMk cId="2663359921" sldId="273"/>
        </pc:sldMkLst>
        <pc:spChg chg="mod">
          <ac:chgData name="mohamed anas" userId="5f30e499c9ffa245" providerId="LiveId" clId="{CBD8DF9C-2CE1-497D-A860-658431A6A37A}" dt="2024-05-24T10:41:28.664" v="3611" actId="6549"/>
          <ac:spMkLst>
            <pc:docMk/>
            <pc:sldMk cId="2663359921" sldId="273"/>
            <ac:spMk id="2" creationId="{FA20AA5E-E41B-5B1A-39CD-A4EF51FD3154}"/>
          </ac:spMkLst>
        </pc:spChg>
        <pc:spChg chg="mod">
          <ac:chgData name="mohamed anas" userId="5f30e499c9ffa245" providerId="LiveId" clId="{CBD8DF9C-2CE1-497D-A860-658431A6A37A}" dt="2024-05-24T11:18:13.409" v="4476" actId="20577"/>
          <ac:spMkLst>
            <pc:docMk/>
            <pc:sldMk cId="2663359921" sldId="273"/>
            <ac:spMk id="3" creationId="{A0092C54-56DC-F001-1D66-9CBFB36F7667}"/>
          </ac:spMkLst>
        </pc:spChg>
      </pc:sldChg>
      <pc:sldChg chg="addSp delSp modSp add mod">
        <pc:chgData name="mohamed anas" userId="5f30e499c9ffa245" providerId="LiveId" clId="{CBD8DF9C-2CE1-497D-A860-658431A6A37A}" dt="2024-05-24T11:43:30.212" v="4781" actId="20577"/>
        <pc:sldMkLst>
          <pc:docMk/>
          <pc:sldMk cId="1415818647" sldId="274"/>
        </pc:sldMkLst>
        <pc:spChg chg="mod">
          <ac:chgData name="mohamed anas" userId="5f30e499c9ffa245" providerId="LiveId" clId="{CBD8DF9C-2CE1-497D-A860-658431A6A37A}" dt="2024-05-24T11:43:09.339" v="4777" actId="20577"/>
          <ac:spMkLst>
            <pc:docMk/>
            <pc:sldMk cId="1415818647" sldId="274"/>
            <ac:spMk id="2" creationId="{FA20AA5E-E41B-5B1A-39CD-A4EF51FD3154}"/>
          </ac:spMkLst>
        </pc:spChg>
        <pc:spChg chg="mod">
          <ac:chgData name="mohamed anas" userId="5f30e499c9ffa245" providerId="LiveId" clId="{CBD8DF9C-2CE1-497D-A860-658431A6A37A}" dt="2024-05-24T11:43:30.212" v="4781" actId="20577"/>
          <ac:spMkLst>
            <pc:docMk/>
            <pc:sldMk cId="1415818647" sldId="274"/>
            <ac:spMk id="3" creationId="{A0092C54-56DC-F001-1D66-9CBFB36F7667}"/>
          </ac:spMkLst>
        </pc:spChg>
        <pc:spChg chg="add del mod">
          <ac:chgData name="mohamed anas" userId="5f30e499c9ffa245" providerId="LiveId" clId="{CBD8DF9C-2CE1-497D-A860-658431A6A37A}" dt="2024-05-24T09:49:29.554" v="3315" actId="478"/>
          <ac:spMkLst>
            <pc:docMk/>
            <pc:sldMk cId="1415818647" sldId="274"/>
            <ac:spMk id="4" creationId="{A099B2AC-EDA8-8089-781D-54B5ECA66369}"/>
          </ac:spMkLst>
        </pc:spChg>
        <pc:spChg chg="add mod">
          <ac:chgData name="mohamed anas" userId="5f30e499c9ffa245" providerId="LiveId" clId="{CBD8DF9C-2CE1-497D-A860-658431A6A37A}" dt="2024-05-24T08:45:53.400" v="1844"/>
          <ac:spMkLst>
            <pc:docMk/>
            <pc:sldMk cId="1415818647" sldId="274"/>
            <ac:spMk id="5" creationId="{0ABECAA4-3CBF-E5C1-8A05-E12F9461429A}"/>
          </ac:spMkLst>
        </pc:spChg>
        <pc:spChg chg="add del mod">
          <ac:chgData name="mohamed anas" userId="5f30e499c9ffa245" providerId="LiveId" clId="{CBD8DF9C-2CE1-497D-A860-658431A6A37A}" dt="2024-05-24T09:49:26.880" v="3314" actId="478"/>
          <ac:spMkLst>
            <pc:docMk/>
            <pc:sldMk cId="1415818647" sldId="274"/>
            <ac:spMk id="6" creationId="{E16D2954-791E-BA06-E871-0D7427F18377}"/>
          </ac:spMkLst>
        </pc:spChg>
      </pc:sldChg>
      <pc:sldChg chg="modSp add mod">
        <pc:chgData name="mohamed anas" userId="5f30e499c9ffa245" providerId="LiveId" clId="{CBD8DF9C-2CE1-497D-A860-658431A6A37A}" dt="2024-05-24T10:19:42.193" v="3573" actId="33524"/>
        <pc:sldMkLst>
          <pc:docMk/>
          <pc:sldMk cId="3463423142" sldId="275"/>
        </pc:sldMkLst>
        <pc:spChg chg="mod">
          <ac:chgData name="mohamed anas" userId="5f30e499c9ffa245" providerId="LiveId" clId="{CBD8DF9C-2CE1-497D-A860-658431A6A37A}" dt="2024-05-24T10:19:42.193" v="3573" actId="33524"/>
          <ac:spMkLst>
            <pc:docMk/>
            <pc:sldMk cId="3463423142" sldId="275"/>
            <ac:spMk id="3" creationId="{A0092C54-56DC-F001-1D66-9CBFB36F7667}"/>
          </ac:spMkLst>
        </pc:spChg>
      </pc:sldChg>
      <pc:sldChg chg="modSp add mod">
        <pc:chgData name="mohamed anas" userId="5f30e499c9ffa245" providerId="LiveId" clId="{CBD8DF9C-2CE1-497D-A860-658431A6A37A}" dt="2024-05-24T09:42:28.872" v="2933" actId="20577"/>
        <pc:sldMkLst>
          <pc:docMk/>
          <pc:sldMk cId="255203455" sldId="276"/>
        </pc:sldMkLst>
        <pc:spChg chg="mod">
          <ac:chgData name="mohamed anas" userId="5f30e499c9ffa245" providerId="LiveId" clId="{CBD8DF9C-2CE1-497D-A860-658431A6A37A}" dt="2024-05-24T09:35:13.736" v="2734" actId="20577"/>
          <ac:spMkLst>
            <pc:docMk/>
            <pc:sldMk cId="255203455" sldId="276"/>
            <ac:spMk id="2" creationId="{FA20AA5E-E41B-5B1A-39CD-A4EF51FD3154}"/>
          </ac:spMkLst>
        </pc:spChg>
        <pc:spChg chg="mod">
          <ac:chgData name="mohamed anas" userId="5f30e499c9ffa245" providerId="LiveId" clId="{CBD8DF9C-2CE1-497D-A860-658431A6A37A}" dt="2024-05-24T09:42:28.872" v="2933" actId="20577"/>
          <ac:spMkLst>
            <pc:docMk/>
            <pc:sldMk cId="255203455" sldId="276"/>
            <ac:spMk id="3" creationId="{A0092C54-56DC-F001-1D66-9CBFB36F7667}"/>
          </ac:spMkLst>
        </pc:spChg>
      </pc:sldChg>
      <pc:sldChg chg="modSp add mod">
        <pc:chgData name="mohamed anas" userId="5f30e499c9ffa245" providerId="LiveId" clId="{CBD8DF9C-2CE1-497D-A860-658431A6A37A}" dt="2024-05-24T11:45:44.117" v="4811" actId="20577"/>
        <pc:sldMkLst>
          <pc:docMk/>
          <pc:sldMk cId="4242334030" sldId="277"/>
        </pc:sldMkLst>
        <pc:spChg chg="mod">
          <ac:chgData name="mohamed anas" userId="5f30e499c9ffa245" providerId="LiveId" clId="{CBD8DF9C-2CE1-497D-A860-658431A6A37A}" dt="2024-05-24T11:03:15.243" v="4252" actId="20577"/>
          <ac:spMkLst>
            <pc:docMk/>
            <pc:sldMk cId="4242334030" sldId="277"/>
            <ac:spMk id="2" creationId="{FA20AA5E-E41B-5B1A-39CD-A4EF51FD3154}"/>
          </ac:spMkLst>
        </pc:spChg>
        <pc:spChg chg="mod">
          <ac:chgData name="mohamed anas" userId="5f30e499c9ffa245" providerId="LiveId" clId="{CBD8DF9C-2CE1-497D-A860-658431A6A37A}" dt="2024-05-24T11:45:44.117" v="4811" actId="20577"/>
          <ac:spMkLst>
            <pc:docMk/>
            <pc:sldMk cId="4242334030" sldId="277"/>
            <ac:spMk id="3" creationId="{A0092C54-56DC-F001-1D66-9CBFB36F7667}"/>
          </ac:spMkLst>
        </pc:spChg>
      </pc:sldChg>
      <pc:sldChg chg="modSp add mod">
        <pc:chgData name="mohamed anas" userId="5f30e499c9ffa245" providerId="LiveId" clId="{CBD8DF9C-2CE1-497D-A860-658431A6A37A}" dt="2024-05-24T11:27:46.994" v="4775" actId="20577"/>
        <pc:sldMkLst>
          <pc:docMk/>
          <pc:sldMk cId="783462899" sldId="278"/>
        </pc:sldMkLst>
        <pc:spChg chg="mod">
          <ac:chgData name="mohamed anas" userId="5f30e499c9ffa245" providerId="LiveId" clId="{CBD8DF9C-2CE1-497D-A860-658431A6A37A}" dt="2024-05-24T11:14:42.459" v="4470" actId="20577"/>
          <ac:spMkLst>
            <pc:docMk/>
            <pc:sldMk cId="783462899" sldId="278"/>
            <ac:spMk id="2" creationId="{FA20AA5E-E41B-5B1A-39CD-A4EF51FD3154}"/>
          </ac:spMkLst>
        </pc:spChg>
        <pc:spChg chg="mod">
          <ac:chgData name="mohamed anas" userId="5f30e499c9ffa245" providerId="LiveId" clId="{CBD8DF9C-2CE1-497D-A860-658431A6A37A}" dt="2024-05-24T11:27:46.994" v="4775" actId="20577"/>
          <ac:spMkLst>
            <pc:docMk/>
            <pc:sldMk cId="783462899" sldId="278"/>
            <ac:spMk id="3" creationId="{A0092C54-56DC-F001-1D66-9CBFB36F7667}"/>
          </ac:spMkLst>
        </pc:spChg>
      </pc:sldChg>
      <pc:sldChg chg="modSp add mod">
        <pc:chgData name="mohamed anas" userId="5f30e499c9ffa245" providerId="LiveId" clId="{CBD8DF9C-2CE1-497D-A860-658431A6A37A}" dt="2024-05-24T11:23:54.179" v="4549" actId="20577"/>
        <pc:sldMkLst>
          <pc:docMk/>
          <pc:sldMk cId="2567416496" sldId="279"/>
        </pc:sldMkLst>
        <pc:spChg chg="mod">
          <ac:chgData name="mohamed anas" userId="5f30e499c9ffa245" providerId="LiveId" clId="{CBD8DF9C-2CE1-497D-A860-658431A6A37A}" dt="2024-05-24T11:02:33.237" v="4244" actId="27636"/>
          <ac:spMkLst>
            <pc:docMk/>
            <pc:sldMk cId="2567416496" sldId="279"/>
            <ac:spMk id="2" creationId="{FA20AA5E-E41B-5B1A-39CD-A4EF51FD3154}"/>
          </ac:spMkLst>
        </pc:spChg>
        <pc:spChg chg="mod">
          <ac:chgData name="mohamed anas" userId="5f30e499c9ffa245" providerId="LiveId" clId="{CBD8DF9C-2CE1-497D-A860-658431A6A37A}" dt="2024-05-24T11:23:54.179" v="4549" actId="20577"/>
          <ac:spMkLst>
            <pc:docMk/>
            <pc:sldMk cId="2567416496" sldId="279"/>
            <ac:spMk id="3" creationId="{A0092C54-56DC-F001-1D66-9CBFB36F7667}"/>
          </ac:spMkLst>
        </pc:spChg>
      </pc:sldChg>
      <pc:sldChg chg="addSp delSp modSp add mod">
        <pc:chgData name="mohamed anas" userId="5f30e499c9ffa245" providerId="LiveId" clId="{CBD8DF9C-2CE1-497D-A860-658431A6A37A}" dt="2024-05-24T11:17:34.679" v="4474" actId="20577"/>
        <pc:sldMkLst>
          <pc:docMk/>
          <pc:sldMk cId="2818819882" sldId="280"/>
        </pc:sldMkLst>
        <pc:spChg chg="add del mod">
          <ac:chgData name="mohamed anas" userId="5f30e499c9ffa245" providerId="LiveId" clId="{CBD8DF9C-2CE1-497D-A860-658431A6A37A}" dt="2024-05-24T11:07:05.052" v="4273" actId="1032"/>
          <ac:spMkLst>
            <pc:docMk/>
            <pc:sldMk cId="2818819882" sldId="280"/>
            <ac:spMk id="3" creationId="{0024685C-E272-63D1-E6FA-0FFE1F8DFB20}"/>
          </ac:spMkLst>
        </pc:spChg>
        <pc:spChg chg="add del mod">
          <ac:chgData name="mohamed anas" userId="5f30e499c9ffa245" providerId="LiveId" clId="{CBD8DF9C-2CE1-497D-A860-658431A6A37A}" dt="2024-05-24T11:09:23.386" v="4319" actId="1032"/>
          <ac:spMkLst>
            <pc:docMk/>
            <pc:sldMk cId="2818819882" sldId="280"/>
            <ac:spMk id="7" creationId="{6CA5A6EA-32E6-B810-D1EC-EB92BD16B7A2}"/>
          </ac:spMkLst>
        </pc:spChg>
        <pc:graphicFrameChg chg="add del mod modGraphic">
          <ac:chgData name="mohamed anas" userId="5f30e499c9ffa245" providerId="LiveId" clId="{CBD8DF9C-2CE1-497D-A860-658431A6A37A}" dt="2024-05-24T11:08:58.487" v="4318" actId="478"/>
          <ac:graphicFrameMkLst>
            <pc:docMk/>
            <pc:sldMk cId="2818819882" sldId="280"/>
            <ac:graphicFrameMk id="5" creationId="{D01FABA6-0489-C20C-E48A-BE04C05B9281}"/>
          </ac:graphicFrameMkLst>
        </pc:graphicFrameChg>
        <pc:graphicFrameChg chg="del">
          <ac:chgData name="mohamed anas" userId="5f30e499c9ffa245" providerId="LiveId" clId="{CBD8DF9C-2CE1-497D-A860-658431A6A37A}" dt="2024-05-24T11:06:38.232" v="4272" actId="478"/>
          <ac:graphicFrameMkLst>
            <pc:docMk/>
            <pc:sldMk cId="2818819882" sldId="280"/>
            <ac:graphicFrameMk id="8" creationId="{7EDBD9B8-39A6-8AE7-AB39-0E3A1A5B72FB}"/>
          </ac:graphicFrameMkLst>
        </pc:graphicFrameChg>
        <pc:graphicFrameChg chg="add mod modGraphic">
          <ac:chgData name="mohamed anas" userId="5f30e499c9ffa245" providerId="LiveId" clId="{CBD8DF9C-2CE1-497D-A860-658431A6A37A}" dt="2024-05-24T11:17:34.679" v="4474" actId="20577"/>
          <ac:graphicFrameMkLst>
            <pc:docMk/>
            <pc:sldMk cId="2818819882" sldId="280"/>
            <ac:graphicFrameMk id="9" creationId="{6F7B1FCE-307C-49D5-44E8-2E62CA625D21}"/>
          </ac:graphicFrameMkLst>
        </pc:graphicFrameChg>
      </pc:sldChg>
      <pc:sldChg chg="modSp add mod ord">
        <pc:chgData name="mohamed anas" userId="5f30e499c9ffa245" providerId="LiveId" clId="{CBD8DF9C-2CE1-497D-A860-658431A6A37A}" dt="2024-05-24T11:22:00.492" v="4542" actId="122"/>
        <pc:sldMkLst>
          <pc:docMk/>
          <pc:sldMk cId="4215148607" sldId="281"/>
        </pc:sldMkLst>
        <pc:spChg chg="mod">
          <ac:chgData name="mohamed anas" userId="5f30e499c9ffa245" providerId="LiveId" clId="{CBD8DF9C-2CE1-497D-A860-658431A6A37A}" dt="2024-05-24T11:22:00.492" v="4542" actId="122"/>
          <ac:spMkLst>
            <pc:docMk/>
            <pc:sldMk cId="4215148607" sldId="281"/>
            <ac:spMk id="3" creationId="{614F4278-1E08-4DA1-E9A6-8EFC0C575F3C}"/>
          </ac:spMkLst>
        </pc:spChg>
      </pc:sldChg>
      <pc:sldChg chg="modSp add mod">
        <pc:chgData name="mohamed anas" userId="5f30e499c9ffa245" providerId="LiveId" clId="{CBD8DF9C-2CE1-497D-A860-658431A6A37A}" dt="2024-05-24T11:21:37.428" v="4540" actId="6549"/>
        <pc:sldMkLst>
          <pc:docMk/>
          <pc:sldMk cId="198167603" sldId="282"/>
        </pc:sldMkLst>
        <pc:spChg chg="mod">
          <ac:chgData name="mohamed anas" userId="5f30e499c9ffa245" providerId="LiveId" clId="{CBD8DF9C-2CE1-497D-A860-658431A6A37A}" dt="2024-05-24T11:21:37.428" v="4540" actId="6549"/>
          <ac:spMkLst>
            <pc:docMk/>
            <pc:sldMk cId="198167603" sldId="282"/>
            <ac:spMk id="3" creationId="{614F4278-1E08-4DA1-E9A6-8EFC0C575F3C}"/>
          </ac:spMkLst>
        </pc:spChg>
      </pc:sldChg>
    </pc:docChg>
  </pc:docChgLst>
  <pc:docChgLst>
    <pc:chgData name="mohamed anas" userId="5f30e499c9ffa245" providerId="LiveId" clId="{FEB8325E-E722-4167-9FED-5F5ED7B33310}"/>
    <pc:docChg chg="custSel modSld">
      <pc:chgData name="mohamed anas" userId="5f30e499c9ffa245" providerId="LiveId" clId="{FEB8325E-E722-4167-9FED-5F5ED7B33310}" dt="2024-05-24T14:35:26.489" v="1356" actId="403"/>
      <pc:docMkLst>
        <pc:docMk/>
      </pc:docMkLst>
      <pc:sldChg chg="modSp mod">
        <pc:chgData name="mohamed anas" userId="5f30e499c9ffa245" providerId="LiveId" clId="{FEB8325E-E722-4167-9FED-5F5ED7B33310}" dt="2024-05-24T14:21:46.466" v="470" actId="27636"/>
        <pc:sldMkLst>
          <pc:docMk/>
          <pc:sldMk cId="1030957826" sldId="269"/>
        </pc:sldMkLst>
        <pc:spChg chg="mod">
          <ac:chgData name="mohamed anas" userId="5f30e499c9ffa245" providerId="LiveId" clId="{FEB8325E-E722-4167-9FED-5F5ED7B33310}" dt="2024-05-24T14:21:46.466" v="470" actId="27636"/>
          <ac:spMkLst>
            <pc:docMk/>
            <pc:sldMk cId="1030957826" sldId="269"/>
            <ac:spMk id="3" creationId="{432FB92C-07E5-075B-1B4F-EA64DB3DBFF3}"/>
          </ac:spMkLst>
        </pc:spChg>
      </pc:sldChg>
      <pc:sldChg chg="modSp mod">
        <pc:chgData name="mohamed anas" userId="5f30e499c9ffa245" providerId="LiveId" clId="{FEB8325E-E722-4167-9FED-5F5ED7B33310}" dt="2024-05-24T14:18:02.697" v="356" actId="20577"/>
        <pc:sldMkLst>
          <pc:docMk/>
          <pc:sldMk cId="1623798880" sldId="272"/>
        </pc:sldMkLst>
        <pc:graphicFrameChg chg="modGraphic">
          <ac:chgData name="mohamed anas" userId="5f30e499c9ffa245" providerId="LiveId" clId="{FEB8325E-E722-4167-9FED-5F5ED7B33310}" dt="2024-05-24T14:18:02.697" v="356" actId="20577"/>
          <ac:graphicFrameMkLst>
            <pc:docMk/>
            <pc:sldMk cId="1623798880" sldId="272"/>
            <ac:graphicFrameMk id="8" creationId="{7EDBD9B8-39A6-8AE7-AB39-0E3A1A5B72FB}"/>
          </ac:graphicFrameMkLst>
        </pc:graphicFrameChg>
      </pc:sldChg>
      <pc:sldChg chg="modSp mod">
        <pc:chgData name="mohamed anas" userId="5f30e499c9ffa245" providerId="LiveId" clId="{FEB8325E-E722-4167-9FED-5F5ED7B33310}" dt="2024-05-24T14:29:04.458" v="952" actId="20577"/>
        <pc:sldMkLst>
          <pc:docMk/>
          <pc:sldMk cId="1415818647" sldId="274"/>
        </pc:sldMkLst>
        <pc:spChg chg="mod">
          <ac:chgData name="mohamed anas" userId="5f30e499c9ffa245" providerId="LiveId" clId="{FEB8325E-E722-4167-9FED-5F5ED7B33310}" dt="2024-05-24T14:29:04.458" v="952" actId="20577"/>
          <ac:spMkLst>
            <pc:docMk/>
            <pc:sldMk cId="1415818647" sldId="274"/>
            <ac:spMk id="3" creationId="{A0092C54-56DC-F001-1D66-9CBFB36F7667}"/>
          </ac:spMkLst>
        </pc:spChg>
      </pc:sldChg>
      <pc:sldChg chg="modSp mod">
        <pc:chgData name="mohamed anas" userId="5f30e499c9ffa245" providerId="LiveId" clId="{FEB8325E-E722-4167-9FED-5F5ED7B33310}" dt="2024-05-24T14:25:52.063" v="731" actId="20577"/>
        <pc:sldMkLst>
          <pc:docMk/>
          <pc:sldMk cId="3463423142" sldId="275"/>
        </pc:sldMkLst>
        <pc:spChg chg="mod">
          <ac:chgData name="mohamed anas" userId="5f30e499c9ffa245" providerId="LiveId" clId="{FEB8325E-E722-4167-9FED-5F5ED7B33310}" dt="2024-05-24T14:25:52.063" v="731" actId="20577"/>
          <ac:spMkLst>
            <pc:docMk/>
            <pc:sldMk cId="3463423142" sldId="275"/>
            <ac:spMk id="3" creationId="{A0092C54-56DC-F001-1D66-9CBFB36F7667}"/>
          </ac:spMkLst>
        </pc:spChg>
      </pc:sldChg>
      <pc:sldChg chg="modSp mod">
        <pc:chgData name="mohamed anas" userId="5f30e499c9ffa245" providerId="LiveId" clId="{FEB8325E-E722-4167-9FED-5F5ED7B33310}" dt="2024-05-24T14:33:14.643" v="1221" actId="6549"/>
        <pc:sldMkLst>
          <pc:docMk/>
          <pc:sldMk cId="4242334030" sldId="277"/>
        </pc:sldMkLst>
        <pc:spChg chg="mod">
          <ac:chgData name="mohamed anas" userId="5f30e499c9ffa245" providerId="LiveId" clId="{FEB8325E-E722-4167-9FED-5F5ED7B33310}" dt="2024-05-24T14:32:20.920" v="1143" actId="27636"/>
          <ac:spMkLst>
            <pc:docMk/>
            <pc:sldMk cId="4242334030" sldId="277"/>
            <ac:spMk id="3" creationId="{A0092C54-56DC-F001-1D66-9CBFB36F7667}"/>
          </ac:spMkLst>
        </pc:spChg>
        <pc:spChg chg="mod">
          <ac:chgData name="mohamed anas" userId="5f30e499c9ffa245" providerId="LiveId" clId="{FEB8325E-E722-4167-9FED-5F5ED7B33310}" dt="2024-05-24T14:33:14.643" v="1221" actId="6549"/>
          <ac:spMkLst>
            <pc:docMk/>
            <pc:sldMk cId="4242334030" sldId="277"/>
            <ac:spMk id="4" creationId="{A099B2AC-EDA8-8089-781D-54B5ECA66369}"/>
          </ac:spMkLst>
        </pc:spChg>
      </pc:sldChg>
      <pc:sldChg chg="modSp">
        <pc:chgData name="mohamed anas" userId="5f30e499c9ffa245" providerId="LiveId" clId="{FEB8325E-E722-4167-9FED-5F5ED7B33310}" dt="2024-05-24T14:27:06.975" v="823" actId="20577"/>
        <pc:sldMkLst>
          <pc:docMk/>
          <pc:sldMk cId="2818819882" sldId="280"/>
        </pc:sldMkLst>
        <pc:graphicFrameChg chg="mod">
          <ac:chgData name="mohamed anas" userId="5f30e499c9ffa245" providerId="LiveId" clId="{FEB8325E-E722-4167-9FED-5F5ED7B33310}" dt="2024-05-24T14:27:06.975" v="823" actId="20577"/>
          <ac:graphicFrameMkLst>
            <pc:docMk/>
            <pc:sldMk cId="2818819882" sldId="280"/>
            <ac:graphicFrameMk id="9" creationId="{6F7B1FCE-307C-49D5-44E8-2E62CA625D21}"/>
          </ac:graphicFrameMkLst>
        </pc:graphicFrameChg>
      </pc:sldChg>
      <pc:sldChg chg="modSp mod">
        <pc:chgData name="mohamed anas" userId="5f30e499c9ffa245" providerId="LiveId" clId="{FEB8325E-E722-4167-9FED-5F5ED7B33310}" dt="2024-05-24T14:35:26.489" v="1356" actId="403"/>
        <pc:sldMkLst>
          <pc:docMk/>
          <pc:sldMk cId="4215148607" sldId="281"/>
        </pc:sldMkLst>
        <pc:spChg chg="mod">
          <ac:chgData name="mohamed anas" userId="5f30e499c9ffa245" providerId="LiveId" clId="{FEB8325E-E722-4167-9FED-5F5ED7B33310}" dt="2024-05-24T14:35:26.489" v="1356" actId="403"/>
          <ac:spMkLst>
            <pc:docMk/>
            <pc:sldMk cId="4215148607" sldId="281"/>
            <ac:spMk id="3" creationId="{614F4278-1E08-4DA1-E9A6-8EFC0C575F3C}"/>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EDA00E-5591-41E0-A457-764AB50BB17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BD5DEC1-6259-4526-8754-E3B29510236D}">
      <dgm:prSet phldrT="[Text]" custT="1"/>
      <dgm:spPr>
        <a:solidFill>
          <a:schemeClr val="accent4">
            <a:lumMod val="40000"/>
            <a:lumOff val="60000"/>
          </a:schemeClr>
        </a:solidFill>
      </dgm:spPr>
      <dgm:t>
        <a:bodyPr/>
        <a:lstStyle/>
        <a:p>
          <a:r>
            <a:rPr lang="ar-LB" sz="2400" dirty="0">
              <a:solidFill>
                <a:schemeClr val="tx1"/>
              </a:solidFill>
            </a:rPr>
            <a:t>أكثر موقف مضحك مررت به</a:t>
          </a:r>
          <a:endParaRPr lang="en-US" sz="2400" dirty="0">
            <a:solidFill>
              <a:schemeClr val="tx1"/>
            </a:solidFill>
          </a:endParaRPr>
        </a:p>
      </dgm:t>
    </dgm:pt>
    <dgm:pt modelId="{A4C9E0DF-431E-4E05-B4FC-305045D4555D}" type="parTrans" cxnId="{D8CF874A-D040-4017-A09F-AFA1251D5508}">
      <dgm:prSet/>
      <dgm:spPr/>
      <dgm:t>
        <a:bodyPr/>
        <a:lstStyle/>
        <a:p>
          <a:endParaRPr lang="en-US"/>
        </a:p>
      </dgm:t>
    </dgm:pt>
    <dgm:pt modelId="{83F60366-9C8D-4C64-8046-7C8BEAABF2D9}" type="sibTrans" cxnId="{D8CF874A-D040-4017-A09F-AFA1251D5508}">
      <dgm:prSet/>
      <dgm:spPr/>
      <dgm:t>
        <a:bodyPr/>
        <a:lstStyle/>
        <a:p>
          <a:endParaRPr lang="en-US"/>
        </a:p>
      </dgm:t>
    </dgm:pt>
    <dgm:pt modelId="{7495CA45-B275-4C65-BB97-5AE84ACDD22B}">
      <dgm:prSet phldrT="[Text]" custT="1"/>
      <dgm:spPr>
        <a:solidFill>
          <a:schemeClr val="accent6">
            <a:lumMod val="40000"/>
            <a:lumOff val="60000"/>
          </a:schemeClr>
        </a:solidFill>
      </dgm:spPr>
      <dgm:t>
        <a:bodyPr/>
        <a:lstStyle/>
        <a:p>
          <a:r>
            <a:rPr lang="ar-LB" sz="2400" dirty="0">
              <a:solidFill>
                <a:schemeClr val="tx1"/>
              </a:solidFill>
            </a:rPr>
            <a:t>أجمل صفة بالنسبة لي</a:t>
          </a:r>
          <a:endParaRPr lang="en-US" sz="2400" dirty="0">
            <a:solidFill>
              <a:schemeClr val="tx1"/>
            </a:solidFill>
          </a:endParaRPr>
        </a:p>
      </dgm:t>
    </dgm:pt>
    <dgm:pt modelId="{DDECB94A-1343-4361-8214-122A5867A9B8}" type="parTrans" cxnId="{6FAA2E0A-7E0A-4105-A102-A662356973A9}">
      <dgm:prSet/>
      <dgm:spPr/>
      <dgm:t>
        <a:bodyPr/>
        <a:lstStyle/>
        <a:p>
          <a:endParaRPr lang="en-US"/>
        </a:p>
      </dgm:t>
    </dgm:pt>
    <dgm:pt modelId="{838EECC3-0815-4F9F-A658-CEC10F0CD9B4}" type="sibTrans" cxnId="{6FAA2E0A-7E0A-4105-A102-A662356973A9}">
      <dgm:prSet/>
      <dgm:spPr/>
      <dgm:t>
        <a:bodyPr/>
        <a:lstStyle/>
        <a:p>
          <a:endParaRPr lang="en-US"/>
        </a:p>
      </dgm:t>
    </dgm:pt>
    <dgm:pt modelId="{AF4E3D8F-84B7-4F97-B4BF-03A2A13A7EBD}">
      <dgm:prSet phldrT="[Text]" custT="1"/>
      <dgm:spPr>
        <a:solidFill>
          <a:schemeClr val="accent2">
            <a:lumMod val="60000"/>
            <a:lumOff val="40000"/>
          </a:schemeClr>
        </a:solidFill>
      </dgm:spPr>
      <dgm:t>
        <a:bodyPr/>
        <a:lstStyle/>
        <a:p>
          <a:r>
            <a:rPr lang="ar-LB" sz="2400" dirty="0">
              <a:solidFill>
                <a:schemeClr val="tx1"/>
              </a:solidFill>
            </a:rPr>
            <a:t>لو كان لدي فانوس سحري كنت .....</a:t>
          </a:r>
          <a:endParaRPr lang="en-US" sz="2400" dirty="0">
            <a:solidFill>
              <a:schemeClr val="tx1"/>
            </a:solidFill>
          </a:endParaRPr>
        </a:p>
      </dgm:t>
    </dgm:pt>
    <dgm:pt modelId="{B7EACDD8-E27E-4CC8-B9DF-8F97E8E86020}" type="parTrans" cxnId="{5183A925-09E7-48EE-812A-4F5CAFFC0B24}">
      <dgm:prSet/>
      <dgm:spPr/>
      <dgm:t>
        <a:bodyPr/>
        <a:lstStyle/>
        <a:p>
          <a:endParaRPr lang="en-US"/>
        </a:p>
      </dgm:t>
    </dgm:pt>
    <dgm:pt modelId="{263F727D-DB25-4672-BE1B-06368E413F90}" type="sibTrans" cxnId="{5183A925-09E7-48EE-812A-4F5CAFFC0B24}">
      <dgm:prSet/>
      <dgm:spPr/>
      <dgm:t>
        <a:bodyPr/>
        <a:lstStyle/>
        <a:p>
          <a:endParaRPr lang="en-US"/>
        </a:p>
      </dgm:t>
    </dgm:pt>
    <dgm:pt modelId="{6A52C490-8B7E-45F0-AA44-B70C712EB8B3}">
      <dgm:prSet phldrT="[Text]" custT="1"/>
      <dgm:spPr>
        <a:gradFill flip="none" rotWithShape="0">
          <a:gsLst>
            <a:gs pos="0">
              <a:srgbClr val="D830AC">
                <a:tint val="66000"/>
                <a:satMod val="160000"/>
              </a:srgbClr>
            </a:gs>
            <a:gs pos="50000">
              <a:srgbClr val="D830AC">
                <a:tint val="44500"/>
                <a:satMod val="160000"/>
              </a:srgbClr>
            </a:gs>
            <a:gs pos="100000">
              <a:srgbClr val="D830AC">
                <a:tint val="23500"/>
                <a:satMod val="160000"/>
              </a:srgbClr>
            </a:gs>
          </a:gsLst>
          <a:path path="circle">
            <a:fillToRect l="100000" t="100000"/>
          </a:path>
          <a:tileRect r="-100000" b="-100000"/>
        </a:gradFill>
      </dgm:spPr>
      <dgm:t>
        <a:bodyPr/>
        <a:lstStyle/>
        <a:p>
          <a:r>
            <a:rPr lang="ar-LB" sz="2400" dirty="0">
              <a:solidFill>
                <a:schemeClr val="tx1"/>
              </a:solidFill>
            </a:rPr>
            <a:t>أجمل بلد سافرت إليه</a:t>
          </a:r>
          <a:endParaRPr lang="en-US" sz="2400" dirty="0">
            <a:solidFill>
              <a:schemeClr val="tx1"/>
            </a:solidFill>
          </a:endParaRPr>
        </a:p>
      </dgm:t>
    </dgm:pt>
    <dgm:pt modelId="{FAA46121-8B13-47EF-AB74-40CE69BB2352}" type="parTrans" cxnId="{3BE319F0-DEE0-457F-942E-6E2B4886B24F}">
      <dgm:prSet/>
      <dgm:spPr/>
      <dgm:t>
        <a:bodyPr/>
        <a:lstStyle/>
        <a:p>
          <a:endParaRPr lang="en-US"/>
        </a:p>
      </dgm:t>
    </dgm:pt>
    <dgm:pt modelId="{82313169-131E-4EAD-8A98-0CED238DABE2}" type="sibTrans" cxnId="{3BE319F0-DEE0-457F-942E-6E2B4886B24F}">
      <dgm:prSet/>
      <dgm:spPr/>
      <dgm:t>
        <a:bodyPr/>
        <a:lstStyle/>
        <a:p>
          <a:endParaRPr lang="en-US"/>
        </a:p>
      </dgm:t>
    </dgm:pt>
    <dgm:pt modelId="{61F76797-CC85-4E1E-88C5-66884E7AFF17}">
      <dgm:prSet phldrT="[Text]" custT="1"/>
      <dgm:spPr>
        <a:solidFill>
          <a:schemeClr val="bg2">
            <a:lumMod val="90000"/>
          </a:schemeClr>
        </a:solidFill>
      </dgm:spPr>
      <dgm:t>
        <a:bodyPr/>
        <a:lstStyle/>
        <a:p>
          <a:r>
            <a:rPr lang="ar-LB" sz="2400" dirty="0">
              <a:solidFill>
                <a:schemeClr val="tx1"/>
              </a:solidFill>
            </a:rPr>
            <a:t>أغلى هدية قُدمت لي</a:t>
          </a:r>
          <a:endParaRPr lang="en-US" sz="2400" dirty="0">
            <a:solidFill>
              <a:schemeClr val="tx1"/>
            </a:solidFill>
          </a:endParaRPr>
        </a:p>
      </dgm:t>
    </dgm:pt>
    <dgm:pt modelId="{F0F3F8AE-1227-4250-88EE-74B7156EC0E1}" type="parTrans" cxnId="{B3FF95EF-5DB4-44A7-BA64-89995F7BE594}">
      <dgm:prSet/>
      <dgm:spPr/>
      <dgm:t>
        <a:bodyPr/>
        <a:lstStyle/>
        <a:p>
          <a:endParaRPr lang="en-US"/>
        </a:p>
      </dgm:t>
    </dgm:pt>
    <dgm:pt modelId="{E7B9071E-3D40-48FD-9DCD-AE3A9FA74CD5}" type="sibTrans" cxnId="{B3FF95EF-5DB4-44A7-BA64-89995F7BE594}">
      <dgm:prSet/>
      <dgm:spPr/>
      <dgm:t>
        <a:bodyPr/>
        <a:lstStyle/>
        <a:p>
          <a:endParaRPr lang="en-US"/>
        </a:p>
      </dgm:t>
    </dgm:pt>
    <dgm:pt modelId="{3B564C86-E50C-4F7F-BCE1-B30D4580879D}">
      <dgm:prSet phldrT="[Text]" custT="1"/>
      <dgm:spPr>
        <a:solidFill>
          <a:schemeClr val="accent1">
            <a:lumMod val="40000"/>
            <a:lumOff val="60000"/>
          </a:schemeClr>
        </a:solidFill>
      </dgm:spPr>
      <dgm:t>
        <a:bodyPr/>
        <a:lstStyle/>
        <a:p>
          <a:r>
            <a:rPr lang="ar-LB" sz="2400" dirty="0">
              <a:solidFill>
                <a:schemeClr val="tx1"/>
              </a:solidFill>
            </a:rPr>
            <a:t>أخر كتاب قرأته</a:t>
          </a:r>
          <a:endParaRPr lang="en-US" sz="2400" dirty="0">
            <a:solidFill>
              <a:schemeClr val="tx1"/>
            </a:solidFill>
          </a:endParaRPr>
        </a:p>
      </dgm:t>
    </dgm:pt>
    <dgm:pt modelId="{0D96BE3C-85A2-4733-9BDB-F85EDA930633}" type="parTrans" cxnId="{B1186483-F513-4538-B3E9-71678B05F5A2}">
      <dgm:prSet/>
      <dgm:spPr/>
      <dgm:t>
        <a:bodyPr/>
        <a:lstStyle/>
        <a:p>
          <a:endParaRPr lang="en-US"/>
        </a:p>
      </dgm:t>
    </dgm:pt>
    <dgm:pt modelId="{9FAF968A-A1EA-4718-BA45-152BD6C2F075}" type="sibTrans" cxnId="{B1186483-F513-4538-B3E9-71678B05F5A2}">
      <dgm:prSet/>
      <dgm:spPr/>
      <dgm:t>
        <a:bodyPr/>
        <a:lstStyle/>
        <a:p>
          <a:endParaRPr lang="en-US"/>
        </a:p>
      </dgm:t>
    </dgm:pt>
    <dgm:pt modelId="{960D4FB2-57C8-47F6-8C96-17717367C334}">
      <dgm:prSet phldrT="[Text]" custT="1"/>
      <dgm:spPr>
        <a:solidFill>
          <a:schemeClr val="accent4"/>
        </a:solidFill>
      </dgm:spPr>
      <dgm:t>
        <a:bodyPr/>
        <a:lstStyle/>
        <a:p>
          <a:r>
            <a:rPr lang="ar-LB" sz="2400" dirty="0">
              <a:solidFill>
                <a:schemeClr val="tx1"/>
              </a:solidFill>
            </a:rPr>
            <a:t>شعاري في الحياة</a:t>
          </a:r>
          <a:endParaRPr lang="en-US" sz="2400" dirty="0">
            <a:solidFill>
              <a:schemeClr val="tx1"/>
            </a:solidFill>
          </a:endParaRPr>
        </a:p>
      </dgm:t>
    </dgm:pt>
    <dgm:pt modelId="{F0A0255E-2058-4DC9-8725-8438F3FFE790}" type="parTrans" cxnId="{675726EE-0666-4ADC-9D30-8EBD204FEB68}">
      <dgm:prSet/>
      <dgm:spPr/>
      <dgm:t>
        <a:bodyPr/>
        <a:lstStyle/>
        <a:p>
          <a:endParaRPr lang="en-US"/>
        </a:p>
      </dgm:t>
    </dgm:pt>
    <dgm:pt modelId="{D30B5085-B4C1-4506-988A-B5A77906E7EB}" type="sibTrans" cxnId="{675726EE-0666-4ADC-9D30-8EBD204FEB68}">
      <dgm:prSet/>
      <dgm:spPr/>
      <dgm:t>
        <a:bodyPr/>
        <a:lstStyle/>
        <a:p>
          <a:endParaRPr lang="en-US"/>
        </a:p>
      </dgm:t>
    </dgm:pt>
    <dgm:pt modelId="{FF55DA23-D3DB-4579-91FE-03778D325832}">
      <dgm:prSet phldrT="[Text]" custT="1"/>
      <dgm:spPr>
        <a:solidFill>
          <a:schemeClr val="accent2"/>
        </a:solidFill>
      </dgm:spPr>
      <dgm:t>
        <a:bodyPr/>
        <a:lstStyle/>
        <a:p>
          <a:r>
            <a:rPr lang="ar-LB" sz="2400" dirty="0">
              <a:solidFill>
                <a:schemeClr val="tx1"/>
              </a:solidFill>
            </a:rPr>
            <a:t>من أهم المقابلات التي أجريتها</a:t>
          </a:r>
          <a:endParaRPr lang="en-US" sz="2400" dirty="0">
            <a:solidFill>
              <a:schemeClr val="tx1"/>
            </a:solidFill>
          </a:endParaRPr>
        </a:p>
      </dgm:t>
    </dgm:pt>
    <dgm:pt modelId="{CC947ED9-E0C4-48AD-B338-8CC6DF5237FF}" type="parTrans" cxnId="{2311D8D7-2D63-46A3-B4C3-F2A9C61407EF}">
      <dgm:prSet/>
      <dgm:spPr/>
      <dgm:t>
        <a:bodyPr/>
        <a:lstStyle/>
        <a:p>
          <a:endParaRPr lang="en-US"/>
        </a:p>
      </dgm:t>
    </dgm:pt>
    <dgm:pt modelId="{830ADCFC-DB2E-451E-A7C8-152DDF2C0C2F}" type="sibTrans" cxnId="{2311D8D7-2D63-46A3-B4C3-F2A9C61407EF}">
      <dgm:prSet/>
      <dgm:spPr/>
      <dgm:t>
        <a:bodyPr/>
        <a:lstStyle/>
        <a:p>
          <a:endParaRPr lang="en-US"/>
        </a:p>
      </dgm:t>
    </dgm:pt>
    <dgm:pt modelId="{60A5F2BF-00C7-4BC7-BE1B-55D089FD54BA}">
      <dgm:prSet phldrT="[Text]" custT="1"/>
      <dgm:spPr/>
      <dgm:t>
        <a:bodyPr/>
        <a:lstStyle/>
        <a:p>
          <a:r>
            <a:rPr lang="ar-LB" sz="2400" dirty="0">
              <a:solidFill>
                <a:schemeClr val="tx1"/>
              </a:solidFill>
            </a:rPr>
            <a:t>أكثر شيء أخافه</a:t>
          </a:r>
          <a:endParaRPr lang="en-US" sz="2400" dirty="0">
            <a:solidFill>
              <a:schemeClr val="tx1"/>
            </a:solidFill>
          </a:endParaRPr>
        </a:p>
      </dgm:t>
    </dgm:pt>
    <dgm:pt modelId="{1DF621ED-FD4D-4465-AC81-3000AC63BDF3}" type="parTrans" cxnId="{F18F5EC6-D3AB-490E-A737-72DE6662B514}">
      <dgm:prSet/>
      <dgm:spPr/>
      <dgm:t>
        <a:bodyPr/>
        <a:lstStyle/>
        <a:p>
          <a:endParaRPr lang="en-US"/>
        </a:p>
      </dgm:t>
    </dgm:pt>
    <dgm:pt modelId="{626AF6DD-E31F-483C-9BB1-DC076D424A54}" type="sibTrans" cxnId="{F18F5EC6-D3AB-490E-A737-72DE6662B514}">
      <dgm:prSet/>
      <dgm:spPr/>
      <dgm:t>
        <a:bodyPr/>
        <a:lstStyle/>
        <a:p>
          <a:endParaRPr lang="en-US"/>
        </a:p>
      </dgm:t>
    </dgm:pt>
    <dgm:pt modelId="{F20DBDB2-4978-4FBC-A52C-72483420DB76}">
      <dgm:prSet phldrT="[Text]" custT="1"/>
      <dgm:spPr>
        <a:solidFill>
          <a:schemeClr val="accent4">
            <a:lumMod val="60000"/>
            <a:lumOff val="40000"/>
          </a:schemeClr>
        </a:solidFill>
      </dgm:spPr>
      <dgm:t>
        <a:bodyPr/>
        <a:lstStyle/>
        <a:p>
          <a:r>
            <a:rPr lang="ar-LB" sz="2400" dirty="0">
              <a:solidFill>
                <a:schemeClr val="tx1"/>
              </a:solidFill>
            </a:rPr>
            <a:t>بعد أن ينتهي التدريب سوف....</a:t>
          </a:r>
          <a:endParaRPr lang="en-US" sz="2400" dirty="0">
            <a:solidFill>
              <a:schemeClr val="tx1"/>
            </a:solidFill>
          </a:endParaRPr>
        </a:p>
      </dgm:t>
    </dgm:pt>
    <dgm:pt modelId="{E11A4F26-8582-45CC-95E7-17C3B6F8929B}" type="parTrans" cxnId="{04CC5C83-D6A5-45BC-B955-E665CB60FB3A}">
      <dgm:prSet/>
      <dgm:spPr/>
      <dgm:t>
        <a:bodyPr/>
        <a:lstStyle/>
        <a:p>
          <a:endParaRPr lang="en-US"/>
        </a:p>
      </dgm:t>
    </dgm:pt>
    <dgm:pt modelId="{E7A5D3A2-C264-492E-811A-F76453C0502E}" type="sibTrans" cxnId="{04CC5C83-D6A5-45BC-B955-E665CB60FB3A}">
      <dgm:prSet/>
      <dgm:spPr/>
      <dgm:t>
        <a:bodyPr/>
        <a:lstStyle/>
        <a:p>
          <a:endParaRPr lang="en-US"/>
        </a:p>
      </dgm:t>
    </dgm:pt>
    <dgm:pt modelId="{F49EB76A-C8C5-47AE-AE63-4E9B3CCEED27}">
      <dgm:prSet phldrT="[Text]" custT="1"/>
      <dgm:spPr>
        <a:solidFill>
          <a:srgbClr val="92D050"/>
        </a:solidFill>
      </dgm:spPr>
      <dgm:t>
        <a:bodyPr/>
        <a:lstStyle/>
        <a:p>
          <a:r>
            <a:rPr lang="ar-LB" sz="2400" dirty="0">
              <a:solidFill>
                <a:schemeClr val="tx1"/>
              </a:solidFill>
            </a:rPr>
            <a:t>الصفة التي تزعجني</a:t>
          </a:r>
          <a:endParaRPr lang="en-US" sz="2400" dirty="0">
            <a:solidFill>
              <a:schemeClr val="tx1"/>
            </a:solidFill>
          </a:endParaRPr>
        </a:p>
      </dgm:t>
    </dgm:pt>
    <dgm:pt modelId="{96B77868-9955-47B2-9D02-289C19684D99}" type="parTrans" cxnId="{5F522F06-C627-4BEA-90A4-2687C718B6B8}">
      <dgm:prSet/>
      <dgm:spPr/>
      <dgm:t>
        <a:bodyPr/>
        <a:lstStyle/>
        <a:p>
          <a:endParaRPr lang="en-US"/>
        </a:p>
      </dgm:t>
    </dgm:pt>
    <dgm:pt modelId="{5F2DDD58-5134-49ED-8C7C-8F2195D7E0D3}" type="sibTrans" cxnId="{5F522F06-C627-4BEA-90A4-2687C718B6B8}">
      <dgm:prSet/>
      <dgm:spPr/>
      <dgm:t>
        <a:bodyPr/>
        <a:lstStyle/>
        <a:p>
          <a:endParaRPr lang="en-US"/>
        </a:p>
      </dgm:t>
    </dgm:pt>
    <dgm:pt modelId="{93E419E0-378C-4A0F-AD1C-6E87DA93F030}">
      <dgm:prSet phldrT="[Text]" custT="1"/>
      <dgm:spPr>
        <a:solidFill>
          <a:schemeClr val="accent6">
            <a:lumMod val="75000"/>
          </a:schemeClr>
        </a:solidFill>
      </dgm:spPr>
      <dgm:t>
        <a:bodyPr/>
        <a:lstStyle/>
        <a:p>
          <a:r>
            <a:rPr lang="ar-LB" sz="2400" dirty="0">
              <a:solidFill>
                <a:schemeClr val="tx1"/>
              </a:solidFill>
            </a:rPr>
            <a:t>أمنيتي في الحياة</a:t>
          </a:r>
          <a:endParaRPr lang="en-US" sz="2400" dirty="0">
            <a:solidFill>
              <a:schemeClr val="tx1"/>
            </a:solidFill>
          </a:endParaRPr>
        </a:p>
      </dgm:t>
    </dgm:pt>
    <dgm:pt modelId="{D2226041-0857-4BED-BB83-D3DB49D6E61F}" type="parTrans" cxnId="{7E055E15-A2F9-4A23-8E84-F2C3863D9CCC}">
      <dgm:prSet/>
      <dgm:spPr/>
      <dgm:t>
        <a:bodyPr/>
        <a:lstStyle/>
        <a:p>
          <a:endParaRPr lang="en-US"/>
        </a:p>
      </dgm:t>
    </dgm:pt>
    <dgm:pt modelId="{7BDE0F9E-AB55-4277-9A92-3B1A7C4BE8C5}" type="sibTrans" cxnId="{7E055E15-A2F9-4A23-8E84-F2C3863D9CCC}">
      <dgm:prSet/>
      <dgm:spPr/>
      <dgm:t>
        <a:bodyPr/>
        <a:lstStyle/>
        <a:p>
          <a:endParaRPr lang="en-US"/>
        </a:p>
      </dgm:t>
    </dgm:pt>
    <dgm:pt modelId="{7D7BC5B3-55D2-45C8-B83E-ABE4B3C295B1}" type="pres">
      <dgm:prSet presAssocID="{32EDA00E-5591-41E0-A457-764AB50BB174}" presName="diagram" presStyleCnt="0">
        <dgm:presLayoutVars>
          <dgm:dir/>
          <dgm:resizeHandles val="exact"/>
        </dgm:presLayoutVars>
      </dgm:prSet>
      <dgm:spPr/>
    </dgm:pt>
    <dgm:pt modelId="{7A743ED0-F96B-4F50-8E20-F4A88443802B}" type="pres">
      <dgm:prSet presAssocID="{7BD5DEC1-6259-4526-8754-E3B29510236D}" presName="node" presStyleLbl="node1" presStyleIdx="0" presStyleCnt="12">
        <dgm:presLayoutVars>
          <dgm:bulletEnabled val="1"/>
        </dgm:presLayoutVars>
      </dgm:prSet>
      <dgm:spPr/>
    </dgm:pt>
    <dgm:pt modelId="{B202A2A3-E5FA-4C23-9113-3AAE2D202DB0}" type="pres">
      <dgm:prSet presAssocID="{83F60366-9C8D-4C64-8046-7C8BEAABF2D9}" presName="sibTrans" presStyleCnt="0"/>
      <dgm:spPr/>
    </dgm:pt>
    <dgm:pt modelId="{2572B409-1AE7-4211-A5DB-CC7F38E575F0}" type="pres">
      <dgm:prSet presAssocID="{960D4FB2-57C8-47F6-8C96-17717367C334}" presName="node" presStyleLbl="node1" presStyleIdx="1" presStyleCnt="12">
        <dgm:presLayoutVars>
          <dgm:bulletEnabled val="1"/>
        </dgm:presLayoutVars>
      </dgm:prSet>
      <dgm:spPr/>
    </dgm:pt>
    <dgm:pt modelId="{AE291C51-D5B8-4411-9185-42CA95AFF8CC}" type="pres">
      <dgm:prSet presAssocID="{D30B5085-B4C1-4506-988A-B5A77906E7EB}" presName="sibTrans" presStyleCnt="0"/>
      <dgm:spPr/>
    </dgm:pt>
    <dgm:pt modelId="{272E73B6-69EE-4CC2-9E00-921D3C475C5F}" type="pres">
      <dgm:prSet presAssocID="{FF55DA23-D3DB-4579-91FE-03778D325832}" presName="node" presStyleLbl="node1" presStyleIdx="2" presStyleCnt="12">
        <dgm:presLayoutVars>
          <dgm:bulletEnabled val="1"/>
        </dgm:presLayoutVars>
      </dgm:prSet>
      <dgm:spPr/>
    </dgm:pt>
    <dgm:pt modelId="{A80272AD-373B-48F9-A85D-9B595538BAFF}" type="pres">
      <dgm:prSet presAssocID="{830ADCFC-DB2E-451E-A7C8-152DDF2C0C2F}" presName="sibTrans" presStyleCnt="0"/>
      <dgm:spPr/>
    </dgm:pt>
    <dgm:pt modelId="{9AE75E0E-D1C0-47DD-A8B9-F18C61148A73}" type="pres">
      <dgm:prSet presAssocID="{60A5F2BF-00C7-4BC7-BE1B-55D089FD54BA}" presName="node" presStyleLbl="node1" presStyleIdx="3" presStyleCnt="12">
        <dgm:presLayoutVars>
          <dgm:bulletEnabled val="1"/>
        </dgm:presLayoutVars>
      </dgm:prSet>
      <dgm:spPr/>
    </dgm:pt>
    <dgm:pt modelId="{A69721D3-84F3-40C8-B711-F485481ECB57}" type="pres">
      <dgm:prSet presAssocID="{626AF6DD-E31F-483C-9BB1-DC076D424A54}" presName="sibTrans" presStyleCnt="0"/>
      <dgm:spPr/>
    </dgm:pt>
    <dgm:pt modelId="{0C05FD05-AD1C-4B8D-BD05-B302B6381639}" type="pres">
      <dgm:prSet presAssocID="{F20DBDB2-4978-4FBC-A52C-72483420DB76}" presName="node" presStyleLbl="node1" presStyleIdx="4" presStyleCnt="12">
        <dgm:presLayoutVars>
          <dgm:bulletEnabled val="1"/>
        </dgm:presLayoutVars>
      </dgm:prSet>
      <dgm:spPr/>
    </dgm:pt>
    <dgm:pt modelId="{65A5DED7-B60D-46EE-A27B-7705E916D716}" type="pres">
      <dgm:prSet presAssocID="{E7A5D3A2-C264-492E-811A-F76453C0502E}" presName="sibTrans" presStyleCnt="0"/>
      <dgm:spPr/>
    </dgm:pt>
    <dgm:pt modelId="{86F810F5-8CB5-4E71-B808-44271B7DC737}" type="pres">
      <dgm:prSet presAssocID="{F49EB76A-C8C5-47AE-AE63-4E9B3CCEED27}" presName="node" presStyleLbl="node1" presStyleIdx="5" presStyleCnt="12">
        <dgm:presLayoutVars>
          <dgm:bulletEnabled val="1"/>
        </dgm:presLayoutVars>
      </dgm:prSet>
      <dgm:spPr/>
    </dgm:pt>
    <dgm:pt modelId="{AFFC3720-B909-47D4-A310-42C2106782B6}" type="pres">
      <dgm:prSet presAssocID="{5F2DDD58-5134-49ED-8C7C-8F2195D7E0D3}" presName="sibTrans" presStyleCnt="0"/>
      <dgm:spPr/>
    </dgm:pt>
    <dgm:pt modelId="{56218FB5-E633-4B95-BB51-FC1B3AE98F67}" type="pres">
      <dgm:prSet presAssocID="{3B564C86-E50C-4F7F-BCE1-B30D4580879D}" presName="node" presStyleLbl="node1" presStyleIdx="6" presStyleCnt="12">
        <dgm:presLayoutVars>
          <dgm:bulletEnabled val="1"/>
        </dgm:presLayoutVars>
      </dgm:prSet>
      <dgm:spPr/>
    </dgm:pt>
    <dgm:pt modelId="{1FAC7BF3-A80E-4BE6-985C-E57A8531A62E}" type="pres">
      <dgm:prSet presAssocID="{9FAF968A-A1EA-4718-BA45-152BD6C2F075}" presName="sibTrans" presStyleCnt="0"/>
      <dgm:spPr/>
    </dgm:pt>
    <dgm:pt modelId="{A15B9AC6-A915-4310-A399-F0A46C640CFA}" type="pres">
      <dgm:prSet presAssocID="{7495CA45-B275-4C65-BB97-5AE84ACDD22B}" presName="node" presStyleLbl="node1" presStyleIdx="7" presStyleCnt="12">
        <dgm:presLayoutVars>
          <dgm:bulletEnabled val="1"/>
        </dgm:presLayoutVars>
      </dgm:prSet>
      <dgm:spPr/>
    </dgm:pt>
    <dgm:pt modelId="{4D69D514-7DC9-4C86-BF0F-812CABE9DFD4}" type="pres">
      <dgm:prSet presAssocID="{838EECC3-0815-4F9F-A658-CEC10F0CD9B4}" presName="sibTrans" presStyleCnt="0"/>
      <dgm:spPr/>
    </dgm:pt>
    <dgm:pt modelId="{8D20D462-16C4-4729-B4DA-D5518041A893}" type="pres">
      <dgm:prSet presAssocID="{AF4E3D8F-84B7-4F97-B4BF-03A2A13A7EBD}" presName="node" presStyleLbl="node1" presStyleIdx="8" presStyleCnt="12">
        <dgm:presLayoutVars>
          <dgm:bulletEnabled val="1"/>
        </dgm:presLayoutVars>
      </dgm:prSet>
      <dgm:spPr/>
    </dgm:pt>
    <dgm:pt modelId="{0CD2B9DE-08D0-49A5-83FB-E0694C52C56C}" type="pres">
      <dgm:prSet presAssocID="{263F727D-DB25-4672-BE1B-06368E413F90}" presName="sibTrans" presStyleCnt="0"/>
      <dgm:spPr/>
    </dgm:pt>
    <dgm:pt modelId="{33262518-D7DA-4DEC-965A-D1E600BC7DDE}" type="pres">
      <dgm:prSet presAssocID="{6A52C490-8B7E-45F0-AA44-B70C712EB8B3}" presName="node" presStyleLbl="node1" presStyleIdx="9" presStyleCnt="12">
        <dgm:presLayoutVars>
          <dgm:bulletEnabled val="1"/>
        </dgm:presLayoutVars>
      </dgm:prSet>
      <dgm:spPr/>
    </dgm:pt>
    <dgm:pt modelId="{9D19B4CB-4916-4771-9954-DED7EA4951EB}" type="pres">
      <dgm:prSet presAssocID="{82313169-131E-4EAD-8A98-0CED238DABE2}" presName="sibTrans" presStyleCnt="0"/>
      <dgm:spPr/>
    </dgm:pt>
    <dgm:pt modelId="{F538A40D-744B-463C-9D05-694D43F82B93}" type="pres">
      <dgm:prSet presAssocID="{61F76797-CC85-4E1E-88C5-66884E7AFF17}" presName="node" presStyleLbl="node1" presStyleIdx="10" presStyleCnt="12">
        <dgm:presLayoutVars>
          <dgm:bulletEnabled val="1"/>
        </dgm:presLayoutVars>
      </dgm:prSet>
      <dgm:spPr/>
    </dgm:pt>
    <dgm:pt modelId="{F5677CAC-41A8-456C-B528-A9AE966E4593}" type="pres">
      <dgm:prSet presAssocID="{E7B9071E-3D40-48FD-9DCD-AE3A9FA74CD5}" presName="sibTrans" presStyleCnt="0"/>
      <dgm:spPr/>
    </dgm:pt>
    <dgm:pt modelId="{70F618E1-DC9A-46FB-B058-4747717F230F}" type="pres">
      <dgm:prSet presAssocID="{93E419E0-378C-4A0F-AD1C-6E87DA93F030}" presName="node" presStyleLbl="node1" presStyleIdx="11" presStyleCnt="12">
        <dgm:presLayoutVars>
          <dgm:bulletEnabled val="1"/>
        </dgm:presLayoutVars>
      </dgm:prSet>
      <dgm:spPr/>
    </dgm:pt>
  </dgm:ptLst>
  <dgm:cxnLst>
    <dgm:cxn modelId="{F4AA5102-63C2-4F8B-9084-9CACBE35E49C}" type="presOf" srcId="{6A52C490-8B7E-45F0-AA44-B70C712EB8B3}" destId="{33262518-D7DA-4DEC-965A-D1E600BC7DDE}" srcOrd="0" destOrd="0" presId="urn:microsoft.com/office/officeart/2005/8/layout/default"/>
    <dgm:cxn modelId="{EBBB9804-85CC-46CA-80FD-00BD54E64A8B}" type="presOf" srcId="{7495CA45-B275-4C65-BB97-5AE84ACDD22B}" destId="{A15B9AC6-A915-4310-A399-F0A46C640CFA}" srcOrd="0" destOrd="0" presId="urn:microsoft.com/office/officeart/2005/8/layout/default"/>
    <dgm:cxn modelId="{5F522F06-C627-4BEA-90A4-2687C718B6B8}" srcId="{32EDA00E-5591-41E0-A457-764AB50BB174}" destId="{F49EB76A-C8C5-47AE-AE63-4E9B3CCEED27}" srcOrd="5" destOrd="0" parTransId="{96B77868-9955-47B2-9D02-289C19684D99}" sibTransId="{5F2DDD58-5134-49ED-8C7C-8F2195D7E0D3}"/>
    <dgm:cxn modelId="{7B236F07-8F41-41E1-A8A3-5C9F765385A1}" type="presOf" srcId="{60A5F2BF-00C7-4BC7-BE1B-55D089FD54BA}" destId="{9AE75E0E-D1C0-47DD-A8B9-F18C61148A73}" srcOrd="0" destOrd="0" presId="urn:microsoft.com/office/officeart/2005/8/layout/default"/>
    <dgm:cxn modelId="{6FAA2E0A-7E0A-4105-A102-A662356973A9}" srcId="{32EDA00E-5591-41E0-A457-764AB50BB174}" destId="{7495CA45-B275-4C65-BB97-5AE84ACDD22B}" srcOrd="7" destOrd="0" parTransId="{DDECB94A-1343-4361-8214-122A5867A9B8}" sibTransId="{838EECC3-0815-4F9F-A658-CEC10F0CD9B4}"/>
    <dgm:cxn modelId="{7E055E15-A2F9-4A23-8E84-F2C3863D9CCC}" srcId="{32EDA00E-5591-41E0-A457-764AB50BB174}" destId="{93E419E0-378C-4A0F-AD1C-6E87DA93F030}" srcOrd="11" destOrd="0" parTransId="{D2226041-0857-4BED-BB83-D3DB49D6E61F}" sibTransId="{7BDE0F9E-AB55-4277-9A92-3B1A7C4BE8C5}"/>
    <dgm:cxn modelId="{5183A925-09E7-48EE-812A-4F5CAFFC0B24}" srcId="{32EDA00E-5591-41E0-A457-764AB50BB174}" destId="{AF4E3D8F-84B7-4F97-B4BF-03A2A13A7EBD}" srcOrd="8" destOrd="0" parTransId="{B7EACDD8-E27E-4CC8-B9DF-8F97E8E86020}" sibTransId="{263F727D-DB25-4672-BE1B-06368E413F90}"/>
    <dgm:cxn modelId="{FAD93D27-DA2D-4D9E-8182-EC79CB0F262D}" type="presOf" srcId="{AF4E3D8F-84B7-4F97-B4BF-03A2A13A7EBD}" destId="{8D20D462-16C4-4729-B4DA-D5518041A893}" srcOrd="0" destOrd="0" presId="urn:microsoft.com/office/officeart/2005/8/layout/default"/>
    <dgm:cxn modelId="{D8CF874A-D040-4017-A09F-AFA1251D5508}" srcId="{32EDA00E-5591-41E0-A457-764AB50BB174}" destId="{7BD5DEC1-6259-4526-8754-E3B29510236D}" srcOrd="0" destOrd="0" parTransId="{A4C9E0DF-431E-4E05-B4FC-305045D4555D}" sibTransId="{83F60366-9C8D-4C64-8046-7C8BEAABF2D9}"/>
    <dgm:cxn modelId="{B49E8B4C-8020-4137-9F28-DA9D88BC1B90}" type="presOf" srcId="{F49EB76A-C8C5-47AE-AE63-4E9B3CCEED27}" destId="{86F810F5-8CB5-4E71-B808-44271B7DC737}" srcOrd="0" destOrd="0" presId="urn:microsoft.com/office/officeart/2005/8/layout/default"/>
    <dgm:cxn modelId="{94BF7950-A248-42DF-A7AE-798A3F9AF5B8}" type="presOf" srcId="{93E419E0-378C-4A0F-AD1C-6E87DA93F030}" destId="{70F618E1-DC9A-46FB-B058-4747717F230F}" srcOrd="0" destOrd="0" presId="urn:microsoft.com/office/officeart/2005/8/layout/default"/>
    <dgm:cxn modelId="{04CC5C83-D6A5-45BC-B955-E665CB60FB3A}" srcId="{32EDA00E-5591-41E0-A457-764AB50BB174}" destId="{F20DBDB2-4978-4FBC-A52C-72483420DB76}" srcOrd="4" destOrd="0" parTransId="{E11A4F26-8582-45CC-95E7-17C3B6F8929B}" sibTransId="{E7A5D3A2-C264-492E-811A-F76453C0502E}"/>
    <dgm:cxn modelId="{B1186483-F513-4538-B3E9-71678B05F5A2}" srcId="{32EDA00E-5591-41E0-A457-764AB50BB174}" destId="{3B564C86-E50C-4F7F-BCE1-B30D4580879D}" srcOrd="6" destOrd="0" parTransId="{0D96BE3C-85A2-4733-9BDB-F85EDA930633}" sibTransId="{9FAF968A-A1EA-4718-BA45-152BD6C2F075}"/>
    <dgm:cxn modelId="{2048BBA6-BC67-4BE2-B3BF-6E289FE14654}" type="presOf" srcId="{F20DBDB2-4978-4FBC-A52C-72483420DB76}" destId="{0C05FD05-AD1C-4B8D-BD05-B302B6381639}" srcOrd="0" destOrd="0" presId="urn:microsoft.com/office/officeart/2005/8/layout/default"/>
    <dgm:cxn modelId="{4B82C7B5-948C-49B4-A5CD-3B075682C032}" type="presOf" srcId="{960D4FB2-57C8-47F6-8C96-17717367C334}" destId="{2572B409-1AE7-4211-A5DB-CC7F38E575F0}" srcOrd="0" destOrd="0" presId="urn:microsoft.com/office/officeart/2005/8/layout/default"/>
    <dgm:cxn modelId="{B5F975BD-1307-4F5A-98BD-C68D54AA15C6}" type="presOf" srcId="{FF55DA23-D3DB-4579-91FE-03778D325832}" destId="{272E73B6-69EE-4CC2-9E00-921D3C475C5F}" srcOrd="0" destOrd="0" presId="urn:microsoft.com/office/officeart/2005/8/layout/default"/>
    <dgm:cxn modelId="{F18F5EC6-D3AB-490E-A737-72DE6662B514}" srcId="{32EDA00E-5591-41E0-A457-764AB50BB174}" destId="{60A5F2BF-00C7-4BC7-BE1B-55D089FD54BA}" srcOrd="3" destOrd="0" parTransId="{1DF621ED-FD4D-4465-AC81-3000AC63BDF3}" sibTransId="{626AF6DD-E31F-483C-9BB1-DC076D424A54}"/>
    <dgm:cxn modelId="{2311D8D7-2D63-46A3-B4C3-F2A9C61407EF}" srcId="{32EDA00E-5591-41E0-A457-764AB50BB174}" destId="{FF55DA23-D3DB-4579-91FE-03778D325832}" srcOrd="2" destOrd="0" parTransId="{CC947ED9-E0C4-48AD-B338-8CC6DF5237FF}" sibTransId="{830ADCFC-DB2E-451E-A7C8-152DDF2C0C2F}"/>
    <dgm:cxn modelId="{755086EA-AB47-46E0-A158-1945BB06BE91}" type="presOf" srcId="{7BD5DEC1-6259-4526-8754-E3B29510236D}" destId="{7A743ED0-F96B-4F50-8E20-F4A88443802B}" srcOrd="0" destOrd="0" presId="urn:microsoft.com/office/officeart/2005/8/layout/default"/>
    <dgm:cxn modelId="{63B6E6ED-31D5-4473-9171-CEEDA4AED30C}" type="presOf" srcId="{32EDA00E-5591-41E0-A457-764AB50BB174}" destId="{7D7BC5B3-55D2-45C8-B83E-ABE4B3C295B1}" srcOrd="0" destOrd="0" presId="urn:microsoft.com/office/officeart/2005/8/layout/default"/>
    <dgm:cxn modelId="{675726EE-0666-4ADC-9D30-8EBD204FEB68}" srcId="{32EDA00E-5591-41E0-A457-764AB50BB174}" destId="{960D4FB2-57C8-47F6-8C96-17717367C334}" srcOrd="1" destOrd="0" parTransId="{F0A0255E-2058-4DC9-8725-8438F3FFE790}" sibTransId="{D30B5085-B4C1-4506-988A-B5A77906E7EB}"/>
    <dgm:cxn modelId="{B3FF95EF-5DB4-44A7-BA64-89995F7BE594}" srcId="{32EDA00E-5591-41E0-A457-764AB50BB174}" destId="{61F76797-CC85-4E1E-88C5-66884E7AFF17}" srcOrd="10" destOrd="0" parTransId="{F0F3F8AE-1227-4250-88EE-74B7156EC0E1}" sibTransId="{E7B9071E-3D40-48FD-9DCD-AE3A9FA74CD5}"/>
    <dgm:cxn modelId="{3BE319F0-DEE0-457F-942E-6E2B4886B24F}" srcId="{32EDA00E-5591-41E0-A457-764AB50BB174}" destId="{6A52C490-8B7E-45F0-AA44-B70C712EB8B3}" srcOrd="9" destOrd="0" parTransId="{FAA46121-8B13-47EF-AB74-40CE69BB2352}" sibTransId="{82313169-131E-4EAD-8A98-0CED238DABE2}"/>
    <dgm:cxn modelId="{73CD2EF0-8533-485E-BB8F-6E5E0CC8849B}" type="presOf" srcId="{3B564C86-E50C-4F7F-BCE1-B30D4580879D}" destId="{56218FB5-E633-4B95-BB51-FC1B3AE98F67}" srcOrd="0" destOrd="0" presId="urn:microsoft.com/office/officeart/2005/8/layout/default"/>
    <dgm:cxn modelId="{28EB35FC-9647-41BA-AF1D-C8E5CF67E566}" type="presOf" srcId="{61F76797-CC85-4E1E-88C5-66884E7AFF17}" destId="{F538A40D-744B-463C-9D05-694D43F82B93}" srcOrd="0" destOrd="0" presId="urn:microsoft.com/office/officeart/2005/8/layout/default"/>
    <dgm:cxn modelId="{D2ED6FE8-5D43-4116-94B4-E5256CAF0D80}" type="presParOf" srcId="{7D7BC5B3-55D2-45C8-B83E-ABE4B3C295B1}" destId="{7A743ED0-F96B-4F50-8E20-F4A88443802B}" srcOrd="0" destOrd="0" presId="urn:microsoft.com/office/officeart/2005/8/layout/default"/>
    <dgm:cxn modelId="{5456B080-E8B3-4800-BF59-E8B4D398C951}" type="presParOf" srcId="{7D7BC5B3-55D2-45C8-B83E-ABE4B3C295B1}" destId="{B202A2A3-E5FA-4C23-9113-3AAE2D202DB0}" srcOrd="1" destOrd="0" presId="urn:microsoft.com/office/officeart/2005/8/layout/default"/>
    <dgm:cxn modelId="{E47575C4-729C-4826-80A2-7FA4B6459B43}" type="presParOf" srcId="{7D7BC5B3-55D2-45C8-B83E-ABE4B3C295B1}" destId="{2572B409-1AE7-4211-A5DB-CC7F38E575F0}" srcOrd="2" destOrd="0" presId="urn:microsoft.com/office/officeart/2005/8/layout/default"/>
    <dgm:cxn modelId="{9B4CF666-D2FD-4CC2-BE4B-B72187147A9F}" type="presParOf" srcId="{7D7BC5B3-55D2-45C8-B83E-ABE4B3C295B1}" destId="{AE291C51-D5B8-4411-9185-42CA95AFF8CC}" srcOrd="3" destOrd="0" presId="urn:microsoft.com/office/officeart/2005/8/layout/default"/>
    <dgm:cxn modelId="{737D7550-6549-416E-B738-B94986209D14}" type="presParOf" srcId="{7D7BC5B3-55D2-45C8-B83E-ABE4B3C295B1}" destId="{272E73B6-69EE-4CC2-9E00-921D3C475C5F}" srcOrd="4" destOrd="0" presId="urn:microsoft.com/office/officeart/2005/8/layout/default"/>
    <dgm:cxn modelId="{8E55DB08-571D-4FAA-937A-86EC3F89DD7B}" type="presParOf" srcId="{7D7BC5B3-55D2-45C8-B83E-ABE4B3C295B1}" destId="{A80272AD-373B-48F9-A85D-9B595538BAFF}" srcOrd="5" destOrd="0" presId="urn:microsoft.com/office/officeart/2005/8/layout/default"/>
    <dgm:cxn modelId="{D79BB045-87C5-4ED4-AEB9-7BA8E4C496F7}" type="presParOf" srcId="{7D7BC5B3-55D2-45C8-B83E-ABE4B3C295B1}" destId="{9AE75E0E-D1C0-47DD-A8B9-F18C61148A73}" srcOrd="6" destOrd="0" presId="urn:microsoft.com/office/officeart/2005/8/layout/default"/>
    <dgm:cxn modelId="{E6B7B663-7612-4F0D-B5B3-E9689922931B}" type="presParOf" srcId="{7D7BC5B3-55D2-45C8-B83E-ABE4B3C295B1}" destId="{A69721D3-84F3-40C8-B711-F485481ECB57}" srcOrd="7" destOrd="0" presId="urn:microsoft.com/office/officeart/2005/8/layout/default"/>
    <dgm:cxn modelId="{AA8381E5-654A-451D-B291-30E725B527D3}" type="presParOf" srcId="{7D7BC5B3-55D2-45C8-B83E-ABE4B3C295B1}" destId="{0C05FD05-AD1C-4B8D-BD05-B302B6381639}" srcOrd="8" destOrd="0" presId="urn:microsoft.com/office/officeart/2005/8/layout/default"/>
    <dgm:cxn modelId="{AEF4CD89-B74A-478E-8AE3-7FED7B5D330E}" type="presParOf" srcId="{7D7BC5B3-55D2-45C8-B83E-ABE4B3C295B1}" destId="{65A5DED7-B60D-46EE-A27B-7705E916D716}" srcOrd="9" destOrd="0" presId="urn:microsoft.com/office/officeart/2005/8/layout/default"/>
    <dgm:cxn modelId="{D0D81A08-4BFA-4530-A956-4054448EF3D4}" type="presParOf" srcId="{7D7BC5B3-55D2-45C8-B83E-ABE4B3C295B1}" destId="{86F810F5-8CB5-4E71-B808-44271B7DC737}" srcOrd="10" destOrd="0" presId="urn:microsoft.com/office/officeart/2005/8/layout/default"/>
    <dgm:cxn modelId="{FF3D633F-98F7-453F-BFDB-71799A7509CF}" type="presParOf" srcId="{7D7BC5B3-55D2-45C8-B83E-ABE4B3C295B1}" destId="{AFFC3720-B909-47D4-A310-42C2106782B6}" srcOrd="11" destOrd="0" presId="urn:microsoft.com/office/officeart/2005/8/layout/default"/>
    <dgm:cxn modelId="{BFC97E0A-B8D4-4A1A-A928-491FA278EA82}" type="presParOf" srcId="{7D7BC5B3-55D2-45C8-B83E-ABE4B3C295B1}" destId="{56218FB5-E633-4B95-BB51-FC1B3AE98F67}" srcOrd="12" destOrd="0" presId="urn:microsoft.com/office/officeart/2005/8/layout/default"/>
    <dgm:cxn modelId="{A5161581-0137-4BD8-BBF1-58F2D5E3A896}" type="presParOf" srcId="{7D7BC5B3-55D2-45C8-B83E-ABE4B3C295B1}" destId="{1FAC7BF3-A80E-4BE6-985C-E57A8531A62E}" srcOrd="13" destOrd="0" presId="urn:microsoft.com/office/officeart/2005/8/layout/default"/>
    <dgm:cxn modelId="{721E75EF-5036-4F08-BCE2-15E810AF6484}" type="presParOf" srcId="{7D7BC5B3-55D2-45C8-B83E-ABE4B3C295B1}" destId="{A15B9AC6-A915-4310-A399-F0A46C640CFA}" srcOrd="14" destOrd="0" presId="urn:microsoft.com/office/officeart/2005/8/layout/default"/>
    <dgm:cxn modelId="{63F99E7E-2BC0-4BFA-ABEE-F4A1C3EF5A22}" type="presParOf" srcId="{7D7BC5B3-55D2-45C8-B83E-ABE4B3C295B1}" destId="{4D69D514-7DC9-4C86-BF0F-812CABE9DFD4}" srcOrd="15" destOrd="0" presId="urn:microsoft.com/office/officeart/2005/8/layout/default"/>
    <dgm:cxn modelId="{DDC73D6B-A6C8-49C0-8168-49F0E593082C}" type="presParOf" srcId="{7D7BC5B3-55D2-45C8-B83E-ABE4B3C295B1}" destId="{8D20D462-16C4-4729-B4DA-D5518041A893}" srcOrd="16" destOrd="0" presId="urn:microsoft.com/office/officeart/2005/8/layout/default"/>
    <dgm:cxn modelId="{782DEEA0-307A-4A9B-822B-1DA576E0C920}" type="presParOf" srcId="{7D7BC5B3-55D2-45C8-B83E-ABE4B3C295B1}" destId="{0CD2B9DE-08D0-49A5-83FB-E0694C52C56C}" srcOrd="17" destOrd="0" presId="urn:microsoft.com/office/officeart/2005/8/layout/default"/>
    <dgm:cxn modelId="{49F6D1CE-B891-4E3A-B0F5-7406067A6B28}" type="presParOf" srcId="{7D7BC5B3-55D2-45C8-B83E-ABE4B3C295B1}" destId="{33262518-D7DA-4DEC-965A-D1E600BC7DDE}" srcOrd="18" destOrd="0" presId="urn:microsoft.com/office/officeart/2005/8/layout/default"/>
    <dgm:cxn modelId="{319181FF-5682-4E2C-9615-73AE3BBD7784}" type="presParOf" srcId="{7D7BC5B3-55D2-45C8-B83E-ABE4B3C295B1}" destId="{9D19B4CB-4916-4771-9954-DED7EA4951EB}" srcOrd="19" destOrd="0" presId="urn:microsoft.com/office/officeart/2005/8/layout/default"/>
    <dgm:cxn modelId="{1C7F7599-2E9C-4526-9E91-7F7CA3F6E228}" type="presParOf" srcId="{7D7BC5B3-55D2-45C8-B83E-ABE4B3C295B1}" destId="{F538A40D-744B-463C-9D05-694D43F82B93}" srcOrd="20" destOrd="0" presId="urn:microsoft.com/office/officeart/2005/8/layout/default"/>
    <dgm:cxn modelId="{CFDBD7AB-B9BE-4361-A7FF-96C829A07B7E}" type="presParOf" srcId="{7D7BC5B3-55D2-45C8-B83E-ABE4B3C295B1}" destId="{F5677CAC-41A8-456C-B528-A9AE966E4593}" srcOrd="21" destOrd="0" presId="urn:microsoft.com/office/officeart/2005/8/layout/default"/>
    <dgm:cxn modelId="{7F79BA27-C469-44CB-9C5A-8356B1C6AD59}" type="presParOf" srcId="{7D7BC5B3-55D2-45C8-B83E-ABE4B3C295B1}" destId="{70F618E1-DC9A-46FB-B058-4747717F230F}"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54E4F3-65D9-4DF4-B4F6-8E98BF356E74}"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E8A8C308-C13A-4BFE-B32C-7F53A42AC1A8}">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ar-LB" sz="2400" dirty="0">
              <a:solidFill>
                <a:schemeClr val="tx1"/>
              </a:solidFill>
            </a:rPr>
            <a:t>الأهداف المتوقعة</a:t>
          </a:r>
          <a:endParaRPr lang="en-US" sz="2400" dirty="0">
            <a:solidFill>
              <a:schemeClr val="tx1"/>
            </a:solidFill>
          </a:endParaRPr>
        </a:p>
      </dgm:t>
    </dgm:pt>
    <dgm:pt modelId="{23F58076-DEE1-4BAE-B135-111B711408B9}" type="parTrans" cxnId="{E592DDDC-DD39-455B-ADF8-9D54DD03C558}">
      <dgm:prSet/>
      <dgm:spPr/>
      <dgm:t>
        <a:bodyPr/>
        <a:lstStyle/>
        <a:p>
          <a:endParaRPr lang="en-US"/>
        </a:p>
      </dgm:t>
    </dgm:pt>
    <dgm:pt modelId="{F0212770-0426-4693-9E3D-F8759B1EB332}" type="sibTrans" cxnId="{E592DDDC-DD39-455B-ADF8-9D54DD03C558}">
      <dgm:prSet/>
      <dgm:spPr/>
      <dgm:t>
        <a:bodyPr/>
        <a:lstStyle/>
        <a:p>
          <a:endParaRPr lang="en-US"/>
        </a:p>
      </dgm:t>
    </dgm:pt>
    <dgm:pt modelId="{7655261D-AEFA-4BB0-8171-1B278B93E342}">
      <dgm:prSet phldrT="[Text]">
        <dgm:style>
          <a:lnRef idx="1">
            <a:schemeClr val="dk1"/>
          </a:lnRef>
          <a:fillRef idx="2">
            <a:schemeClr val="dk1"/>
          </a:fillRef>
          <a:effectRef idx="1">
            <a:schemeClr val="dk1"/>
          </a:effectRef>
          <a:fontRef idx="minor">
            <a:schemeClr val="dk1"/>
          </a:fontRef>
        </dgm:style>
      </dgm:prSet>
      <dgm:spPr/>
      <dgm:t>
        <a:bodyPr/>
        <a:lstStyle/>
        <a:p>
          <a:r>
            <a:rPr lang="ar-LB" dirty="0"/>
            <a:t>1-------</a:t>
          </a:r>
          <a:endParaRPr lang="en-US" dirty="0"/>
        </a:p>
      </dgm:t>
    </dgm:pt>
    <dgm:pt modelId="{3274F1A7-27C8-4259-8D79-748133307494}" type="parTrans" cxnId="{E0E8AEF5-A404-47A8-B4C5-549B02E444D9}">
      <dgm:prSet/>
      <dgm:spPr/>
      <dgm:t>
        <a:bodyPr/>
        <a:lstStyle/>
        <a:p>
          <a:endParaRPr lang="en-US"/>
        </a:p>
      </dgm:t>
    </dgm:pt>
    <dgm:pt modelId="{C5E8B60B-933C-4D21-A848-D0DA0D28427C}" type="sibTrans" cxnId="{E0E8AEF5-A404-47A8-B4C5-549B02E444D9}">
      <dgm:prSet/>
      <dgm:spPr/>
      <dgm:t>
        <a:bodyPr/>
        <a:lstStyle/>
        <a:p>
          <a:endParaRPr lang="en-US"/>
        </a:p>
      </dgm:t>
    </dgm:pt>
    <dgm:pt modelId="{2918F640-A06F-401A-AF95-57A6B2A5F414}">
      <dgm:prSet phldrT="[Text]">
        <dgm:style>
          <a:lnRef idx="1">
            <a:schemeClr val="dk1"/>
          </a:lnRef>
          <a:fillRef idx="2">
            <a:schemeClr val="dk1"/>
          </a:fillRef>
          <a:effectRef idx="1">
            <a:schemeClr val="dk1"/>
          </a:effectRef>
          <a:fontRef idx="minor">
            <a:schemeClr val="dk1"/>
          </a:fontRef>
        </dgm:style>
      </dgm:prSet>
      <dgm:spPr/>
      <dgm:t>
        <a:bodyPr/>
        <a:lstStyle/>
        <a:p>
          <a:r>
            <a:rPr lang="ar-LB" dirty="0"/>
            <a:t>2------</a:t>
          </a:r>
          <a:endParaRPr lang="en-US" dirty="0"/>
        </a:p>
      </dgm:t>
    </dgm:pt>
    <dgm:pt modelId="{05AEDE03-7870-4AB7-95F7-67C0EFEDA667}" type="parTrans" cxnId="{DCB398C3-04EA-4CCF-B2EA-DF5D24A8A3A4}">
      <dgm:prSet/>
      <dgm:spPr/>
      <dgm:t>
        <a:bodyPr/>
        <a:lstStyle/>
        <a:p>
          <a:endParaRPr lang="en-US"/>
        </a:p>
      </dgm:t>
    </dgm:pt>
    <dgm:pt modelId="{C3EC84D8-A2A7-491E-BFF6-3578505035E1}" type="sibTrans" cxnId="{DCB398C3-04EA-4CCF-B2EA-DF5D24A8A3A4}">
      <dgm:prSet/>
      <dgm:spPr/>
      <dgm:t>
        <a:bodyPr/>
        <a:lstStyle/>
        <a:p>
          <a:endParaRPr lang="en-US"/>
        </a:p>
      </dgm:t>
    </dgm:pt>
    <dgm:pt modelId="{311A2132-787D-4100-B562-57EB6217ABC1}" type="pres">
      <dgm:prSet presAssocID="{2554E4F3-65D9-4DF4-B4F6-8E98BF356E74}" presName="Name0" presStyleCnt="0">
        <dgm:presLayoutVars>
          <dgm:dir/>
          <dgm:resizeHandles val="exact"/>
        </dgm:presLayoutVars>
      </dgm:prSet>
      <dgm:spPr/>
    </dgm:pt>
    <dgm:pt modelId="{42262F2C-9BF2-443E-9FE8-CCFC2354D505}" type="pres">
      <dgm:prSet presAssocID="{E8A8C308-C13A-4BFE-B32C-7F53A42AC1A8}" presName="node" presStyleLbl="node1" presStyleIdx="0" presStyleCnt="3" custScaleX="150790" custRadScaleRad="75015" custRadScaleInc="-4151">
        <dgm:presLayoutVars>
          <dgm:bulletEnabled val="1"/>
        </dgm:presLayoutVars>
      </dgm:prSet>
      <dgm:spPr/>
    </dgm:pt>
    <dgm:pt modelId="{4D364524-D785-4AD1-9AEB-B8619FDD9120}" type="pres">
      <dgm:prSet presAssocID="{F0212770-0426-4693-9E3D-F8759B1EB332}" presName="sibTrans" presStyleLbl="sibTrans2D1" presStyleIdx="0" presStyleCnt="3"/>
      <dgm:spPr/>
    </dgm:pt>
    <dgm:pt modelId="{FF46B5B7-3826-4B3B-BDC9-57F0A2923C68}" type="pres">
      <dgm:prSet presAssocID="{F0212770-0426-4693-9E3D-F8759B1EB332}" presName="connectorText" presStyleLbl="sibTrans2D1" presStyleIdx="0" presStyleCnt="3"/>
      <dgm:spPr/>
    </dgm:pt>
    <dgm:pt modelId="{F17843F1-7CD9-4E65-9BC2-2096202D847B}" type="pres">
      <dgm:prSet presAssocID="{7655261D-AEFA-4BB0-8171-1B278B93E342}" presName="node" presStyleLbl="node1" presStyleIdx="1" presStyleCnt="3" custScaleX="120299" custRadScaleRad="91880" custRadScaleInc="-11618">
        <dgm:presLayoutVars>
          <dgm:bulletEnabled val="1"/>
        </dgm:presLayoutVars>
      </dgm:prSet>
      <dgm:spPr/>
    </dgm:pt>
    <dgm:pt modelId="{623165BB-C75E-4A62-B3EA-4DBF15595395}" type="pres">
      <dgm:prSet presAssocID="{C5E8B60B-933C-4D21-A848-D0DA0D28427C}" presName="sibTrans" presStyleLbl="sibTrans2D1" presStyleIdx="1" presStyleCnt="3"/>
      <dgm:spPr/>
    </dgm:pt>
    <dgm:pt modelId="{E771E389-36E4-419C-95DC-BC35269EFF96}" type="pres">
      <dgm:prSet presAssocID="{C5E8B60B-933C-4D21-A848-D0DA0D28427C}" presName="connectorText" presStyleLbl="sibTrans2D1" presStyleIdx="1" presStyleCnt="3"/>
      <dgm:spPr/>
    </dgm:pt>
    <dgm:pt modelId="{ECEE18E8-6F27-4150-B2F5-F0F3BCF0A083}" type="pres">
      <dgm:prSet presAssocID="{2918F640-A06F-401A-AF95-57A6B2A5F414}" presName="node" presStyleLbl="node1" presStyleIdx="2" presStyleCnt="3" custScaleX="129252" custRadScaleRad="93323" custRadScaleInc="13539">
        <dgm:presLayoutVars>
          <dgm:bulletEnabled val="1"/>
        </dgm:presLayoutVars>
      </dgm:prSet>
      <dgm:spPr/>
    </dgm:pt>
    <dgm:pt modelId="{8C5538B0-50AD-4BDC-9139-FC4BCAB2BCA5}" type="pres">
      <dgm:prSet presAssocID="{C3EC84D8-A2A7-491E-BFF6-3578505035E1}" presName="sibTrans" presStyleLbl="sibTrans2D1" presStyleIdx="2" presStyleCnt="3"/>
      <dgm:spPr/>
    </dgm:pt>
    <dgm:pt modelId="{7E49A7CB-CC4F-4C14-AA74-EE80DD11401D}" type="pres">
      <dgm:prSet presAssocID="{C3EC84D8-A2A7-491E-BFF6-3578505035E1}" presName="connectorText" presStyleLbl="sibTrans2D1" presStyleIdx="2" presStyleCnt="3"/>
      <dgm:spPr/>
    </dgm:pt>
  </dgm:ptLst>
  <dgm:cxnLst>
    <dgm:cxn modelId="{114EB81F-F507-44CF-9A34-601768F64B6C}" type="presOf" srcId="{E8A8C308-C13A-4BFE-B32C-7F53A42AC1A8}" destId="{42262F2C-9BF2-443E-9FE8-CCFC2354D505}" srcOrd="0" destOrd="0" presId="urn:microsoft.com/office/officeart/2005/8/layout/cycle7"/>
    <dgm:cxn modelId="{DBD6942C-E5DC-40F0-8A03-EA2220ADD2F3}" type="presOf" srcId="{F0212770-0426-4693-9E3D-F8759B1EB332}" destId="{FF46B5B7-3826-4B3B-BDC9-57F0A2923C68}" srcOrd="1" destOrd="0" presId="urn:microsoft.com/office/officeart/2005/8/layout/cycle7"/>
    <dgm:cxn modelId="{D50DC334-0B6A-449A-813C-4AAC8054F6DB}" type="presOf" srcId="{F0212770-0426-4693-9E3D-F8759B1EB332}" destId="{4D364524-D785-4AD1-9AEB-B8619FDD9120}" srcOrd="0" destOrd="0" presId="urn:microsoft.com/office/officeart/2005/8/layout/cycle7"/>
    <dgm:cxn modelId="{A4AEB273-0012-4503-9784-EDB69063D152}" type="presOf" srcId="{2554E4F3-65D9-4DF4-B4F6-8E98BF356E74}" destId="{311A2132-787D-4100-B562-57EB6217ABC1}" srcOrd="0" destOrd="0" presId="urn:microsoft.com/office/officeart/2005/8/layout/cycle7"/>
    <dgm:cxn modelId="{115FA98D-20C9-45E3-A10B-1B8B63DD71C5}" type="presOf" srcId="{C5E8B60B-933C-4D21-A848-D0DA0D28427C}" destId="{E771E389-36E4-419C-95DC-BC35269EFF96}" srcOrd="1" destOrd="0" presId="urn:microsoft.com/office/officeart/2005/8/layout/cycle7"/>
    <dgm:cxn modelId="{F47AC59D-A27A-4994-86A8-F4314FC325C5}" type="presOf" srcId="{C5E8B60B-933C-4D21-A848-D0DA0D28427C}" destId="{623165BB-C75E-4A62-B3EA-4DBF15595395}" srcOrd="0" destOrd="0" presId="urn:microsoft.com/office/officeart/2005/8/layout/cycle7"/>
    <dgm:cxn modelId="{CD9AE5B8-978F-4C2E-A2DB-C43A75ADE28E}" type="presOf" srcId="{C3EC84D8-A2A7-491E-BFF6-3578505035E1}" destId="{8C5538B0-50AD-4BDC-9139-FC4BCAB2BCA5}" srcOrd="0" destOrd="0" presId="urn:microsoft.com/office/officeart/2005/8/layout/cycle7"/>
    <dgm:cxn modelId="{090F46BF-D700-4362-9508-F89DDFE3461C}" type="presOf" srcId="{2918F640-A06F-401A-AF95-57A6B2A5F414}" destId="{ECEE18E8-6F27-4150-B2F5-F0F3BCF0A083}" srcOrd="0" destOrd="0" presId="urn:microsoft.com/office/officeart/2005/8/layout/cycle7"/>
    <dgm:cxn modelId="{DCB398C3-04EA-4CCF-B2EA-DF5D24A8A3A4}" srcId="{2554E4F3-65D9-4DF4-B4F6-8E98BF356E74}" destId="{2918F640-A06F-401A-AF95-57A6B2A5F414}" srcOrd="2" destOrd="0" parTransId="{05AEDE03-7870-4AB7-95F7-67C0EFEDA667}" sibTransId="{C3EC84D8-A2A7-491E-BFF6-3578505035E1}"/>
    <dgm:cxn modelId="{7FE490D4-8065-42DD-BFD2-D1D9DBA2E038}" type="presOf" srcId="{C3EC84D8-A2A7-491E-BFF6-3578505035E1}" destId="{7E49A7CB-CC4F-4C14-AA74-EE80DD11401D}" srcOrd="1" destOrd="0" presId="urn:microsoft.com/office/officeart/2005/8/layout/cycle7"/>
    <dgm:cxn modelId="{E592DDDC-DD39-455B-ADF8-9D54DD03C558}" srcId="{2554E4F3-65D9-4DF4-B4F6-8E98BF356E74}" destId="{E8A8C308-C13A-4BFE-B32C-7F53A42AC1A8}" srcOrd="0" destOrd="0" parTransId="{23F58076-DEE1-4BAE-B135-111B711408B9}" sibTransId="{F0212770-0426-4693-9E3D-F8759B1EB332}"/>
    <dgm:cxn modelId="{E0E8AEF5-A404-47A8-B4C5-549B02E444D9}" srcId="{2554E4F3-65D9-4DF4-B4F6-8E98BF356E74}" destId="{7655261D-AEFA-4BB0-8171-1B278B93E342}" srcOrd="1" destOrd="0" parTransId="{3274F1A7-27C8-4259-8D79-748133307494}" sibTransId="{C5E8B60B-933C-4D21-A848-D0DA0D28427C}"/>
    <dgm:cxn modelId="{BAF37CF7-9B98-40CD-BAFC-BDD638C9249B}" type="presOf" srcId="{7655261D-AEFA-4BB0-8171-1B278B93E342}" destId="{F17843F1-7CD9-4E65-9BC2-2096202D847B}" srcOrd="0" destOrd="0" presId="urn:microsoft.com/office/officeart/2005/8/layout/cycle7"/>
    <dgm:cxn modelId="{5B2DA53E-F479-43EC-ABDF-417D55A57DF1}" type="presParOf" srcId="{311A2132-787D-4100-B562-57EB6217ABC1}" destId="{42262F2C-9BF2-443E-9FE8-CCFC2354D505}" srcOrd="0" destOrd="0" presId="urn:microsoft.com/office/officeart/2005/8/layout/cycle7"/>
    <dgm:cxn modelId="{C03E25A6-DF70-477D-99C5-11E96DD2CCA4}" type="presParOf" srcId="{311A2132-787D-4100-B562-57EB6217ABC1}" destId="{4D364524-D785-4AD1-9AEB-B8619FDD9120}" srcOrd="1" destOrd="0" presId="urn:microsoft.com/office/officeart/2005/8/layout/cycle7"/>
    <dgm:cxn modelId="{911BA7D0-B36F-4AB9-958A-4C2B707EBE8B}" type="presParOf" srcId="{4D364524-D785-4AD1-9AEB-B8619FDD9120}" destId="{FF46B5B7-3826-4B3B-BDC9-57F0A2923C68}" srcOrd="0" destOrd="0" presId="urn:microsoft.com/office/officeart/2005/8/layout/cycle7"/>
    <dgm:cxn modelId="{98C05A7A-D9B0-45B5-BFD8-7FD11AC01999}" type="presParOf" srcId="{311A2132-787D-4100-B562-57EB6217ABC1}" destId="{F17843F1-7CD9-4E65-9BC2-2096202D847B}" srcOrd="2" destOrd="0" presId="urn:microsoft.com/office/officeart/2005/8/layout/cycle7"/>
    <dgm:cxn modelId="{ADBB5D59-CBD4-4DCF-9E34-538C85B61A1A}" type="presParOf" srcId="{311A2132-787D-4100-B562-57EB6217ABC1}" destId="{623165BB-C75E-4A62-B3EA-4DBF15595395}" srcOrd="3" destOrd="0" presId="urn:microsoft.com/office/officeart/2005/8/layout/cycle7"/>
    <dgm:cxn modelId="{65452F55-8477-4B26-9317-BDD2E7490989}" type="presParOf" srcId="{623165BB-C75E-4A62-B3EA-4DBF15595395}" destId="{E771E389-36E4-419C-95DC-BC35269EFF96}" srcOrd="0" destOrd="0" presId="urn:microsoft.com/office/officeart/2005/8/layout/cycle7"/>
    <dgm:cxn modelId="{30FE8939-2DBB-40A1-AA55-8D0DB96D3EDC}" type="presParOf" srcId="{311A2132-787D-4100-B562-57EB6217ABC1}" destId="{ECEE18E8-6F27-4150-B2F5-F0F3BCF0A083}" srcOrd="4" destOrd="0" presId="urn:microsoft.com/office/officeart/2005/8/layout/cycle7"/>
    <dgm:cxn modelId="{739D528E-1D6F-45C0-84C7-413513607473}" type="presParOf" srcId="{311A2132-787D-4100-B562-57EB6217ABC1}" destId="{8C5538B0-50AD-4BDC-9139-FC4BCAB2BCA5}" srcOrd="5" destOrd="0" presId="urn:microsoft.com/office/officeart/2005/8/layout/cycle7"/>
    <dgm:cxn modelId="{0290D347-73CB-44A5-977D-BF71E6BCA463}" type="presParOf" srcId="{8C5538B0-50AD-4BDC-9139-FC4BCAB2BCA5}" destId="{7E49A7CB-CC4F-4C14-AA74-EE80DD11401D}"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BD40039-6C23-48C1-9160-64CC70A3173D}"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US"/>
        </a:p>
      </dgm:t>
    </dgm:pt>
    <dgm:pt modelId="{4CD79AFB-F895-402B-BA80-2EE889E2CC31}">
      <dgm:prSet phldrT="[Text]"/>
      <dgm:spPr/>
      <dgm:t>
        <a:bodyPr/>
        <a:lstStyle/>
        <a:p>
          <a:r>
            <a:rPr lang="ar-LB" dirty="0"/>
            <a:t>العمل كحلقة اتصال بين المدرسة والأعمال</a:t>
          </a:r>
          <a:endParaRPr lang="en-US" dirty="0"/>
        </a:p>
      </dgm:t>
    </dgm:pt>
    <dgm:pt modelId="{603C9AE9-BD1C-4044-AADE-9C022A7FFB2F}" type="parTrans" cxnId="{F2138A21-1EAC-4EB8-9CDA-650B048300B6}">
      <dgm:prSet/>
      <dgm:spPr/>
      <dgm:t>
        <a:bodyPr/>
        <a:lstStyle/>
        <a:p>
          <a:endParaRPr lang="en-US"/>
        </a:p>
      </dgm:t>
    </dgm:pt>
    <dgm:pt modelId="{03956C05-FFA8-441D-B376-0E080271AAB4}" type="sibTrans" cxnId="{F2138A21-1EAC-4EB8-9CDA-650B048300B6}">
      <dgm:prSet/>
      <dgm:spPr/>
      <dgm:t>
        <a:bodyPr/>
        <a:lstStyle/>
        <a:p>
          <a:r>
            <a:rPr lang="ar-LB" dirty="0"/>
            <a:t>مراجعة أهداف وغايات المناهج</a:t>
          </a:r>
          <a:endParaRPr lang="en-US" dirty="0"/>
        </a:p>
      </dgm:t>
    </dgm:pt>
    <dgm:pt modelId="{1EF54FD0-5F9E-4F43-B95A-198158FF0F81}">
      <dgm:prSet phldrT="[Text]"/>
      <dgm:spPr/>
      <dgm:t>
        <a:bodyPr/>
        <a:lstStyle/>
        <a:p>
          <a:pPr rtl="1"/>
          <a:endParaRPr lang="en-US" dirty="0"/>
        </a:p>
      </dgm:t>
    </dgm:pt>
    <dgm:pt modelId="{111ED525-AD80-41E0-AC39-FAA7D059CA57}" type="parTrans" cxnId="{679355A3-6E59-4AF7-97A6-BED043ADFA71}">
      <dgm:prSet/>
      <dgm:spPr/>
      <dgm:t>
        <a:bodyPr/>
        <a:lstStyle/>
        <a:p>
          <a:endParaRPr lang="en-US"/>
        </a:p>
      </dgm:t>
    </dgm:pt>
    <dgm:pt modelId="{7736E463-1182-4267-84A3-5790F681DEFC}" type="sibTrans" cxnId="{679355A3-6E59-4AF7-97A6-BED043ADFA71}">
      <dgm:prSet/>
      <dgm:spPr/>
      <dgm:t>
        <a:bodyPr/>
        <a:lstStyle/>
        <a:p>
          <a:endParaRPr lang="en-US"/>
        </a:p>
      </dgm:t>
    </dgm:pt>
    <dgm:pt modelId="{0A6F2315-BFFC-4365-B08E-1A9E66E9D077}">
      <dgm:prSet phldrT="[Text]"/>
      <dgm:spPr/>
      <dgm:t>
        <a:bodyPr/>
        <a:lstStyle/>
        <a:p>
          <a:r>
            <a:rPr lang="ar-LB" dirty="0"/>
            <a:t>التوصية بالمعلمين والمقيمين المحتملين</a:t>
          </a:r>
          <a:endParaRPr lang="en-US" dirty="0"/>
        </a:p>
      </dgm:t>
    </dgm:pt>
    <dgm:pt modelId="{3D5E26F6-837E-4886-A348-D617143F71F9}" type="parTrans" cxnId="{1ACDE17E-6498-433D-9AEE-0BAE1E37DCE5}">
      <dgm:prSet/>
      <dgm:spPr/>
      <dgm:t>
        <a:bodyPr/>
        <a:lstStyle/>
        <a:p>
          <a:endParaRPr lang="en-US"/>
        </a:p>
      </dgm:t>
    </dgm:pt>
    <dgm:pt modelId="{CBE397FB-975D-4B2A-87D8-40AECA9FE718}" type="sibTrans" cxnId="{1ACDE17E-6498-433D-9AEE-0BAE1E37DCE5}">
      <dgm:prSet/>
      <dgm:spPr/>
      <dgm:t>
        <a:bodyPr/>
        <a:lstStyle/>
        <a:p>
          <a:r>
            <a:rPr lang="ar-LB" dirty="0"/>
            <a:t>مراجعة أداء المدرسة ومعداتها</a:t>
          </a:r>
          <a:endParaRPr lang="en-US" dirty="0"/>
        </a:p>
      </dgm:t>
    </dgm:pt>
    <dgm:pt modelId="{3B9D3380-4512-4A37-A0B5-E7BB15C918A7}">
      <dgm:prSet phldrT="[Text]" phldr="1"/>
      <dgm:spPr/>
      <dgm:t>
        <a:bodyPr/>
        <a:lstStyle/>
        <a:p>
          <a:endParaRPr lang="en-US"/>
        </a:p>
      </dgm:t>
    </dgm:pt>
    <dgm:pt modelId="{62B15194-8696-403D-BE80-392A293E82FE}" type="parTrans" cxnId="{61EA6C04-D962-480C-90CD-5B19FEB11D3E}">
      <dgm:prSet/>
      <dgm:spPr/>
      <dgm:t>
        <a:bodyPr/>
        <a:lstStyle/>
        <a:p>
          <a:endParaRPr lang="en-US"/>
        </a:p>
      </dgm:t>
    </dgm:pt>
    <dgm:pt modelId="{55D4269C-3508-4987-BC3B-F98173533574}" type="sibTrans" cxnId="{61EA6C04-D962-480C-90CD-5B19FEB11D3E}">
      <dgm:prSet/>
      <dgm:spPr/>
      <dgm:t>
        <a:bodyPr/>
        <a:lstStyle/>
        <a:p>
          <a:endParaRPr lang="en-US"/>
        </a:p>
      </dgm:t>
    </dgm:pt>
    <dgm:pt modelId="{22205D8E-9BC3-4D15-A84A-502BDA8059F5}">
      <dgm:prSet phldrT="[Text]"/>
      <dgm:spPr/>
      <dgm:t>
        <a:bodyPr/>
        <a:lstStyle/>
        <a:p>
          <a:r>
            <a:rPr lang="ar-LB" dirty="0"/>
            <a:t>تحديد قادة الأعمال المحليين</a:t>
          </a:r>
          <a:endParaRPr lang="en-US" dirty="0"/>
        </a:p>
      </dgm:t>
    </dgm:pt>
    <dgm:pt modelId="{6D0E062C-FF38-4468-8B0E-DC43B4C58964}" type="parTrans" cxnId="{EC44B36B-89A4-4FCD-B2F4-1EC0423D068C}">
      <dgm:prSet/>
      <dgm:spPr/>
      <dgm:t>
        <a:bodyPr/>
        <a:lstStyle/>
        <a:p>
          <a:endParaRPr lang="en-US"/>
        </a:p>
      </dgm:t>
    </dgm:pt>
    <dgm:pt modelId="{3DA1A59F-838A-47FA-AE85-DE6B920C8473}" type="sibTrans" cxnId="{EC44B36B-89A4-4FCD-B2F4-1EC0423D068C}">
      <dgm:prSet/>
      <dgm:spPr/>
      <dgm:t>
        <a:bodyPr/>
        <a:lstStyle/>
        <a:p>
          <a:r>
            <a:rPr lang="ar-LB" dirty="0"/>
            <a:t>الترويج لعرض المدرسة على المجتمع</a:t>
          </a:r>
          <a:endParaRPr lang="en-US" dirty="0"/>
        </a:p>
      </dgm:t>
    </dgm:pt>
    <dgm:pt modelId="{1AAF3D01-589D-4298-9785-452CD10381E3}">
      <dgm:prSet phldrT="[Text]" phldr="1"/>
      <dgm:spPr/>
      <dgm:t>
        <a:bodyPr/>
        <a:lstStyle/>
        <a:p>
          <a:endParaRPr lang="en-US"/>
        </a:p>
      </dgm:t>
    </dgm:pt>
    <dgm:pt modelId="{E3697667-1685-4B61-ABBF-5ACFE97DE31E}" type="parTrans" cxnId="{2960A0AC-15FC-442E-9183-26A5EE884911}">
      <dgm:prSet/>
      <dgm:spPr/>
      <dgm:t>
        <a:bodyPr/>
        <a:lstStyle/>
        <a:p>
          <a:endParaRPr lang="en-US"/>
        </a:p>
      </dgm:t>
    </dgm:pt>
    <dgm:pt modelId="{D91C7861-6645-4828-A60A-FCD0347342CA}" type="sibTrans" cxnId="{2960A0AC-15FC-442E-9183-26A5EE884911}">
      <dgm:prSet/>
      <dgm:spPr/>
      <dgm:t>
        <a:bodyPr/>
        <a:lstStyle/>
        <a:p>
          <a:endParaRPr lang="en-US"/>
        </a:p>
      </dgm:t>
    </dgm:pt>
    <dgm:pt modelId="{0976A009-BEB4-4B1F-841D-25A47ACA6B1E}" type="pres">
      <dgm:prSet presAssocID="{1BD40039-6C23-48C1-9160-64CC70A3173D}" presName="Name0" presStyleCnt="0">
        <dgm:presLayoutVars>
          <dgm:chMax/>
          <dgm:chPref/>
          <dgm:dir/>
          <dgm:animLvl val="lvl"/>
        </dgm:presLayoutVars>
      </dgm:prSet>
      <dgm:spPr/>
    </dgm:pt>
    <dgm:pt modelId="{9461D3AC-3BC4-4BCB-A83F-AB35AD64BDC9}" type="pres">
      <dgm:prSet presAssocID="{4CD79AFB-F895-402B-BA80-2EE889E2CC31}" presName="composite" presStyleCnt="0"/>
      <dgm:spPr/>
    </dgm:pt>
    <dgm:pt modelId="{8CC069B0-F2E5-4C02-AAA3-7E657F908DBA}" type="pres">
      <dgm:prSet presAssocID="{4CD79AFB-F895-402B-BA80-2EE889E2CC31}" presName="Parent1" presStyleLbl="node1" presStyleIdx="0" presStyleCnt="6" custLinFactNeighborY="0">
        <dgm:presLayoutVars>
          <dgm:chMax val="1"/>
          <dgm:chPref val="1"/>
          <dgm:bulletEnabled val="1"/>
        </dgm:presLayoutVars>
      </dgm:prSet>
      <dgm:spPr/>
    </dgm:pt>
    <dgm:pt modelId="{71FD3627-8647-4EF6-8A6A-C94D2897EBFE}" type="pres">
      <dgm:prSet presAssocID="{4CD79AFB-F895-402B-BA80-2EE889E2CC31}" presName="Childtext1" presStyleLbl="revTx" presStyleIdx="0" presStyleCnt="3">
        <dgm:presLayoutVars>
          <dgm:chMax val="0"/>
          <dgm:chPref val="0"/>
          <dgm:bulletEnabled val="1"/>
        </dgm:presLayoutVars>
      </dgm:prSet>
      <dgm:spPr/>
    </dgm:pt>
    <dgm:pt modelId="{6AFFCE7B-B3D9-4528-9C7C-E952C8A1A0B5}" type="pres">
      <dgm:prSet presAssocID="{4CD79AFB-F895-402B-BA80-2EE889E2CC31}" presName="BalanceSpacing" presStyleCnt="0"/>
      <dgm:spPr/>
    </dgm:pt>
    <dgm:pt modelId="{6D7B1149-1A27-48E3-8CF0-84C8ADE221BD}" type="pres">
      <dgm:prSet presAssocID="{4CD79AFB-F895-402B-BA80-2EE889E2CC31}" presName="BalanceSpacing1" presStyleCnt="0"/>
      <dgm:spPr/>
    </dgm:pt>
    <dgm:pt modelId="{E30EB113-B8F5-4204-98B6-DDE223F81AA1}" type="pres">
      <dgm:prSet presAssocID="{03956C05-FFA8-441D-B376-0E080271AAB4}" presName="Accent1Text" presStyleLbl="node1" presStyleIdx="1" presStyleCnt="6" custLinFactNeighborY="0"/>
      <dgm:spPr/>
    </dgm:pt>
    <dgm:pt modelId="{8381ACDF-9BB3-4097-8935-581E4F8B4BCA}" type="pres">
      <dgm:prSet presAssocID="{03956C05-FFA8-441D-B376-0E080271AAB4}" presName="spaceBetweenRectangles" presStyleCnt="0"/>
      <dgm:spPr/>
    </dgm:pt>
    <dgm:pt modelId="{3CD84B1C-420D-4052-ABBD-5E82A3302D91}" type="pres">
      <dgm:prSet presAssocID="{0A6F2315-BFFC-4365-B08E-1A9E66E9D077}" presName="composite" presStyleCnt="0"/>
      <dgm:spPr/>
    </dgm:pt>
    <dgm:pt modelId="{B9675051-28DA-4CD4-A965-F6C8A41EC818}" type="pres">
      <dgm:prSet presAssocID="{0A6F2315-BFFC-4365-B08E-1A9E66E9D077}" presName="Parent1" presStyleLbl="node1" presStyleIdx="2" presStyleCnt="6">
        <dgm:presLayoutVars>
          <dgm:chMax val="1"/>
          <dgm:chPref val="1"/>
          <dgm:bulletEnabled val="1"/>
        </dgm:presLayoutVars>
      </dgm:prSet>
      <dgm:spPr/>
    </dgm:pt>
    <dgm:pt modelId="{F9851543-D679-4B6C-9B10-0000E2EF586E}" type="pres">
      <dgm:prSet presAssocID="{0A6F2315-BFFC-4365-B08E-1A9E66E9D077}" presName="Childtext1" presStyleLbl="revTx" presStyleIdx="1" presStyleCnt="3">
        <dgm:presLayoutVars>
          <dgm:chMax val="0"/>
          <dgm:chPref val="0"/>
          <dgm:bulletEnabled val="1"/>
        </dgm:presLayoutVars>
      </dgm:prSet>
      <dgm:spPr/>
    </dgm:pt>
    <dgm:pt modelId="{99386A7E-BE16-4CA2-9934-A4A03542089E}" type="pres">
      <dgm:prSet presAssocID="{0A6F2315-BFFC-4365-B08E-1A9E66E9D077}" presName="BalanceSpacing" presStyleCnt="0"/>
      <dgm:spPr/>
    </dgm:pt>
    <dgm:pt modelId="{376AF011-2305-458F-97BC-3AF489FED989}" type="pres">
      <dgm:prSet presAssocID="{0A6F2315-BFFC-4365-B08E-1A9E66E9D077}" presName="BalanceSpacing1" presStyleCnt="0"/>
      <dgm:spPr/>
    </dgm:pt>
    <dgm:pt modelId="{81775E76-1B01-4464-B9FA-D03765B278A6}" type="pres">
      <dgm:prSet presAssocID="{CBE397FB-975D-4B2A-87D8-40AECA9FE718}" presName="Accent1Text" presStyleLbl="node1" presStyleIdx="3" presStyleCnt="6" custLinFactNeighborY="0"/>
      <dgm:spPr/>
    </dgm:pt>
    <dgm:pt modelId="{574F5050-D93F-4BF2-BFAE-09E5EC8BE53A}" type="pres">
      <dgm:prSet presAssocID="{CBE397FB-975D-4B2A-87D8-40AECA9FE718}" presName="spaceBetweenRectangles" presStyleCnt="0"/>
      <dgm:spPr/>
    </dgm:pt>
    <dgm:pt modelId="{09D46322-65DF-40AA-AE09-497C0EC3FC5A}" type="pres">
      <dgm:prSet presAssocID="{22205D8E-9BC3-4D15-A84A-502BDA8059F5}" presName="composite" presStyleCnt="0"/>
      <dgm:spPr/>
    </dgm:pt>
    <dgm:pt modelId="{3A6E8C4D-494B-4108-A2CA-A27667A8B738}" type="pres">
      <dgm:prSet presAssocID="{22205D8E-9BC3-4D15-A84A-502BDA8059F5}" presName="Parent1" presStyleLbl="node1" presStyleIdx="4" presStyleCnt="6">
        <dgm:presLayoutVars>
          <dgm:chMax val="1"/>
          <dgm:chPref val="1"/>
          <dgm:bulletEnabled val="1"/>
        </dgm:presLayoutVars>
      </dgm:prSet>
      <dgm:spPr/>
    </dgm:pt>
    <dgm:pt modelId="{EF48E8F8-E596-41B1-AA00-0FF0C4CD87CF}" type="pres">
      <dgm:prSet presAssocID="{22205D8E-9BC3-4D15-A84A-502BDA8059F5}" presName="Childtext1" presStyleLbl="revTx" presStyleIdx="2" presStyleCnt="3">
        <dgm:presLayoutVars>
          <dgm:chMax val="0"/>
          <dgm:chPref val="0"/>
          <dgm:bulletEnabled val="1"/>
        </dgm:presLayoutVars>
      </dgm:prSet>
      <dgm:spPr/>
    </dgm:pt>
    <dgm:pt modelId="{C8ABA3F4-78F6-45AA-9AF9-8F11F7E1A013}" type="pres">
      <dgm:prSet presAssocID="{22205D8E-9BC3-4D15-A84A-502BDA8059F5}" presName="BalanceSpacing" presStyleCnt="0"/>
      <dgm:spPr/>
    </dgm:pt>
    <dgm:pt modelId="{5977EEC4-7B05-48FD-BD64-18DC8035D2DC}" type="pres">
      <dgm:prSet presAssocID="{22205D8E-9BC3-4D15-A84A-502BDA8059F5}" presName="BalanceSpacing1" presStyleCnt="0"/>
      <dgm:spPr/>
    </dgm:pt>
    <dgm:pt modelId="{24B344D9-6556-4A4B-A37C-F24A25121E07}" type="pres">
      <dgm:prSet presAssocID="{3DA1A59F-838A-47FA-AE85-DE6B920C8473}" presName="Accent1Text" presStyleLbl="node1" presStyleIdx="5" presStyleCnt="6" custLinFactNeighborY="0"/>
      <dgm:spPr/>
    </dgm:pt>
  </dgm:ptLst>
  <dgm:cxnLst>
    <dgm:cxn modelId="{61EA6C04-D962-480C-90CD-5B19FEB11D3E}" srcId="{0A6F2315-BFFC-4365-B08E-1A9E66E9D077}" destId="{3B9D3380-4512-4A37-A0B5-E7BB15C918A7}" srcOrd="0" destOrd="0" parTransId="{62B15194-8696-403D-BE80-392A293E82FE}" sibTransId="{55D4269C-3508-4987-BC3B-F98173533574}"/>
    <dgm:cxn modelId="{2988EC07-9CED-4779-B71B-09B9A21B0333}" type="presOf" srcId="{1EF54FD0-5F9E-4F43-B95A-198158FF0F81}" destId="{71FD3627-8647-4EF6-8A6A-C94D2897EBFE}" srcOrd="0" destOrd="0" presId="urn:microsoft.com/office/officeart/2008/layout/AlternatingHexagons"/>
    <dgm:cxn modelId="{E74CE109-5330-4727-9702-8C6FAD55ECD8}" type="presOf" srcId="{03956C05-FFA8-441D-B376-0E080271AAB4}" destId="{E30EB113-B8F5-4204-98B6-DDE223F81AA1}" srcOrd="0" destOrd="0" presId="urn:microsoft.com/office/officeart/2008/layout/AlternatingHexagons"/>
    <dgm:cxn modelId="{C8FDBF18-F3D9-4CCF-B531-18D389F78CBF}" type="presOf" srcId="{3B9D3380-4512-4A37-A0B5-E7BB15C918A7}" destId="{F9851543-D679-4B6C-9B10-0000E2EF586E}" srcOrd="0" destOrd="0" presId="urn:microsoft.com/office/officeart/2008/layout/AlternatingHexagons"/>
    <dgm:cxn modelId="{F2138A21-1EAC-4EB8-9CDA-650B048300B6}" srcId="{1BD40039-6C23-48C1-9160-64CC70A3173D}" destId="{4CD79AFB-F895-402B-BA80-2EE889E2CC31}" srcOrd="0" destOrd="0" parTransId="{603C9AE9-BD1C-4044-AADE-9C022A7FFB2F}" sibTransId="{03956C05-FFA8-441D-B376-0E080271AAB4}"/>
    <dgm:cxn modelId="{EC44B36B-89A4-4FCD-B2F4-1EC0423D068C}" srcId="{1BD40039-6C23-48C1-9160-64CC70A3173D}" destId="{22205D8E-9BC3-4D15-A84A-502BDA8059F5}" srcOrd="2" destOrd="0" parTransId="{6D0E062C-FF38-4468-8B0E-DC43B4C58964}" sibTransId="{3DA1A59F-838A-47FA-AE85-DE6B920C8473}"/>
    <dgm:cxn modelId="{7BEC7552-F4EA-4FBA-B647-7C264604E6B2}" type="presOf" srcId="{4CD79AFB-F895-402B-BA80-2EE889E2CC31}" destId="{8CC069B0-F2E5-4C02-AAA3-7E657F908DBA}" srcOrd="0" destOrd="0" presId="urn:microsoft.com/office/officeart/2008/layout/AlternatingHexagons"/>
    <dgm:cxn modelId="{F3BCEF7B-310E-45E4-B10F-3EC15DD16CAD}" type="presOf" srcId="{1AAF3D01-589D-4298-9785-452CD10381E3}" destId="{EF48E8F8-E596-41B1-AA00-0FF0C4CD87CF}" srcOrd="0" destOrd="0" presId="urn:microsoft.com/office/officeart/2008/layout/AlternatingHexagons"/>
    <dgm:cxn modelId="{1ACDE17E-6498-433D-9AEE-0BAE1E37DCE5}" srcId="{1BD40039-6C23-48C1-9160-64CC70A3173D}" destId="{0A6F2315-BFFC-4365-B08E-1A9E66E9D077}" srcOrd="1" destOrd="0" parTransId="{3D5E26F6-837E-4886-A348-D617143F71F9}" sibTransId="{CBE397FB-975D-4B2A-87D8-40AECA9FE718}"/>
    <dgm:cxn modelId="{840FFC9C-6C09-41D6-B586-A9BD10BD9FAE}" type="presOf" srcId="{22205D8E-9BC3-4D15-A84A-502BDA8059F5}" destId="{3A6E8C4D-494B-4108-A2CA-A27667A8B738}" srcOrd="0" destOrd="0" presId="urn:microsoft.com/office/officeart/2008/layout/AlternatingHexagons"/>
    <dgm:cxn modelId="{679355A3-6E59-4AF7-97A6-BED043ADFA71}" srcId="{4CD79AFB-F895-402B-BA80-2EE889E2CC31}" destId="{1EF54FD0-5F9E-4F43-B95A-198158FF0F81}" srcOrd="0" destOrd="0" parTransId="{111ED525-AD80-41E0-AC39-FAA7D059CA57}" sibTransId="{7736E463-1182-4267-84A3-5790F681DEFC}"/>
    <dgm:cxn modelId="{171B99A7-51B0-476F-9D02-03985177A665}" type="presOf" srcId="{0A6F2315-BFFC-4365-B08E-1A9E66E9D077}" destId="{B9675051-28DA-4CD4-A965-F6C8A41EC818}" srcOrd="0" destOrd="0" presId="urn:microsoft.com/office/officeart/2008/layout/AlternatingHexagons"/>
    <dgm:cxn modelId="{2960A0AC-15FC-442E-9183-26A5EE884911}" srcId="{22205D8E-9BC3-4D15-A84A-502BDA8059F5}" destId="{1AAF3D01-589D-4298-9785-452CD10381E3}" srcOrd="0" destOrd="0" parTransId="{E3697667-1685-4B61-ABBF-5ACFE97DE31E}" sibTransId="{D91C7861-6645-4828-A60A-FCD0347342CA}"/>
    <dgm:cxn modelId="{9659B5BD-B309-4AFD-9736-31B45EFDD222}" type="presOf" srcId="{1BD40039-6C23-48C1-9160-64CC70A3173D}" destId="{0976A009-BEB4-4B1F-841D-25A47ACA6B1E}" srcOrd="0" destOrd="0" presId="urn:microsoft.com/office/officeart/2008/layout/AlternatingHexagons"/>
    <dgm:cxn modelId="{D97458FA-9283-442F-AD9C-3360F4CE5D5B}" type="presOf" srcId="{3DA1A59F-838A-47FA-AE85-DE6B920C8473}" destId="{24B344D9-6556-4A4B-A37C-F24A25121E07}" srcOrd="0" destOrd="0" presId="urn:microsoft.com/office/officeart/2008/layout/AlternatingHexagons"/>
    <dgm:cxn modelId="{1B29A8FF-9247-4863-91C9-3C3A8EFE2107}" type="presOf" srcId="{CBE397FB-975D-4B2A-87D8-40AECA9FE718}" destId="{81775E76-1B01-4464-B9FA-D03765B278A6}" srcOrd="0" destOrd="0" presId="urn:microsoft.com/office/officeart/2008/layout/AlternatingHexagons"/>
    <dgm:cxn modelId="{3ACAB3BB-C664-4880-A135-9B74B3844F57}" type="presParOf" srcId="{0976A009-BEB4-4B1F-841D-25A47ACA6B1E}" destId="{9461D3AC-3BC4-4BCB-A83F-AB35AD64BDC9}" srcOrd="0" destOrd="0" presId="urn:microsoft.com/office/officeart/2008/layout/AlternatingHexagons"/>
    <dgm:cxn modelId="{7CF9D994-A89D-48B9-BF51-611D9290D622}" type="presParOf" srcId="{9461D3AC-3BC4-4BCB-A83F-AB35AD64BDC9}" destId="{8CC069B0-F2E5-4C02-AAA3-7E657F908DBA}" srcOrd="0" destOrd="0" presId="urn:microsoft.com/office/officeart/2008/layout/AlternatingHexagons"/>
    <dgm:cxn modelId="{C1FE73A1-7226-4BAA-A191-5E33D9775DB7}" type="presParOf" srcId="{9461D3AC-3BC4-4BCB-A83F-AB35AD64BDC9}" destId="{71FD3627-8647-4EF6-8A6A-C94D2897EBFE}" srcOrd="1" destOrd="0" presId="urn:microsoft.com/office/officeart/2008/layout/AlternatingHexagons"/>
    <dgm:cxn modelId="{1E2FEE6D-4EDD-4A4B-819E-8BD288E2ACAD}" type="presParOf" srcId="{9461D3AC-3BC4-4BCB-A83F-AB35AD64BDC9}" destId="{6AFFCE7B-B3D9-4528-9C7C-E952C8A1A0B5}" srcOrd="2" destOrd="0" presId="urn:microsoft.com/office/officeart/2008/layout/AlternatingHexagons"/>
    <dgm:cxn modelId="{B8634B61-E979-4B54-8F6B-C38F8BA44559}" type="presParOf" srcId="{9461D3AC-3BC4-4BCB-A83F-AB35AD64BDC9}" destId="{6D7B1149-1A27-48E3-8CF0-84C8ADE221BD}" srcOrd="3" destOrd="0" presId="urn:microsoft.com/office/officeart/2008/layout/AlternatingHexagons"/>
    <dgm:cxn modelId="{4C335135-54B0-4ECC-B93F-D505DBA9E6D3}" type="presParOf" srcId="{9461D3AC-3BC4-4BCB-A83F-AB35AD64BDC9}" destId="{E30EB113-B8F5-4204-98B6-DDE223F81AA1}" srcOrd="4" destOrd="0" presId="urn:microsoft.com/office/officeart/2008/layout/AlternatingHexagons"/>
    <dgm:cxn modelId="{CF029739-98F5-4354-9FD2-0A8902A740AE}" type="presParOf" srcId="{0976A009-BEB4-4B1F-841D-25A47ACA6B1E}" destId="{8381ACDF-9BB3-4097-8935-581E4F8B4BCA}" srcOrd="1" destOrd="0" presId="urn:microsoft.com/office/officeart/2008/layout/AlternatingHexagons"/>
    <dgm:cxn modelId="{97AE9B5D-C190-40D4-AD2B-56E813BACF47}" type="presParOf" srcId="{0976A009-BEB4-4B1F-841D-25A47ACA6B1E}" destId="{3CD84B1C-420D-4052-ABBD-5E82A3302D91}" srcOrd="2" destOrd="0" presId="urn:microsoft.com/office/officeart/2008/layout/AlternatingHexagons"/>
    <dgm:cxn modelId="{F3BA1F56-FA2D-41C2-A650-019F62105D2E}" type="presParOf" srcId="{3CD84B1C-420D-4052-ABBD-5E82A3302D91}" destId="{B9675051-28DA-4CD4-A965-F6C8A41EC818}" srcOrd="0" destOrd="0" presId="urn:microsoft.com/office/officeart/2008/layout/AlternatingHexagons"/>
    <dgm:cxn modelId="{A0DAF638-0445-47B8-866A-7D2011E1148C}" type="presParOf" srcId="{3CD84B1C-420D-4052-ABBD-5E82A3302D91}" destId="{F9851543-D679-4B6C-9B10-0000E2EF586E}" srcOrd="1" destOrd="0" presId="urn:microsoft.com/office/officeart/2008/layout/AlternatingHexagons"/>
    <dgm:cxn modelId="{7B0DCC6C-88AF-44DA-A9D4-1CD585F72F5B}" type="presParOf" srcId="{3CD84B1C-420D-4052-ABBD-5E82A3302D91}" destId="{99386A7E-BE16-4CA2-9934-A4A03542089E}" srcOrd="2" destOrd="0" presId="urn:microsoft.com/office/officeart/2008/layout/AlternatingHexagons"/>
    <dgm:cxn modelId="{CB5C14FC-1805-44B2-B739-DEF5D0F0E868}" type="presParOf" srcId="{3CD84B1C-420D-4052-ABBD-5E82A3302D91}" destId="{376AF011-2305-458F-97BC-3AF489FED989}" srcOrd="3" destOrd="0" presId="urn:microsoft.com/office/officeart/2008/layout/AlternatingHexagons"/>
    <dgm:cxn modelId="{E4E3F8EA-7CE4-435A-8587-7CB94CDC7040}" type="presParOf" srcId="{3CD84B1C-420D-4052-ABBD-5E82A3302D91}" destId="{81775E76-1B01-4464-B9FA-D03765B278A6}" srcOrd="4" destOrd="0" presId="urn:microsoft.com/office/officeart/2008/layout/AlternatingHexagons"/>
    <dgm:cxn modelId="{C828B91B-D99C-42C0-9513-170F4AB72F78}" type="presParOf" srcId="{0976A009-BEB4-4B1F-841D-25A47ACA6B1E}" destId="{574F5050-D93F-4BF2-BFAE-09E5EC8BE53A}" srcOrd="3" destOrd="0" presId="urn:microsoft.com/office/officeart/2008/layout/AlternatingHexagons"/>
    <dgm:cxn modelId="{33FE4E5A-EEBB-4FC0-B409-BC00E35A3F7F}" type="presParOf" srcId="{0976A009-BEB4-4B1F-841D-25A47ACA6B1E}" destId="{09D46322-65DF-40AA-AE09-497C0EC3FC5A}" srcOrd="4" destOrd="0" presId="urn:microsoft.com/office/officeart/2008/layout/AlternatingHexagons"/>
    <dgm:cxn modelId="{5CA8591A-A4E8-4911-A370-9642E6FD8A5D}" type="presParOf" srcId="{09D46322-65DF-40AA-AE09-497C0EC3FC5A}" destId="{3A6E8C4D-494B-4108-A2CA-A27667A8B738}" srcOrd="0" destOrd="0" presId="urn:microsoft.com/office/officeart/2008/layout/AlternatingHexagons"/>
    <dgm:cxn modelId="{DF321166-489F-4AC7-87D6-A6BA02D8ABD6}" type="presParOf" srcId="{09D46322-65DF-40AA-AE09-497C0EC3FC5A}" destId="{EF48E8F8-E596-41B1-AA00-0FF0C4CD87CF}" srcOrd="1" destOrd="0" presId="urn:microsoft.com/office/officeart/2008/layout/AlternatingHexagons"/>
    <dgm:cxn modelId="{4D6297B3-3FC2-49E4-BB29-7817A20B01E9}" type="presParOf" srcId="{09D46322-65DF-40AA-AE09-497C0EC3FC5A}" destId="{C8ABA3F4-78F6-45AA-9AF9-8F11F7E1A013}" srcOrd="2" destOrd="0" presId="urn:microsoft.com/office/officeart/2008/layout/AlternatingHexagons"/>
    <dgm:cxn modelId="{A5E4416C-2381-4C2C-9D85-A0F6555A0B6D}" type="presParOf" srcId="{09D46322-65DF-40AA-AE09-497C0EC3FC5A}" destId="{5977EEC4-7B05-48FD-BD64-18DC8035D2DC}" srcOrd="3" destOrd="0" presId="urn:microsoft.com/office/officeart/2008/layout/AlternatingHexagons"/>
    <dgm:cxn modelId="{0CACE1AA-5918-4E4D-A87E-2C906ADBE87C}" type="presParOf" srcId="{09D46322-65DF-40AA-AE09-497C0EC3FC5A}" destId="{24B344D9-6556-4A4B-A37C-F24A25121E07}"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6DD9EA8-862D-46C6-BC66-045E83896906}"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n-US"/>
        </a:p>
      </dgm:t>
    </dgm:pt>
    <dgm:pt modelId="{408971F0-FD1A-4500-9873-736618C48FF4}">
      <dgm:prSet phldrT="[Text]"/>
      <dgm:spPr/>
      <dgm:t>
        <a:bodyPr/>
        <a:lstStyle/>
        <a:p>
          <a:r>
            <a:rPr lang="ar-LB" dirty="0"/>
            <a:t>العنوان</a:t>
          </a:r>
          <a:endParaRPr lang="en-US" dirty="0"/>
        </a:p>
      </dgm:t>
    </dgm:pt>
    <dgm:pt modelId="{E54A2318-D6B8-4207-B729-C75A135E6513}" type="parTrans" cxnId="{2EFC8DFC-5AF3-40BC-B0BD-8E339F0F91E3}">
      <dgm:prSet/>
      <dgm:spPr/>
      <dgm:t>
        <a:bodyPr/>
        <a:lstStyle/>
        <a:p>
          <a:endParaRPr lang="en-US"/>
        </a:p>
      </dgm:t>
    </dgm:pt>
    <dgm:pt modelId="{E1B90FA6-63BB-46B7-A143-75121841E736}" type="sibTrans" cxnId="{2EFC8DFC-5AF3-40BC-B0BD-8E339F0F91E3}">
      <dgm:prSet/>
      <dgm:spPr/>
      <dgm:t>
        <a:bodyPr/>
        <a:lstStyle/>
        <a:p>
          <a:endParaRPr lang="en-US"/>
        </a:p>
      </dgm:t>
    </dgm:pt>
    <dgm:pt modelId="{A07B8487-21AF-47A6-988B-BB0E305C8D55}">
      <dgm:prSet phldrT="[Text]"/>
      <dgm:spPr/>
      <dgm:t>
        <a:bodyPr/>
        <a:lstStyle/>
        <a:p>
          <a:r>
            <a:rPr lang="ar-LB" dirty="0"/>
            <a:t>قائمة الحضور</a:t>
          </a:r>
          <a:endParaRPr lang="en-US" dirty="0"/>
        </a:p>
      </dgm:t>
    </dgm:pt>
    <dgm:pt modelId="{7739CC27-7D22-45CF-AD3B-0917FCB285CF}" type="parTrans" cxnId="{B1BE499A-4168-4099-89B6-1E1239BF2E82}">
      <dgm:prSet/>
      <dgm:spPr/>
      <dgm:t>
        <a:bodyPr/>
        <a:lstStyle/>
        <a:p>
          <a:endParaRPr lang="en-US"/>
        </a:p>
      </dgm:t>
    </dgm:pt>
    <dgm:pt modelId="{4ABCDE7A-1164-4EF8-B3B6-CCE58BB985F0}" type="sibTrans" cxnId="{B1BE499A-4168-4099-89B6-1E1239BF2E82}">
      <dgm:prSet/>
      <dgm:spPr/>
      <dgm:t>
        <a:bodyPr/>
        <a:lstStyle/>
        <a:p>
          <a:endParaRPr lang="en-US"/>
        </a:p>
      </dgm:t>
    </dgm:pt>
    <dgm:pt modelId="{A9948D28-9CDA-429D-94D1-E9866E999837}">
      <dgm:prSet phldrT="[Text]"/>
      <dgm:spPr/>
      <dgm:t>
        <a:bodyPr/>
        <a:lstStyle/>
        <a:p>
          <a:r>
            <a:rPr lang="ar-LB" dirty="0"/>
            <a:t>الأجندة</a:t>
          </a:r>
          <a:endParaRPr lang="en-US" dirty="0"/>
        </a:p>
      </dgm:t>
    </dgm:pt>
    <dgm:pt modelId="{F8EDC060-6CD2-432C-9A5E-212B78E61205}" type="parTrans" cxnId="{7ABDC00C-55B9-4BC6-AE91-CC567693ADCF}">
      <dgm:prSet/>
      <dgm:spPr/>
      <dgm:t>
        <a:bodyPr/>
        <a:lstStyle/>
        <a:p>
          <a:endParaRPr lang="en-US"/>
        </a:p>
      </dgm:t>
    </dgm:pt>
    <dgm:pt modelId="{BB0EE02F-F2A7-427E-BE06-C5B061B7E6D6}" type="sibTrans" cxnId="{7ABDC00C-55B9-4BC6-AE91-CC567693ADCF}">
      <dgm:prSet/>
      <dgm:spPr/>
      <dgm:t>
        <a:bodyPr/>
        <a:lstStyle/>
        <a:p>
          <a:endParaRPr lang="en-US"/>
        </a:p>
      </dgm:t>
    </dgm:pt>
    <dgm:pt modelId="{C29CF635-38AA-4C16-807A-981280FB5823}">
      <dgm:prSet phldrT="[Text]"/>
      <dgm:spPr/>
      <dgm:t>
        <a:bodyPr/>
        <a:lstStyle/>
        <a:p>
          <a:r>
            <a:rPr lang="ar-LB" dirty="0"/>
            <a:t>ملخص النقاشات</a:t>
          </a:r>
          <a:endParaRPr lang="en-US" dirty="0"/>
        </a:p>
      </dgm:t>
    </dgm:pt>
    <dgm:pt modelId="{EAB279AA-FCC4-4B82-AB54-009B44E21FE2}" type="parTrans" cxnId="{B6832CC0-927D-49BC-A6EE-CB49AFF6D037}">
      <dgm:prSet/>
      <dgm:spPr/>
      <dgm:t>
        <a:bodyPr/>
        <a:lstStyle/>
        <a:p>
          <a:endParaRPr lang="en-US"/>
        </a:p>
      </dgm:t>
    </dgm:pt>
    <dgm:pt modelId="{BA7DC840-13AB-4543-9C45-76906F160CF4}" type="sibTrans" cxnId="{B6832CC0-927D-49BC-A6EE-CB49AFF6D037}">
      <dgm:prSet/>
      <dgm:spPr/>
      <dgm:t>
        <a:bodyPr/>
        <a:lstStyle/>
        <a:p>
          <a:endParaRPr lang="en-US"/>
        </a:p>
      </dgm:t>
    </dgm:pt>
    <dgm:pt modelId="{1F9E8049-90C6-4A39-AC4C-16FBC21FD026}">
      <dgm:prSet phldrT="[Text]"/>
      <dgm:spPr/>
      <dgm:t>
        <a:bodyPr/>
        <a:lstStyle/>
        <a:p>
          <a:r>
            <a:rPr lang="ar-LB" dirty="0"/>
            <a:t>القرارات والتوصيات</a:t>
          </a:r>
          <a:endParaRPr lang="en-US" dirty="0"/>
        </a:p>
      </dgm:t>
    </dgm:pt>
    <dgm:pt modelId="{9EAD98AC-678C-4B13-84A0-54B85A666916}" type="parTrans" cxnId="{2B19A6B8-AD18-4C59-BBA7-161AD760B6E7}">
      <dgm:prSet/>
      <dgm:spPr/>
      <dgm:t>
        <a:bodyPr/>
        <a:lstStyle/>
        <a:p>
          <a:endParaRPr lang="en-US"/>
        </a:p>
      </dgm:t>
    </dgm:pt>
    <dgm:pt modelId="{09345BA8-337F-4733-80DF-A99853A45F69}" type="sibTrans" cxnId="{2B19A6B8-AD18-4C59-BBA7-161AD760B6E7}">
      <dgm:prSet/>
      <dgm:spPr/>
      <dgm:t>
        <a:bodyPr/>
        <a:lstStyle/>
        <a:p>
          <a:endParaRPr lang="en-US"/>
        </a:p>
      </dgm:t>
    </dgm:pt>
    <dgm:pt modelId="{0E04681C-40C7-46F3-B526-7E9FA6651BC8}">
      <dgm:prSet phldrT="[Text]"/>
      <dgm:spPr/>
      <dgm:t>
        <a:bodyPr/>
        <a:lstStyle/>
        <a:p>
          <a:r>
            <a:rPr lang="ar-LB" dirty="0"/>
            <a:t>تحديد المسؤوليات </a:t>
          </a:r>
          <a:endParaRPr lang="en-US" dirty="0"/>
        </a:p>
      </dgm:t>
    </dgm:pt>
    <dgm:pt modelId="{A702900D-4493-4DFB-AC6D-E65137577935}" type="parTrans" cxnId="{3B8494BD-5192-4371-852A-DBBB25AEAB51}">
      <dgm:prSet/>
      <dgm:spPr/>
      <dgm:t>
        <a:bodyPr/>
        <a:lstStyle/>
        <a:p>
          <a:endParaRPr lang="en-US"/>
        </a:p>
      </dgm:t>
    </dgm:pt>
    <dgm:pt modelId="{575EF9AD-02E2-4BEC-AAA7-F72B80315F06}" type="sibTrans" cxnId="{3B8494BD-5192-4371-852A-DBBB25AEAB51}">
      <dgm:prSet/>
      <dgm:spPr/>
      <dgm:t>
        <a:bodyPr/>
        <a:lstStyle/>
        <a:p>
          <a:endParaRPr lang="en-US"/>
        </a:p>
      </dgm:t>
    </dgm:pt>
    <dgm:pt modelId="{FD4271E1-01C8-440D-85D6-1FA5B30F1F26}">
      <dgm:prSet phldrT="[Text]"/>
      <dgm:spPr/>
      <dgm:t>
        <a:bodyPr/>
        <a:lstStyle/>
        <a:p>
          <a:r>
            <a:rPr lang="ar-LB" dirty="0"/>
            <a:t>موعد الاجتماع القادم</a:t>
          </a:r>
          <a:endParaRPr lang="en-US" dirty="0"/>
        </a:p>
      </dgm:t>
    </dgm:pt>
    <dgm:pt modelId="{4621374E-92B0-4B43-AA64-D3AFD9F601A6}" type="parTrans" cxnId="{88E75F2C-C15D-4943-9D06-7245FD519AF9}">
      <dgm:prSet/>
      <dgm:spPr/>
      <dgm:t>
        <a:bodyPr/>
        <a:lstStyle/>
        <a:p>
          <a:endParaRPr lang="en-US"/>
        </a:p>
      </dgm:t>
    </dgm:pt>
    <dgm:pt modelId="{8003C6DC-9981-4F91-AE18-98FFF4E4DAA9}" type="sibTrans" cxnId="{88E75F2C-C15D-4943-9D06-7245FD519AF9}">
      <dgm:prSet/>
      <dgm:spPr/>
      <dgm:t>
        <a:bodyPr/>
        <a:lstStyle/>
        <a:p>
          <a:endParaRPr lang="en-US"/>
        </a:p>
      </dgm:t>
    </dgm:pt>
    <dgm:pt modelId="{250F95F3-A0A7-4385-B13E-7B2E41CB33E2}">
      <dgm:prSet phldrT="[Text]"/>
      <dgm:spPr/>
      <dgm:t>
        <a:bodyPr/>
        <a:lstStyle/>
        <a:p>
          <a:r>
            <a:rPr lang="ar-LB" dirty="0"/>
            <a:t>التواقيع</a:t>
          </a:r>
          <a:endParaRPr lang="en-US" dirty="0"/>
        </a:p>
      </dgm:t>
    </dgm:pt>
    <dgm:pt modelId="{18F8E53C-11CB-4DBF-AD30-F0AB1486D6F4}" type="parTrans" cxnId="{7AE884E4-1462-4BE1-AAFB-7ED563F9EF9D}">
      <dgm:prSet/>
      <dgm:spPr/>
      <dgm:t>
        <a:bodyPr/>
        <a:lstStyle/>
        <a:p>
          <a:endParaRPr lang="en-US"/>
        </a:p>
      </dgm:t>
    </dgm:pt>
    <dgm:pt modelId="{6C43C3AE-62B5-41F6-BDA1-E1EF07F6FE09}" type="sibTrans" cxnId="{7AE884E4-1462-4BE1-AAFB-7ED563F9EF9D}">
      <dgm:prSet/>
      <dgm:spPr/>
      <dgm:t>
        <a:bodyPr/>
        <a:lstStyle/>
        <a:p>
          <a:endParaRPr lang="en-US"/>
        </a:p>
      </dgm:t>
    </dgm:pt>
    <dgm:pt modelId="{C8F47A65-4411-4761-8A9E-28709C65604B}" type="pres">
      <dgm:prSet presAssocID="{96DD9EA8-862D-46C6-BC66-045E83896906}" presName="diagram" presStyleCnt="0">
        <dgm:presLayoutVars>
          <dgm:dir val="rev"/>
          <dgm:resizeHandles/>
        </dgm:presLayoutVars>
      </dgm:prSet>
      <dgm:spPr/>
    </dgm:pt>
    <dgm:pt modelId="{2A411A79-E576-4FA2-B067-3FDA5CAB69A9}" type="pres">
      <dgm:prSet presAssocID="{408971F0-FD1A-4500-9873-736618C48FF4}" presName="firstNode" presStyleLbl="node1" presStyleIdx="0" presStyleCnt="8">
        <dgm:presLayoutVars>
          <dgm:bulletEnabled val="1"/>
        </dgm:presLayoutVars>
      </dgm:prSet>
      <dgm:spPr/>
    </dgm:pt>
    <dgm:pt modelId="{8B4000C1-8173-4F5D-93BA-08DD5920F341}" type="pres">
      <dgm:prSet presAssocID="{E1B90FA6-63BB-46B7-A143-75121841E736}" presName="sibTrans" presStyleLbl="sibTrans2D1" presStyleIdx="0" presStyleCnt="7"/>
      <dgm:spPr/>
    </dgm:pt>
    <dgm:pt modelId="{D9809F2B-85B4-4393-B0E1-3BEB5B61EA96}" type="pres">
      <dgm:prSet presAssocID="{A07B8487-21AF-47A6-988B-BB0E305C8D55}" presName="middleNode" presStyleCnt="0"/>
      <dgm:spPr/>
    </dgm:pt>
    <dgm:pt modelId="{37BDBB26-5C7C-4217-B20A-426B98FF808F}" type="pres">
      <dgm:prSet presAssocID="{A07B8487-21AF-47A6-988B-BB0E305C8D55}" presName="padding" presStyleLbl="node1" presStyleIdx="0" presStyleCnt="8"/>
      <dgm:spPr/>
    </dgm:pt>
    <dgm:pt modelId="{A9F41A9E-47EB-43D9-88CE-9B5E6B7D5F90}" type="pres">
      <dgm:prSet presAssocID="{A07B8487-21AF-47A6-988B-BB0E305C8D55}" presName="shape" presStyleLbl="node1" presStyleIdx="1" presStyleCnt="8">
        <dgm:presLayoutVars>
          <dgm:bulletEnabled val="1"/>
        </dgm:presLayoutVars>
      </dgm:prSet>
      <dgm:spPr/>
    </dgm:pt>
    <dgm:pt modelId="{1A0ADB1B-96FE-4119-86C5-2D4A0357A5D9}" type="pres">
      <dgm:prSet presAssocID="{4ABCDE7A-1164-4EF8-B3B6-CCE58BB985F0}" presName="sibTrans" presStyleLbl="sibTrans2D1" presStyleIdx="1" presStyleCnt="7"/>
      <dgm:spPr/>
    </dgm:pt>
    <dgm:pt modelId="{C8C13DF3-1ED8-4840-9AA3-880D05F5A4CC}" type="pres">
      <dgm:prSet presAssocID="{A9948D28-9CDA-429D-94D1-E9866E999837}" presName="middleNode" presStyleCnt="0"/>
      <dgm:spPr/>
    </dgm:pt>
    <dgm:pt modelId="{F23140AD-EEDB-4366-AA16-C82B7926BD21}" type="pres">
      <dgm:prSet presAssocID="{A9948D28-9CDA-429D-94D1-E9866E999837}" presName="padding" presStyleLbl="node1" presStyleIdx="1" presStyleCnt="8"/>
      <dgm:spPr/>
    </dgm:pt>
    <dgm:pt modelId="{C72118D1-3653-41E1-A041-603EBD970A5F}" type="pres">
      <dgm:prSet presAssocID="{A9948D28-9CDA-429D-94D1-E9866E999837}" presName="shape" presStyleLbl="node1" presStyleIdx="2" presStyleCnt="8">
        <dgm:presLayoutVars>
          <dgm:bulletEnabled val="1"/>
        </dgm:presLayoutVars>
      </dgm:prSet>
      <dgm:spPr/>
    </dgm:pt>
    <dgm:pt modelId="{CFC5D712-C4ED-46B4-9CC3-A4C9B6F0FC1A}" type="pres">
      <dgm:prSet presAssocID="{BB0EE02F-F2A7-427E-BE06-C5B061B7E6D6}" presName="sibTrans" presStyleLbl="sibTrans2D1" presStyleIdx="2" presStyleCnt="7"/>
      <dgm:spPr/>
    </dgm:pt>
    <dgm:pt modelId="{BB0F8107-2968-454B-8AB6-248E045B7C00}" type="pres">
      <dgm:prSet presAssocID="{C29CF635-38AA-4C16-807A-981280FB5823}" presName="middleNode" presStyleCnt="0"/>
      <dgm:spPr/>
    </dgm:pt>
    <dgm:pt modelId="{AFA31FD6-3042-4B4B-A53A-5284C7C6FB31}" type="pres">
      <dgm:prSet presAssocID="{C29CF635-38AA-4C16-807A-981280FB5823}" presName="padding" presStyleLbl="node1" presStyleIdx="2" presStyleCnt="8"/>
      <dgm:spPr/>
    </dgm:pt>
    <dgm:pt modelId="{F25E5D20-F058-40B6-8DAB-BC1699096313}" type="pres">
      <dgm:prSet presAssocID="{C29CF635-38AA-4C16-807A-981280FB5823}" presName="shape" presStyleLbl="node1" presStyleIdx="3" presStyleCnt="8">
        <dgm:presLayoutVars>
          <dgm:bulletEnabled val="1"/>
        </dgm:presLayoutVars>
      </dgm:prSet>
      <dgm:spPr/>
    </dgm:pt>
    <dgm:pt modelId="{025919B7-485C-456A-A7FC-CA1A56FB3E80}" type="pres">
      <dgm:prSet presAssocID="{BA7DC840-13AB-4543-9C45-76906F160CF4}" presName="sibTrans" presStyleLbl="sibTrans2D1" presStyleIdx="3" presStyleCnt="7"/>
      <dgm:spPr/>
    </dgm:pt>
    <dgm:pt modelId="{64DB97C7-6C75-4227-869A-78DD380CA98C}" type="pres">
      <dgm:prSet presAssocID="{1F9E8049-90C6-4A39-AC4C-16FBC21FD026}" presName="middleNode" presStyleCnt="0"/>
      <dgm:spPr/>
    </dgm:pt>
    <dgm:pt modelId="{FAF5C1E7-699D-4E3C-827A-905BD93AAD49}" type="pres">
      <dgm:prSet presAssocID="{1F9E8049-90C6-4A39-AC4C-16FBC21FD026}" presName="padding" presStyleLbl="node1" presStyleIdx="3" presStyleCnt="8"/>
      <dgm:spPr/>
    </dgm:pt>
    <dgm:pt modelId="{1483A7E9-A041-4B06-A9C7-44C25270846B}" type="pres">
      <dgm:prSet presAssocID="{1F9E8049-90C6-4A39-AC4C-16FBC21FD026}" presName="shape" presStyleLbl="node1" presStyleIdx="4" presStyleCnt="8">
        <dgm:presLayoutVars>
          <dgm:bulletEnabled val="1"/>
        </dgm:presLayoutVars>
      </dgm:prSet>
      <dgm:spPr/>
    </dgm:pt>
    <dgm:pt modelId="{D3ABAEEC-C2AB-4604-A6C8-2E9AB0EF4296}" type="pres">
      <dgm:prSet presAssocID="{09345BA8-337F-4733-80DF-A99853A45F69}" presName="sibTrans" presStyleLbl="sibTrans2D1" presStyleIdx="4" presStyleCnt="7"/>
      <dgm:spPr/>
    </dgm:pt>
    <dgm:pt modelId="{895399F9-2DA2-4663-8604-FFF172D17B80}" type="pres">
      <dgm:prSet presAssocID="{0E04681C-40C7-46F3-B526-7E9FA6651BC8}" presName="middleNode" presStyleCnt="0"/>
      <dgm:spPr/>
    </dgm:pt>
    <dgm:pt modelId="{15E0897C-2D9C-43F4-9D07-3D03623BFCBF}" type="pres">
      <dgm:prSet presAssocID="{0E04681C-40C7-46F3-B526-7E9FA6651BC8}" presName="padding" presStyleLbl="node1" presStyleIdx="4" presStyleCnt="8"/>
      <dgm:spPr/>
    </dgm:pt>
    <dgm:pt modelId="{EC9BD027-10DA-4FD1-94E5-400FE4C7405F}" type="pres">
      <dgm:prSet presAssocID="{0E04681C-40C7-46F3-B526-7E9FA6651BC8}" presName="shape" presStyleLbl="node1" presStyleIdx="5" presStyleCnt="8">
        <dgm:presLayoutVars>
          <dgm:bulletEnabled val="1"/>
        </dgm:presLayoutVars>
      </dgm:prSet>
      <dgm:spPr/>
    </dgm:pt>
    <dgm:pt modelId="{48EAAFDE-A74A-4E79-B87F-B496888C9DE1}" type="pres">
      <dgm:prSet presAssocID="{575EF9AD-02E2-4BEC-AAA7-F72B80315F06}" presName="sibTrans" presStyleLbl="sibTrans2D1" presStyleIdx="5" presStyleCnt="7"/>
      <dgm:spPr/>
    </dgm:pt>
    <dgm:pt modelId="{DDC98670-2998-421B-8F20-6B1B751A1DA6}" type="pres">
      <dgm:prSet presAssocID="{FD4271E1-01C8-440D-85D6-1FA5B30F1F26}" presName="middleNode" presStyleCnt="0"/>
      <dgm:spPr/>
    </dgm:pt>
    <dgm:pt modelId="{301A2405-4908-4A42-A7DA-51ED51D41B00}" type="pres">
      <dgm:prSet presAssocID="{FD4271E1-01C8-440D-85D6-1FA5B30F1F26}" presName="padding" presStyleLbl="node1" presStyleIdx="5" presStyleCnt="8"/>
      <dgm:spPr/>
    </dgm:pt>
    <dgm:pt modelId="{D2EECBCE-9DDB-4A1E-9C1B-29BB10FE8EDE}" type="pres">
      <dgm:prSet presAssocID="{FD4271E1-01C8-440D-85D6-1FA5B30F1F26}" presName="shape" presStyleLbl="node1" presStyleIdx="6" presStyleCnt="8">
        <dgm:presLayoutVars>
          <dgm:bulletEnabled val="1"/>
        </dgm:presLayoutVars>
      </dgm:prSet>
      <dgm:spPr/>
    </dgm:pt>
    <dgm:pt modelId="{86F8A881-8423-4EA3-B079-95F587A5E93D}" type="pres">
      <dgm:prSet presAssocID="{8003C6DC-9981-4F91-AE18-98FFF4E4DAA9}" presName="sibTrans" presStyleLbl="sibTrans2D1" presStyleIdx="6" presStyleCnt="7"/>
      <dgm:spPr/>
    </dgm:pt>
    <dgm:pt modelId="{4E7BC0A5-C4B9-4CBC-894F-5CE6E60A2E1A}" type="pres">
      <dgm:prSet presAssocID="{250F95F3-A0A7-4385-B13E-7B2E41CB33E2}" presName="lastNode" presStyleLbl="node1" presStyleIdx="7" presStyleCnt="8">
        <dgm:presLayoutVars>
          <dgm:bulletEnabled val="1"/>
        </dgm:presLayoutVars>
      </dgm:prSet>
      <dgm:spPr/>
    </dgm:pt>
  </dgm:ptLst>
  <dgm:cxnLst>
    <dgm:cxn modelId="{7ABDC00C-55B9-4BC6-AE91-CC567693ADCF}" srcId="{96DD9EA8-862D-46C6-BC66-045E83896906}" destId="{A9948D28-9CDA-429D-94D1-E9866E999837}" srcOrd="2" destOrd="0" parTransId="{F8EDC060-6CD2-432C-9A5E-212B78E61205}" sibTransId="{BB0EE02F-F2A7-427E-BE06-C5B061B7E6D6}"/>
    <dgm:cxn modelId="{603C7F11-9CD7-4333-88A5-14A2BDF8E545}" type="presOf" srcId="{96DD9EA8-862D-46C6-BC66-045E83896906}" destId="{C8F47A65-4411-4761-8A9E-28709C65604B}" srcOrd="0" destOrd="0" presId="urn:microsoft.com/office/officeart/2005/8/layout/bProcess2"/>
    <dgm:cxn modelId="{133B311C-3C4B-4781-82F0-44EA61E5A88E}" type="presOf" srcId="{A9948D28-9CDA-429D-94D1-E9866E999837}" destId="{C72118D1-3653-41E1-A041-603EBD970A5F}" srcOrd="0" destOrd="0" presId="urn:microsoft.com/office/officeart/2005/8/layout/bProcess2"/>
    <dgm:cxn modelId="{B8EC421F-4DC2-4192-9395-7ACF1D21484F}" type="presOf" srcId="{0E04681C-40C7-46F3-B526-7E9FA6651BC8}" destId="{EC9BD027-10DA-4FD1-94E5-400FE4C7405F}" srcOrd="0" destOrd="0" presId="urn:microsoft.com/office/officeart/2005/8/layout/bProcess2"/>
    <dgm:cxn modelId="{E443CE28-0C6F-4DDF-A97F-678C2F07F5C1}" type="presOf" srcId="{C29CF635-38AA-4C16-807A-981280FB5823}" destId="{F25E5D20-F058-40B6-8DAB-BC1699096313}" srcOrd="0" destOrd="0" presId="urn:microsoft.com/office/officeart/2005/8/layout/bProcess2"/>
    <dgm:cxn modelId="{88E75F2C-C15D-4943-9D06-7245FD519AF9}" srcId="{96DD9EA8-862D-46C6-BC66-045E83896906}" destId="{FD4271E1-01C8-440D-85D6-1FA5B30F1F26}" srcOrd="6" destOrd="0" parTransId="{4621374E-92B0-4B43-AA64-D3AFD9F601A6}" sibTransId="{8003C6DC-9981-4F91-AE18-98FFF4E4DAA9}"/>
    <dgm:cxn modelId="{756A2636-3A92-4553-8FC8-3FAECB153973}" type="presOf" srcId="{250F95F3-A0A7-4385-B13E-7B2E41CB33E2}" destId="{4E7BC0A5-C4B9-4CBC-894F-5CE6E60A2E1A}" srcOrd="0" destOrd="0" presId="urn:microsoft.com/office/officeart/2005/8/layout/bProcess2"/>
    <dgm:cxn modelId="{F922FB76-6198-41D6-BD4B-2167FF1E91DF}" type="presOf" srcId="{E1B90FA6-63BB-46B7-A143-75121841E736}" destId="{8B4000C1-8173-4F5D-93BA-08DD5920F341}" srcOrd="0" destOrd="0" presId="urn:microsoft.com/office/officeart/2005/8/layout/bProcess2"/>
    <dgm:cxn modelId="{EE656A5A-4C92-449F-8BBC-4383716D9D5D}" type="presOf" srcId="{8003C6DC-9981-4F91-AE18-98FFF4E4DAA9}" destId="{86F8A881-8423-4EA3-B079-95F587A5E93D}" srcOrd="0" destOrd="0" presId="urn:microsoft.com/office/officeart/2005/8/layout/bProcess2"/>
    <dgm:cxn modelId="{F7566980-0E52-4DBA-B2D9-9830DFC5A05D}" type="presOf" srcId="{575EF9AD-02E2-4BEC-AAA7-F72B80315F06}" destId="{48EAAFDE-A74A-4E79-B87F-B496888C9DE1}" srcOrd="0" destOrd="0" presId="urn:microsoft.com/office/officeart/2005/8/layout/bProcess2"/>
    <dgm:cxn modelId="{A3CE0A8B-9D2F-493C-AC9E-4E8ACE5E0FA9}" type="presOf" srcId="{FD4271E1-01C8-440D-85D6-1FA5B30F1F26}" destId="{D2EECBCE-9DDB-4A1E-9C1B-29BB10FE8EDE}" srcOrd="0" destOrd="0" presId="urn:microsoft.com/office/officeart/2005/8/layout/bProcess2"/>
    <dgm:cxn modelId="{E2996E94-D6DD-4FCC-8559-074B820CDC0E}" type="presOf" srcId="{408971F0-FD1A-4500-9873-736618C48FF4}" destId="{2A411A79-E576-4FA2-B067-3FDA5CAB69A9}" srcOrd="0" destOrd="0" presId="urn:microsoft.com/office/officeart/2005/8/layout/bProcess2"/>
    <dgm:cxn modelId="{B1BE499A-4168-4099-89B6-1E1239BF2E82}" srcId="{96DD9EA8-862D-46C6-BC66-045E83896906}" destId="{A07B8487-21AF-47A6-988B-BB0E305C8D55}" srcOrd="1" destOrd="0" parTransId="{7739CC27-7D22-45CF-AD3B-0917FCB285CF}" sibTransId="{4ABCDE7A-1164-4EF8-B3B6-CCE58BB985F0}"/>
    <dgm:cxn modelId="{D38B4EB6-3647-4C8C-8A59-25246F2AF1C1}" type="presOf" srcId="{BA7DC840-13AB-4543-9C45-76906F160CF4}" destId="{025919B7-485C-456A-A7FC-CA1A56FB3E80}" srcOrd="0" destOrd="0" presId="urn:microsoft.com/office/officeart/2005/8/layout/bProcess2"/>
    <dgm:cxn modelId="{2B19A6B8-AD18-4C59-BBA7-161AD760B6E7}" srcId="{96DD9EA8-862D-46C6-BC66-045E83896906}" destId="{1F9E8049-90C6-4A39-AC4C-16FBC21FD026}" srcOrd="4" destOrd="0" parTransId="{9EAD98AC-678C-4B13-84A0-54B85A666916}" sibTransId="{09345BA8-337F-4733-80DF-A99853A45F69}"/>
    <dgm:cxn modelId="{51C3A4BC-5FB9-4138-A236-CFC06482D9E9}" type="presOf" srcId="{09345BA8-337F-4733-80DF-A99853A45F69}" destId="{D3ABAEEC-C2AB-4604-A6C8-2E9AB0EF4296}" srcOrd="0" destOrd="0" presId="urn:microsoft.com/office/officeart/2005/8/layout/bProcess2"/>
    <dgm:cxn modelId="{3B8494BD-5192-4371-852A-DBBB25AEAB51}" srcId="{96DD9EA8-862D-46C6-BC66-045E83896906}" destId="{0E04681C-40C7-46F3-B526-7E9FA6651BC8}" srcOrd="5" destOrd="0" parTransId="{A702900D-4493-4DFB-AC6D-E65137577935}" sibTransId="{575EF9AD-02E2-4BEC-AAA7-F72B80315F06}"/>
    <dgm:cxn modelId="{B6832CC0-927D-49BC-A6EE-CB49AFF6D037}" srcId="{96DD9EA8-862D-46C6-BC66-045E83896906}" destId="{C29CF635-38AA-4C16-807A-981280FB5823}" srcOrd="3" destOrd="0" parTransId="{EAB279AA-FCC4-4B82-AB54-009B44E21FE2}" sibTransId="{BA7DC840-13AB-4543-9C45-76906F160CF4}"/>
    <dgm:cxn modelId="{A31801DC-F557-411A-B57F-D0D4B3AD93D4}" type="presOf" srcId="{4ABCDE7A-1164-4EF8-B3B6-CCE58BB985F0}" destId="{1A0ADB1B-96FE-4119-86C5-2D4A0357A5D9}" srcOrd="0" destOrd="0" presId="urn:microsoft.com/office/officeart/2005/8/layout/bProcess2"/>
    <dgm:cxn modelId="{7AE884E4-1462-4BE1-AAFB-7ED563F9EF9D}" srcId="{96DD9EA8-862D-46C6-BC66-045E83896906}" destId="{250F95F3-A0A7-4385-B13E-7B2E41CB33E2}" srcOrd="7" destOrd="0" parTransId="{18F8E53C-11CB-4DBF-AD30-F0AB1486D6F4}" sibTransId="{6C43C3AE-62B5-41F6-BDA1-E1EF07F6FE09}"/>
    <dgm:cxn modelId="{F04AA0E8-52EA-47E3-B93B-4B40BDF9A66A}" type="presOf" srcId="{BB0EE02F-F2A7-427E-BE06-C5B061B7E6D6}" destId="{CFC5D712-C4ED-46B4-9CC3-A4C9B6F0FC1A}" srcOrd="0" destOrd="0" presId="urn:microsoft.com/office/officeart/2005/8/layout/bProcess2"/>
    <dgm:cxn modelId="{B45A03EC-9C4F-4B8C-92BF-41664FD1FED8}" type="presOf" srcId="{1F9E8049-90C6-4A39-AC4C-16FBC21FD026}" destId="{1483A7E9-A041-4B06-A9C7-44C25270846B}" srcOrd="0" destOrd="0" presId="urn:microsoft.com/office/officeart/2005/8/layout/bProcess2"/>
    <dgm:cxn modelId="{9F1FA2F7-4BD5-47DB-BB18-83B6611ABC57}" type="presOf" srcId="{A07B8487-21AF-47A6-988B-BB0E305C8D55}" destId="{A9F41A9E-47EB-43D9-88CE-9B5E6B7D5F90}" srcOrd="0" destOrd="0" presId="urn:microsoft.com/office/officeart/2005/8/layout/bProcess2"/>
    <dgm:cxn modelId="{2EFC8DFC-5AF3-40BC-B0BD-8E339F0F91E3}" srcId="{96DD9EA8-862D-46C6-BC66-045E83896906}" destId="{408971F0-FD1A-4500-9873-736618C48FF4}" srcOrd="0" destOrd="0" parTransId="{E54A2318-D6B8-4207-B729-C75A135E6513}" sibTransId="{E1B90FA6-63BB-46B7-A143-75121841E736}"/>
    <dgm:cxn modelId="{5C44F1AA-536B-4D0E-8F8C-1D79737E4327}" type="presParOf" srcId="{C8F47A65-4411-4761-8A9E-28709C65604B}" destId="{2A411A79-E576-4FA2-B067-3FDA5CAB69A9}" srcOrd="0" destOrd="0" presId="urn:microsoft.com/office/officeart/2005/8/layout/bProcess2"/>
    <dgm:cxn modelId="{BBF07774-D7AC-4687-97B2-00C3042C434A}" type="presParOf" srcId="{C8F47A65-4411-4761-8A9E-28709C65604B}" destId="{8B4000C1-8173-4F5D-93BA-08DD5920F341}" srcOrd="1" destOrd="0" presId="urn:microsoft.com/office/officeart/2005/8/layout/bProcess2"/>
    <dgm:cxn modelId="{8964F340-1B44-4870-81C2-E2AAD868F45D}" type="presParOf" srcId="{C8F47A65-4411-4761-8A9E-28709C65604B}" destId="{D9809F2B-85B4-4393-B0E1-3BEB5B61EA96}" srcOrd="2" destOrd="0" presId="urn:microsoft.com/office/officeart/2005/8/layout/bProcess2"/>
    <dgm:cxn modelId="{F32011AE-5A88-4350-BA2C-838BC8B47BED}" type="presParOf" srcId="{D9809F2B-85B4-4393-B0E1-3BEB5B61EA96}" destId="{37BDBB26-5C7C-4217-B20A-426B98FF808F}" srcOrd="0" destOrd="0" presId="urn:microsoft.com/office/officeart/2005/8/layout/bProcess2"/>
    <dgm:cxn modelId="{E2D8D694-E0A8-4FFA-88B5-D993D1CF2B5A}" type="presParOf" srcId="{D9809F2B-85B4-4393-B0E1-3BEB5B61EA96}" destId="{A9F41A9E-47EB-43D9-88CE-9B5E6B7D5F90}" srcOrd="1" destOrd="0" presId="urn:microsoft.com/office/officeart/2005/8/layout/bProcess2"/>
    <dgm:cxn modelId="{F2CDB76F-15FC-488E-8EFF-24BE263E687C}" type="presParOf" srcId="{C8F47A65-4411-4761-8A9E-28709C65604B}" destId="{1A0ADB1B-96FE-4119-86C5-2D4A0357A5D9}" srcOrd="3" destOrd="0" presId="urn:microsoft.com/office/officeart/2005/8/layout/bProcess2"/>
    <dgm:cxn modelId="{FAD7137B-689B-4817-B0CC-FB2F1E416977}" type="presParOf" srcId="{C8F47A65-4411-4761-8A9E-28709C65604B}" destId="{C8C13DF3-1ED8-4840-9AA3-880D05F5A4CC}" srcOrd="4" destOrd="0" presId="urn:microsoft.com/office/officeart/2005/8/layout/bProcess2"/>
    <dgm:cxn modelId="{99FD6991-BDFB-4BF2-ACBD-BF7D6A184B7D}" type="presParOf" srcId="{C8C13DF3-1ED8-4840-9AA3-880D05F5A4CC}" destId="{F23140AD-EEDB-4366-AA16-C82B7926BD21}" srcOrd="0" destOrd="0" presId="urn:microsoft.com/office/officeart/2005/8/layout/bProcess2"/>
    <dgm:cxn modelId="{6A110D49-040D-4092-82A2-562EC66F41B0}" type="presParOf" srcId="{C8C13DF3-1ED8-4840-9AA3-880D05F5A4CC}" destId="{C72118D1-3653-41E1-A041-603EBD970A5F}" srcOrd="1" destOrd="0" presId="urn:microsoft.com/office/officeart/2005/8/layout/bProcess2"/>
    <dgm:cxn modelId="{7E6196D8-8038-4E58-9BBD-DF8B2681455E}" type="presParOf" srcId="{C8F47A65-4411-4761-8A9E-28709C65604B}" destId="{CFC5D712-C4ED-46B4-9CC3-A4C9B6F0FC1A}" srcOrd="5" destOrd="0" presId="urn:microsoft.com/office/officeart/2005/8/layout/bProcess2"/>
    <dgm:cxn modelId="{E4A478E7-9355-423C-8C75-00C303A0712F}" type="presParOf" srcId="{C8F47A65-4411-4761-8A9E-28709C65604B}" destId="{BB0F8107-2968-454B-8AB6-248E045B7C00}" srcOrd="6" destOrd="0" presId="urn:microsoft.com/office/officeart/2005/8/layout/bProcess2"/>
    <dgm:cxn modelId="{6493E1DA-36D6-4057-86B6-A6C1EF072156}" type="presParOf" srcId="{BB0F8107-2968-454B-8AB6-248E045B7C00}" destId="{AFA31FD6-3042-4B4B-A53A-5284C7C6FB31}" srcOrd="0" destOrd="0" presId="urn:microsoft.com/office/officeart/2005/8/layout/bProcess2"/>
    <dgm:cxn modelId="{85D3F198-9253-444D-BEB1-0563B697F1BE}" type="presParOf" srcId="{BB0F8107-2968-454B-8AB6-248E045B7C00}" destId="{F25E5D20-F058-40B6-8DAB-BC1699096313}" srcOrd="1" destOrd="0" presId="urn:microsoft.com/office/officeart/2005/8/layout/bProcess2"/>
    <dgm:cxn modelId="{70CE6B78-027D-4650-B171-B36A4928533B}" type="presParOf" srcId="{C8F47A65-4411-4761-8A9E-28709C65604B}" destId="{025919B7-485C-456A-A7FC-CA1A56FB3E80}" srcOrd="7" destOrd="0" presId="urn:microsoft.com/office/officeart/2005/8/layout/bProcess2"/>
    <dgm:cxn modelId="{253B23A5-09D8-40EB-BF15-9E073FE2C7AC}" type="presParOf" srcId="{C8F47A65-4411-4761-8A9E-28709C65604B}" destId="{64DB97C7-6C75-4227-869A-78DD380CA98C}" srcOrd="8" destOrd="0" presId="urn:microsoft.com/office/officeart/2005/8/layout/bProcess2"/>
    <dgm:cxn modelId="{A2E1E2DC-E831-4DB3-9B2E-E44C463E1572}" type="presParOf" srcId="{64DB97C7-6C75-4227-869A-78DD380CA98C}" destId="{FAF5C1E7-699D-4E3C-827A-905BD93AAD49}" srcOrd="0" destOrd="0" presId="urn:microsoft.com/office/officeart/2005/8/layout/bProcess2"/>
    <dgm:cxn modelId="{695C4EAE-16E1-4F6E-8EA8-EB84AEBEE51C}" type="presParOf" srcId="{64DB97C7-6C75-4227-869A-78DD380CA98C}" destId="{1483A7E9-A041-4B06-A9C7-44C25270846B}" srcOrd="1" destOrd="0" presId="urn:microsoft.com/office/officeart/2005/8/layout/bProcess2"/>
    <dgm:cxn modelId="{1C22E7E9-E50B-45C8-8AB9-DE0769AC624A}" type="presParOf" srcId="{C8F47A65-4411-4761-8A9E-28709C65604B}" destId="{D3ABAEEC-C2AB-4604-A6C8-2E9AB0EF4296}" srcOrd="9" destOrd="0" presId="urn:microsoft.com/office/officeart/2005/8/layout/bProcess2"/>
    <dgm:cxn modelId="{852C1609-4447-4987-8B17-ECBFCC2B82E1}" type="presParOf" srcId="{C8F47A65-4411-4761-8A9E-28709C65604B}" destId="{895399F9-2DA2-4663-8604-FFF172D17B80}" srcOrd="10" destOrd="0" presId="urn:microsoft.com/office/officeart/2005/8/layout/bProcess2"/>
    <dgm:cxn modelId="{F01DB954-6DCD-47A0-98FB-2179A4B591E7}" type="presParOf" srcId="{895399F9-2DA2-4663-8604-FFF172D17B80}" destId="{15E0897C-2D9C-43F4-9D07-3D03623BFCBF}" srcOrd="0" destOrd="0" presId="urn:microsoft.com/office/officeart/2005/8/layout/bProcess2"/>
    <dgm:cxn modelId="{AF4616AB-E328-43EE-8C6F-DC49B439616D}" type="presParOf" srcId="{895399F9-2DA2-4663-8604-FFF172D17B80}" destId="{EC9BD027-10DA-4FD1-94E5-400FE4C7405F}" srcOrd="1" destOrd="0" presId="urn:microsoft.com/office/officeart/2005/8/layout/bProcess2"/>
    <dgm:cxn modelId="{ED7294A1-98CC-4036-B3B2-59DF271809DF}" type="presParOf" srcId="{C8F47A65-4411-4761-8A9E-28709C65604B}" destId="{48EAAFDE-A74A-4E79-B87F-B496888C9DE1}" srcOrd="11" destOrd="0" presId="urn:microsoft.com/office/officeart/2005/8/layout/bProcess2"/>
    <dgm:cxn modelId="{A9369C75-15E8-4CF6-9E16-7174E1E7CB35}" type="presParOf" srcId="{C8F47A65-4411-4761-8A9E-28709C65604B}" destId="{DDC98670-2998-421B-8F20-6B1B751A1DA6}" srcOrd="12" destOrd="0" presId="urn:microsoft.com/office/officeart/2005/8/layout/bProcess2"/>
    <dgm:cxn modelId="{8F145B59-30B0-4009-A0E7-2E20509322AB}" type="presParOf" srcId="{DDC98670-2998-421B-8F20-6B1B751A1DA6}" destId="{301A2405-4908-4A42-A7DA-51ED51D41B00}" srcOrd="0" destOrd="0" presId="urn:microsoft.com/office/officeart/2005/8/layout/bProcess2"/>
    <dgm:cxn modelId="{C7E82D98-BEBE-4201-B0F8-FEA42557888F}" type="presParOf" srcId="{DDC98670-2998-421B-8F20-6B1B751A1DA6}" destId="{D2EECBCE-9DDB-4A1E-9C1B-29BB10FE8EDE}" srcOrd="1" destOrd="0" presId="urn:microsoft.com/office/officeart/2005/8/layout/bProcess2"/>
    <dgm:cxn modelId="{CF380293-A752-4B0D-A27F-942C6A6D6FBA}" type="presParOf" srcId="{C8F47A65-4411-4761-8A9E-28709C65604B}" destId="{86F8A881-8423-4EA3-B079-95F587A5E93D}" srcOrd="13" destOrd="0" presId="urn:microsoft.com/office/officeart/2005/8/layout/bProcess2"/>
    <dgm:cxn modelId="{5FE441BC-2DC1-4321-A075-43BAA270D3B6}" type="presParOf" srcId="{C8F47A65-4411-4761-8A9E-28709C65604B}" destId="{4E7BC0A5-C4B9-4CBC-894F-5CE6E60A2E1A}" srcOrd="14"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BB92783-81F7-4B70-8252-D765B54828D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8B683E63-4BC6-4DEA-B43B-7D6C089E2B10}">
      <dgm:prSet phldrT="[Text]"/>
      <dgm:spPr/>
      <dgm:t>
        <a:bodyPr/>
        <a:lstStyle/>
        <a:p>
          <a:r>
            <a:rPr lang="ar-LB" dirty="0"/>
            <a:t>توثيق القرارات </a:t>
          </a:r>
          <a:endParaRPr lang="en-US" dirty="0"/>
        </a:p>
      </dgm:t>
    </dgm:pt>
    <dgm:pt modelId="{FDA092F9-82BF-4827-9638-996E751B2A34}" type="parTrans" cxnId="{837AFAD0-3B04-428C-B2CA-B3A64DF0AD46}">
      <dgm:prSet/>
      <dgm:spPr/>
      <dgm:t>
        <a:bodyPr/>
        <a:lstStyle/>
        <a:p>
          <a:endParaRPr lang="en-US"/>
        </a:p>
      </dgm:t>
    </dgm:pt>
    <dgm:pt modelId="{29554D5B-6EE9-4744-B3C2-C6FFA8855EEC}" type="sibTrans" cxnId="{837AFAD0-3B04-428C-B2CA-B3A64DF0AD46}">
      <dgm:prSet/>
      <dgm:spPr/>
      <dgm:t>
        <a:bodyPr/>
        <a:lstStyle/>
        <a:p>
          <a:endParaRPr lang="en-US"/>
        </a:p>
      </dgm:t>
    </dgm:pt>
    <dgm:pt modelId="{D0E0EA08-AA95-4058-99E5-1AEF20E9C782}">
      <dgm:prSet phldrT="[Text]"/>
      <dgm:spPr/>
      <dgm:t>
        <a:bodyPr/>
        <a:lstStyle/>
        <a:p>
          <a:r>
            <a:rPr lang="ar-LB" dirty="0"/>
            <a:t>تحديد المسؤوليات </a:t>
          </a:r>
          <a:endParaRPr lang="en-US" dirty="0"/>
        </a:p>
      </dgm:t>
    </dgm:pt>
    <dgm:pt modelId="{2AE3D65E-96B8-4702-B3A2-41EBF2B989BB}" type="parTrans" cxnId="{8EDB58DC-7322-45A4-936A-4793D0D1FD33}">
      <dgm:prSet/>
      <dgm:spPr/>
      <dgm:t>
        <a:bodyPr/>
        <a:lstStyle/>
        <a:p>
          <a:endParaRPr lang="en-US"/>
        </a:p>
      </dgm:t>
    </dgm:pt>
    <dgm:pt modelId="{9A4167AA-F733-4148-B92D-F1324AFE7F18}" type="sibTrans" cxnId="{8EDB58DC-7322-45A4-936A-4793D0D1FD33}">
      <dgm:prSet/>
      <dgm:spPr/>
      <dgm:t>
        <a:bodyPr/>
        <a:lstStyle/>
        <a:p>
          <a:endParaRPr lang="en-US"/>
        </a:p>
      </dgm:t>
    </dgm:pt>
    <dgm:pt modelId="{D956460E-E5FA-4744-BC88-C221AB78B605}">
      <dgm:prSet phldrT="[Text]"/>
      <dgm:spPr/>
      <dgm:t>
        <a:bodyPr/>
        <a:lstStyle/>
        <a:p>
          <a:r>
            <a:rPr lang="ar-LB" dirty="0"/>
            <a:t>إنشاء خطة متابعة</a:t>
          </a:r>
          <a:endParaRPr lang="en-US" dirty="0"/>
        </a:p>
      </dgm:t>
    </dgm:pt>
    <dgm:pt modelId="{15F16F36-AF6B-4804-853F-07EFCF1A0018}" type="parTrans" cxnId="{E3A7345C-5D18-42BA-8E33-357C6064B616}">
      <dgm:prSet/>
      <dgm:spPr/>
      <dgm:t>
        <a:bodyPr/>
        <a:lstStyle/>
        <a:p>
          <a:endParaRPr lang="en-US"/>
        </a:p>
      </dgm:t>
    </dgm:pt>
    <dgm:pt modelId="{C449CB30-0B80-4DF0-AA8C-28137857235B}" type="sibTrans" cxnId="{E3A7345C-5D18-42BA-8E33-357C6064B616}">
      <dgm:prSet/>
      <dgm:spPr/>
      <dgm:t>
        <a:bodyPr/>
        <a:lstStyle/>
        <a:p>
          <a:endParaRPr lang="en-US"/>
        </a:p>
      </dgm:t>
    </dgm:pt>
    <dgm:pt modelId="{D2105834-CBA6-4B9B-B42C-DD7CC9BB78A4}">
      <dgm:prSet phldrT="[Text]"/>
      <dgm:spPr/>
      <dgm:t>
        <a:bodyPr/>
        <a:lstStyle/>
        <a:p>
          <a:r>
            <a:rPr lang="ar-LB" dirty="0"/>
            <a:t>توزيع المحضر</a:t>
          </a:r>
          <a:endParaRPr lang="en-US" dirty="0"/>
        </a:p>
      </dgm:t>
    </dgm:pt>
    <dgm:pt modelId="{649270E7-1C52-4E54-9188-59B776DF89E5}" type="parTrans" cxnId="{66AF34DF-415D-49D5-8666-C243332AAA70}">
      <dgm:prSet/>
      <dgm:spPr/>
      <dgm:t>
        <a:bodyPr/>
        <a:lstStyle/>
        <a:p>
          <a:endParaRPr lang="en-US"/>
        </a:p>
      </dgm:t>
    </dgm:pt>
    <dgm:pt modelId="{DB6EC860-1AF8-4EAB-B9FC-4428E2168F29}" type="sibTrans" cxnId="{66AF34DF-415D-49D5-8666-C243332AAA70}">
      <dgm:prSet/>
      <dgm:spPr/>
      <dgm:t>
        <a:bodyPr/>
        <a:lstStyle/>
        <a:p>
          <a:endParaRPr lang="en-US"/>
        </a:p>
      </dgm:t>
    </dgm:pt>
    <dgm:pt modelId="{389875CC-66B0-4C4C-851D-0995C17F6732}">
      <dgm:prSet phldrT="[Text]"/>
      <dgm:spPr/>
      <dgm:t>
        <a:bodyPr/>
        <a:lstStyle/>
        <a:p>
          <a:r>
            <a:rPr lang="ar-LB" dirty="0"/>
            <a:t>متابعة دورية</a:t>
          </a:r>
          <a:endParaRPr lang="en-US" dirty="0"/>
        </a:p>
      </dgm:t>
    </dgm:pt>
    <dgm:pt modelId="{EC03E9E5-BB70-42BD-8D0D-EBFE2DF60404}" type="parTrans" cxnId="{94CC9EAE-603B-4A8E-BCEB-78B82BA22158}">
      <dgm:prSet/>
      <dgm:spPr/>
      <dgm:t>
        <a:bodyPr/>
        <a:lstStyle/>
        <a:p>
          <a:endParaRPr lang="en-US"/>
        </a:p>
      </dgm:t>
    </dgm:pt>
    <dgm:pt modelId="{C61C34E7-562D-4F81-8FD7-8CE5297DC546}" type="sibTrans" cxnId="{94CC9EAE-603B-4A8E-BCEB-78B82BA22158}">
      <dgm:prSet/>
      <dgm:spPr/>
      <dgm:t>
        <a:bodyPr/>
        <a:lstStyle/>
        <a:p>
          <a:endParaRPr lang="en-US"/>
        </a:p>
      </dgm:t>
    </dgm:pt>
    <dgm:pt modelId="{7AD4A341-B69B-4E42-BD1C-8960BEB48BE6}">
      <dgm:prSet phldrT="[Text]"/>
      <dgm:spPr/>
      <dgm:t>
        <a:bodyPr/>
        <a:lstStyle/>
        <a:p>
          <a:r>
            <a:rPr lang="ar-LB" dirty="0"/>
            <a:t>تقارير تقدم العمل</a:t>
          </a:r>
          <a:endParaRPr lang="en-US" dirty="0"/>
        </a:p>
      </dgm:t>
    </dgm:pt>
    <dgm:pt modelId="{6E214BC5-A653-40E3-A7B5-3136BA6AE4A0}" type="parTrans" cxnId="{D504F4BC-655A-4DFD-B392-D31A90780B7A}">
      <dgm:prSet/>
      <dgm:spPr/>
      <dgm:t>
        <a:bodyPr/>
        <a:lstStyle/>
        <a:p>
          <a:endParaRPr lang="en-US"/>
        </a:p>
      </dgm:t>
    </dgm:pt>
    <dgm:pt modelId="{4B8B9F56-1AEA-4881-938A-5CE9BE74D08E}" type="sibTrans" cxnId="{D504F4BC-655A-4DFD-B392-D31A90780B7A}">
      <dgm:prSet/>
      <dgm:spPr/>
      <dgm:t>
        <a:bodyPr/>
        <a:lstStyle/>
        <a:p>
          <a:endParaRPr lang="en-US"/>
        </a:p>
      </dgm:t>
    </dgm:pt>
    <dgm:pt modelId="{967EFA59-4ABD-4415-990A-D6A05A7FFE05}">
      <dgm:prSet phldrT="[Text]"/>
      <dgm:spPr/>
      <dgm:t>
        <a:bodyPr/>
        <a:lstStyle/>
        <a:p>
          <a:r>
            <a:rPr lang="ar-LB" dirty="0"/>
            <a:t>تحديث محضر الاجتماع</a:t>
          </a:r>
          <a:endParaRPr lang="en-US" dirty="0"/>
        </a:p>
      </dgm:t>
    </dgm:pt>
    <dgm:pt modelId="{5E7D19D8-8D4E-42F6-8C6D-97D9199B6091}" type="parTrans" cxnId="{230DE1A9-C1BF-404B-88F8-D727404422F9}">
      <dgm:prSet/>
      <dgm:spPr/>
      <dgm:t>
        <a:bodyPr/>
        <a:lstStyle/>
        <a:p>
          <a:endParaRPr lang="en-US"/>
        </a:p>
      </dgm:t>
    </dgm:pt>
    <dgm:pt modelId="{4C8B74D9-A924-4442-9EB2-EC6FB2592717}" type="sibTrans" cxnId="{230DE1A9-C1BF-404B-88F8-D727404422F9}">
      <dgm:prSet/>
      <dgm:spPr/>
      <dgm:t>
        <a:bodyPr/>
        <a:lstStyle/>
        <a:p>
          <a:endParaRPr lang="en-US"/>
        </a:p>
      </dgm:t>
    </dgm:pt>
    <dgm:pt modelId="{4B9F6938-0732-4A24-ABDA-9B05B937953A}">
      <dgm:prSet phldrT="[Text]"/>
      <dgm:spPr/>
      <dgm:t>
        <a:bodyPr/>
        <a:lstStyle/>
        <a:p>
          <a:r>
            <a:rPr lang="ar-LB" dirty="0"/>
            <a:t>تقديم التغذية الراجعة</a:t>
          </a:r>
          <a:endParaRPr lang="en-US" dirty="0"/>
        </a:p>
      </dgm:t>
    </dgm:pt>
    <dgm:pt modelId="{C7F9E84B-D1BD-4CA6-878F-6E1268CBC310}" type="parTrans" cxnId="{22AAA9C4-1BC0-4747-BFCA-2627CA878322}">
      <dgm:prSet/>
      <dgm:spPr/>
      <dgm:t>
        <a:bodyPr/>
        <a:lstStyle/>
        <a:p>
          <a:endParaRPr lang="en-US"/>
        </a:p>
      </dgm:t>
    </dgm:pt>
    <dgm:pt modelId="{5816D190-4A3E-4703-8CA7-AC9A2C8C1DF1}" type="sibTrans" cxnId="{22AAA9C4-1BC0-4747-BFCA-2627CA878322}">
      <dgm:prSet/>
      <dgm:spPr/>
      <dgm:t>
        <a:bodyPr/>
        <a:lstStyle/>
        <a:p>
          <a:endParaRPr lang="en-US"/>
        </a:p>
      </dgm:t>
    </dgm:pt>
    <dgm:pt modelId="{C338BB5A-6245-4037-9B5C-418186C26429}">
      <dgm:prSet phldrT="[Text]"/>
      <dgm:spPr/>
      <dgm:t>
        <a:bodyPr/>
        <a:lstStyle/>
        <a:p>
          <a:r>
            <a:rPr lang="ar-LB" dirty="0"/>
            <a:t>إعداد تقرير نهائي</a:t>
          </a:r>
          <a:endParaRPr lang="en-US" dirty="0"/>
        </a:p>
      </dgm:t>
    </dgm:pt>
    <dgm:pt modelId="{A91167F2-4888-44C6-9005-146C616B7B46}" type="parTrans" cxnId="{56808CEC-A01E-4067-BEBD-F06DCF2A23B1}">
      <dgm:prSet/>
      <dgm:spPr/>
      <dgm:t>
        <a:bodyPr/>
        <a:lstStyle/>
        <a:p>
          <a:endParaRPr lang="en-US"/>
        </a:p>
      </dgm:t>
    </dgm:pt>
    <dgm:pt modelId="{92884AF5-B1C9-4EC9-A337-CB5222AFD8E8}" type="sibTrans" cxnId="{56808CEC-A01E-4067-BEBD-F06DCF2A23B1}">
      <dgm:prSet/>
      <dgm:spPr/>
      <dgm:t>
        <a:bodyPr/>
        <a:lstStyle/>
        <a:p>
          <a:endParaRPr lang="en-US"/>
        </a:p>
      </dgm:t>
    </dgm:pt>
    <dgm:pt modelId="{ABC755BD-780B-4F9F-B6F5-997B2CC89202}" type="pres">
      <dgm:prSet presAssocID="{8BB92783-81F7-4B70-8252-D765B54828D2}" presName="Name0" presStyleCnt="0">
        <dgm:presLayoutVars>
          <dgm:dir val="rev"/>
          <dgm:resizeHandles/>
        </dgm:presLayoutVars>
      </dgm:prSet>
      <dgm:spPr/>
    </dgm:pt>
    <dgm:pt modelId="{3B467A72-DB5F-4E98-9CE2-2D1A45CE9F25}" type="pres">
      <dgm:prSet presAssocID="{8B683E63-4BC6-4DEA-B43B-7D6C089E2B10}" presName="compNode" presStyleCnt="0"/>
      <dgm:spPr/>
    </dgm:pt>
    <dgm:pt modelId="{19FA3F70-2F63-4FCF-AABC-05621BFE085C}" type="pres">
      <dgm:prSet presAssocID="{8B683E63-4BC6-4DEA-B43B-7D6C089E2B10}" presName="dummyConnPt" presStyleCnt="0"/>
      <dgm:spPr/>
    </dgm:pt>
    <dgm:pt modelId="{57E4D3D7-F675-4DCC-97B2-16572F0B1B7E}" type="pres">
      <dgm:prSet presAssocID="{8B683E63-4BC6-4DEA-B43B-7D6C089E2B10}" presName="node" presStyleLbl="node1" presStyleIdx="0" presStyleCnt="9">
        <dgm:presLayoutVars>
          <dgm:bulletEnabled val="1"/>
        </dgm:presLayoutVars>
      </dgm:prSet>
      <dgm:spPr/>
    </dgm:pt>
    <dgm:pt modelId="{CED103B7-6E8E-4ECB-934C-B853A085AC7D}" type="pres">
      <dgm:prSet presAssocID="{29554D5B-6EE9-4744-B3C2-C6FFA8855EEC}" presName="sibTrans" presStyleLbl="bgSibTrans2D1" presStyleIdx="0" presStyleCnt="8"/>
      <dgm:spPr/>
    </dgm:pt>
    <dgm:pt modelId="{E93601A3-5ADC-4E2D-88C1-48C1D8D05A14}" type="pres">
      <dgm:prSet presAssocID="{D0E0EA08-AA95-4058-99E5-1AEF20E9C782}" presName="compNode" presStyleCnt="0"/>
      <dgm:spPr/>
    </dgm:pt>
    <dgm:pt modelId="{98D1D5D0-18D3-43E4-A62B-81180B65D3EF}" type="pres">
      <dgm:prSet presAssocID="{D0E0EA08-AA95-4058-99E5-1AEF20E9C782}" presName="dummyConnPt" presStyleCnt="0"/>
      <dgm:spPr/>
    </dgm:pt>
    <dgm:pt modelId="{3EF811DD-F380-4D4E-9BD7-56FACAEF9C9E}" type="pres">
      <dgm:prSet presAssocID="{D0E0EA08-AA95-4058-99E5-1AEF20E9C782}" presName="node" presStyleLbl="node1" presStyleIdx="1" presStyleCnt="9">
        <dgm:presLayoutVars>
          <dgm:bulletEnabled val="1"/>
        </dgm:presLayoutVars>
      </dgm:prSet>
      <dgm:spPr/>
    </dgm:pt>
    <dgm:pt modelId="{0670A185-0ED3-4557-BFBD-212E7C2D5AEF}" type="pres">
      <dgm:prSet presAssocID="{9A4167AA-F733-4148-B92D-F1324AFE7F18}" presName="sibTrans" presStyleLbl="bgSibTrans2D1" presStyleIdx="1" presStyleCnt="8"/>
      <dgm:spPr/>
    </dgm:pt>
    <dgm:pt modelId="{77121C29-5798-4486-B8C4-90A0F2741401}" type="pres">
      <dgm:prSet presAssocID="{D956460E-E5FA-4744-BC88-C221AB78B605}" presName="compNode" presStyleCnt="0"/>
      <dgm:spPr/>
    </dgm:pt>
    <dgm:pt modelId="{52613A3A-B970-4FEC-ABAA-28A8AF75B696}" type="pres">
      <dgm:prSet presAssocID="{D956460E-E5FA-4744-BC88-C221AB78B605}" presName="dummyConnPt" presStyleCnt="0"/>
      <dgm:spPr/>
    </dgm:pt>
    <dgm:pt modelId="{86164B70-A55D-4B08-8C5E-E8B1E7249FAD}" type="pres">
      <dgm:prSet presAssocID="{D956460E-E5FA-4744-BC88-C221AB78B605}" presName="node" presStyleLbl="node1" presStyleIdx="2" presStyleCnt="9">
        <dgm:presLayoutVars>
          <dgm:bulletEnabled val="1"/>
        </dgm:presLayoutVars>
      </dgm:prSet>
      <dgm:spPr/>
    </dgm:pt>
    <dgm:pt modelId="{24B7E70D-E9DB-41AA-929C-93519A190C0B}" type="pres">
      <dgm:prSet presAssocID="{C449CB30-0B80-4DF0-AA8C-28137857235B}" presName="sibTrans" presStyleLbl="bgSibTrans2D1" presStyleIdx="2" presStyleCnt="8"/>
      <dgm:spPr/>
    </dgm:pt>
    <dgm:pt modelId="{21401BD6-5E84-44A0-8BF4-1F44DBC9E549}" type="pres">
      <dgm:prSet presAssocID="{D2105834-CBA6-4B9B-B42C-DD7CC9BB78A4}" presName="compNode" presStyleCnt="0"/>
      <dgm:spPr/>
    </dgm:pt>
    <dgm:pt modelId="{2BE27F9A-6E71-4FAD-BDE5-99AC42AE23BD}" type="pres">
      <dgm:prSet presAssocID="{D2105834-CBA6-4B9B-B42C-DD7CC9BB78A4}" presName="dummyConnPt" presStyleCnt="0"/>
      <dgm:spPr/>
    </dgm:pt>
    <dgm:pt modelId="{62F665CE-0AD3-4031-B4B8-E6CE865F6E47}" type="pres">
      <dgm:prSet presAssocID="{D2105834-CBA6-4B9B-B42C-DD7CC9BB78A4}" presName="node" presStyleLbl="node1" presStyleIdx="3" presStyleCnt="9">
        <dgm:presLayoutVars>
          <dgm:bulletEnabled val="1"/>
        </dgm:presLayoutVars>
      </dgm:prSet>
      <dgm:spPr/>
    </dgm:pt>
    <dgm:pt modelId="{B94E4EFE-3298-43D9-A4BE-C37D60E8D27B}" type="pres">
      <dgm:prSet presAssocID="{DB6EC860-1AF8-4EAB-B9FC-4428E2168F29}" presName="sibTrans" presStyleLbl="bgSibTrans2D1" presStyleIdx="3" presStyleCnt="8"/>
      <dgm:spPr/>
    </dgm:pt>
    <dgm:pt modelId="{399E1F4A-AC7E-43F9-A052-10EBA5354F5B}" type="pres">
      <dgm:prSet presAssocID="{389875CC-66B0-4C4C-851D-0995C17F6732}" presName="compNode" presStyleCnt="0"/>
      <dgm:spPr/>
    </dgm:pt>
    <dgm:pt modelId="{A92701FF-386A-4B47-9E1A-EDF8E0094DEA}" type="pres">
      <dgm:prSet presAssocID="{389875CC-66B0-4C4C-851D-0995C17F6732}" presName="dummyConnPt" presStyleCnt="0"/>
      <dgm:spPr/>
    </dgm:pt>
    <dgm:pt modelId="{F3A0B3B0-F574-4400-9DD0-E4B04E518704}" type="pres">
      <dgm:prSet presAssocID="{389875CC-66B0-4C4C-851D-0995C17F6732}" presName="node" presStyleLbl="node1" presStyleIdx="4" presStyleCnt="9">
        <dgm:presLayoutVars>
          <dgm:bulletEnabled val="1"/>
        </dgm:presLayoutVars>
      </dgm:prSet>
      <dgm:spPr/>
    </dgm:pt>
    <dgm:pt modelId="{DEB93854-9498-42E9-ADFC-B815BA4F506D}" type="pres">
      <dgm:prSet presAssocID="{C61C34E7-562D-4F81-8FD7-8CE5297DC546}" presName="sibTrans" presStyleLbl="bgSibTrans2D1" presStyleIdx="4" presStyleCnt="8"/>
      <dgm:spPr/>
    </dgm:pt>
    <dgm:pt modelId="{C5DBF988-13DB-420E-8C12-4CA3FACBB807}" type="pres">
      <dgm:prSet presAssocID="{7AD4A341-B69B-4E42-BD1C-8960BEB48BE6}" presName="compNode" presStyleCnt="0"/>
      <dgm:spPr/>
    </dgm:pt>
    <dgm:pt modelId="{78F36CFC-15EE-424A-93A9-945CCC103ACF}" type="pres">
      <dgm:prSet presAssocID="{7AD4A341-B69B-4E42-BD1C-8960BEB48BE6}" presName="dummyConnPt" presStyleCnt="0"/>
      <dgm:spPr/>
    </dgm:pt>
    <dgm:pt modelId="{722F7D1B-3254-41D0-B847-909406B6068B}" type="pres">
      <dgm:prSet presAssocID="{7AD4A341-B69B-4E42-BD1C-8960BEB48BE6}" presName="node" presStyleLbl="node1" presStyleIdx="5" presStyleCnt="9">
        <dgm:presLayoutVars>
          <dgm:bulletEnabled val="1"/>
        </dgm:presLayoutVars>
      </dgm:prSet>
      <dgm:spPr/>
    </dgm:pt>
    <dgm:pt modelId="{8A66ECCB-DC47-4155-A532-8153DE5D86F8}" type="pres">
      <dgm:prSet presAssocID="{4B8B9F56-1AEA-4881-938A-5CE9BE74D08E}" presName="sibTrans" presStyleLbl="bgSibTrans2D1" presStyleIdx="5" presStyleCnt="8"/>
      <dgm:spPr/>
    </dgm:pt>
    <dgm:pt modelId="{B806C945-0DC0-4AB0-A504-A3CA3D3019CE}" type="pres">
      <dgm:prSet presAssocID="{967EFA59-4ABD-4415-990A-D6A05A7FFE05}" presName="compNode" presStyleCnt="0"/>
      <dgm:spPr/>
    </dgm:pt>
    <dgm:pt modelId="{ABFD9A86-5AFA-4316-AE96-8DB3F2EB7E6E}" type="pres">
      <dgm:prSet presAssocID="{967EFA59-4ABD-4415-990A-D6A05A7FFE05}" presName="dummyConnPt" presStyleCnt="0"/>
      <dgm:spPr/>
    </dgm:pt>
    <dgm:pt modelId="{09C4D544-46FA-4D06-AF6B-24ADC9E312B0}" type="pres">
      <dgm:prSet presAssocID="{967EFA59-4ABD-4415-990A-D6A05A7FFE05}" presName="node" presStyleLbl="node1" presStyleIdx="6" presStyleCnt="9">
        <dgm:presLayoutVars>
          <dgm:bulletEnabled val="1"/>
        </dgm:presLayoutVars>
      </dgm:prSet>
      <dgm:spPr/>
    </dgm:pt>
    <dgm:pt modelId="{1B50BAD7-8ED8-467B-8637-24E37A83B2D2}" type="pres">
      <dgm:prSet presAssocID="{4C8B74D9-A924-4442-9EB2-EC6FB2592717}" presName="sibTrans" presStyleLbl="bgSibTrans2D1" presStyleIdx="6" presStyleCnt="8"/>
      <dgm:spPr/>
    </dgm:pt>
    <dgm:pt modelId="{27A2FB70-2A17-45DD-85BD-184715D95DDF}" type="pres">
      <dgm:prSet presAssocID="{4B9F6938-0732-4A24-ABDA-9B05B937953A}" presName="compNode" presStyleCnt="0"/>
      <dgm:spPr/>
    </dgm:pt>
    <dgm:pt modelId="{AA0C83B8-9F93-4718-AB7B-315B7B03A7B0}" type="pres">
      <dgm:prSet presAssocID="{4B9F6938-0732-4A24-ABDA-9B05B937953A}" presName="dummyConnPt" presStyleCnt="0"/>
      <dgm:spPr/>
    </dgm:pt>
    <dgm:pt modelId="{1985DE71-396B-45B2-B165-DA2FC97C4D29}" type="pres">
      <dgm:prSet presAssocID="{4B9F6938-0732-4A24-ABDA-9B05B937953A}" presName="node" presStyleLbl="node1" presStyleIdx="7" presStyleCnt="9">
        <dgm:presLayoutVars>
          <dgm:bulletEnabled val="1"/>
        </dgm:presLayoutVars>
      </dgm:prSet>
      <dgm:spPr/>
    </dgm:pt>
    <dgm:pt modelId="{07EF0540-7405-41F6-BF2D-FC6E35BE4D6D}" type="pres">
      <dgm:prSet presAssocID="{5816D190-4A3E-4703-8CA7-AC9A2C8C1DF1}" presName="sibTrans" presStyleLbl="bgSibTrans2D1" presStyleIdx="7" presStyleCnt="8"/>
      <dgm:spPr/>
    </dgm:pt>
    <dgm:pt modelId="{E087925C-39EB-4375-A3F3-2BF3E966DA21}" type="pres">
      <dgm:prSet presAssocID="{C338BB5A-6245-4037-9B5C-418186C26429}" presName="compNode" presStyleCnt="0"/>
      <dgm:spPr/>
    </dgm:pt>
    <dgm:pt modelId="{505F7F1F-620C-4E3C-88A2-C7389B47B4A5}" type="pres">
      <dgm:prSet presAssocID="{C338BB5A-6245-4037-9B5C-418186C26429}" presName="dummyConnPt" presStyleCnt="0"/>
      <dgm:spPr/>
    </dgm:pt>
    <dgm:pt modelId="{1176125D-2684-42D0-A6D3-D4024D6E955A}" type="pres">
      <dgm:prSet presAssocID="{C338BB5A-6245-4037-9B5C-418186C26429}" presName="node" presStyleLbl="node1" presStyleIdx="8" presStyleCnt="9">
        <dgm:presLayoutVars>
          <dgm:bulletEnabled val="1"/>
        </dgm:presLayoutVars>
      </dgm:prSet>
      <dgm:spPr/>
    </dgm:pt>
  </dgm:ptLst>
  <dgm:cxnLst>
    <dgm:cxn modelId="{0A57F31E-081F-444E-8E5E-CA8218220818}" type="presOf" srcId="{C61C34E7-562D-4F81-8FD7-8CE5297DC546}" destId="{DEB93854-9498-42E9-ADFC-B815BA4F506D}" srcOrd="0" destOrd="0" presId="urn:microsoft.com/office/officeart/2005/8/layout/bProcess4"/>
    <dgm:cxn modelId="{77831B24-5A78-4874-A8A4-7C3EBF724228}" type="presOf" srcId="{5816D190-4A3E-4703-8CA7-AC9A2C8C1DF1}" destId="{07EF0540-7405-41F6-BF2D-FC6E35BE4D6D}" srcOrd="0" destOrd="0" presId="urn:microsoft.com/office/officeart/2005/8/layout/bProcess4"/>
    <dgm:cxn modelId="{C3A43A40-BF04-4DF1-A05D-0E00E3D12B0F}" type="presOf" srcId="{D0E0EA08-AA95-4058-99E5-1AEF20E9C782}" destId="{3EF811DD-F380-4D4E-9BD7-56FACAEF9C9E}" srcOrd="0" destOrd="0" presId="urn:microsoft.com/office/officeart/2005/8/layout/bProcess4"/>
    <dgm:cxn modelId="{E3A7345C-5D18-42BA-8E33-357C6064B616}" srcId="{8BB92783-81F7-4B70-8252-D765B54828D2}" destId="{D956460E-E5FA-4744-BC88-C221AB78B605}" srcOrd="2" destOrd="0" parTransId="{15F16F36-AF6B-4804-853F-07EFCF1A0018}" sibTransId="{C449CB30-0B80-4DF0-AA8C-28137857235B}"/>
    <dgm:cxn modelId="{0074B744-C64A-427E-9725-5C3CDB8CE52C}" type="presOf" srcId="{8B683E63-4BC6-4DEA-B43B-7D6C089E2B10}" destId="{57E4D3D7-F675-4DCC-97B2-16572F0B1B7E}" srcOrd="0" destOrd="0" presId="urn:microsoft.com/office/officeart/2005/8/layout/bProcess4"/>
    <dgm:cxn modelId="{0C1F3746-5DB3-421D-BCD5-4CD2F4849F78}" type="presOf" srcId="{4B8B9F56-1AEA-4881-938A-5CE9BE74D08E}" destId="{8A66ECCB-DC47-4155-A532-8153DE5D86F8}" srcOrd="0" destOrd="0" presId="urn:microsoft.com/office/officeart/2005/8/layout/bProcess4"/>
    <dgm:cxn modelId="{0303AC66-A2C2-400E-9C3A-FCDC66C2A9C8}" type="presOf" srcId="{7AD4A341-B69B-4E42-BD1C-8960BEB48BE6}" destId="{722F7D1B-3254-41D0-B847-909406B6068B}" srcOrd="0" destOrd="0" presId="urn:microsoft.com/office/officeart/2005/8/layout/bProcess4"/>
    <dgm:cxn modelId="{1D306069-D468-4ADB-89B1-AF1FBA81BBE4}" type="presOf" srcId="{29554D5B-6EE9-4744-B3C2-C6FFA8855EEC}" destId="{CED103B7-6E8E-4ECB-934C-B853A085AC7D}" srcOrd="0" destOrd="0" presId="urn:microsoft.com/office/officeart/2005/8/layout/bProcess4"/>
    <dgm:cxn modelId="{55A70C6B-2B4F-4678-9133-BBD0B78472C5}" type="presOf" srcId="{967EFA59-4ABD-4415-990A-D6A05A7FFE05}" destId="{09C4D544-46FA-4D06-AF6B-24ADC9E312B0}" srcOrd="0" destOrd="0" presId="urn:microsoft.com/office/officeart/2005/8/layout/bProcess4"/>
    <dgm:cxn modelId="{B416386F-41CD-4B8C-8441-49CF057E0554}" type="presOf" srcId="{389875CC-66B0-4C4C-851D-0995C17F6732}" destId="{F3A0B3B0-F574-4400-9DD0-E4B04E518704}" srcOrd="0" destOrd="0" presId="urn:microsoft.com/office/officeart/2005/8/layout/bProcess4"/>
    <dgm:cxn modelId="{7CDE3453-AEEA-4897-BBBD-9688AE5A817C}" type="presOf" srcId="{4B9F6938-0732-4A24-ABDA-9B05B937953A}" destId="{1985DE71-396B-45B2-B165-DA2FC97C4D29}" srcOrd="0" destOrd="0" presId="urn:microsoft.com/office/officeart/2005/8/layout/bProcess4"/>
    <dgm:cxn modelId="{8D413779-5726-4008-8BFE-4BF2A3DF17A4}" type="presOf" srcId="{D2105834-CBA6-4B9B-B42C-DD7CC9BB78A4}" destId="{62F665CE-0AD3-4031-B4B8-E6CE865F6E47}" srcOrd="0" destOrd="0" presId="urn:microsoft.com/office/officeart/2005/8/layout/bProcess4"/>
    <dgm:cxn modelId="{46578980-E7D6-46CF-937B-6EFF85CD28A3}" type="presOf" srcId="{4C8B74D9-A924-4442-9EB2-EC6FB2592717}" destId="{1B50BAD7-8ED8-467B-8637-24E37A83B2D2}" srcOrd="0" destOrd="0" presId="urn:microsoft.com/office/officeart/2005/8/layout/bProcess4"/>
    <dgm:cxn modelId="{F1556E8F-77A9-4D50-B0FC-AAC785419655}" type="presOf" srcId="{D956460E-E5FA-4744-BC88-C221AB78B605}" destId="{86164B70-A55D-4B08-8C5E-E8B1E7249FAD}" srcOrd="0" destOrd="0" presId="urn:microsoft.com/office/officeart/2005/8/layout/bProcess4"/>
    <dgm:cxn modelId="{230DE1A9-C1BF-404B-88F8-D727404422F9}" srcId="{8BB92783-81F7-4B70-8252-D765B54828D2}" destId="{967EFA59-4ABD-4415-990A-D6A05A7FFE05}" srcOrd="6" destOrd="0" parTransId="{5E7D19D8-8D4E-42F6-8C6D-97D9199B6091}" sibTransId="{4C8B74D9-A924-4442-9EB2-EC6FB2592717}"/>
    <dgm:cxn modelId="{94CC9EAE-603B-4A8E-BCEB-78B82BA22158}" srcId="{8BB92783-81F7-4B70-8252-D765B54828D2}" destId="{389875CC-66B0-4C4C-851D-0995C17F6732}" srcOrd="4" destOrd="0" parTransId="{EC03E9E5-BB70-42BD-8D0D-EBFE2DF60404}" sibTransId="{C61C34E7-562D-4F81-8FD7-8CE5297DC546}"/>
    <dgm:cxn modelId="{E4151CB0-30B3-4730-8C66-D079E27C9B9C}" type="presOf" srcId="{C338BB5A-6245-4037-9B5C-418186C26429}" destId="{1176125D-2684-42D0-A6D3-D4024D6E955A}" srcOrd="0" destOrd="0" presId="urn:microsoft.com/office/officeart/2005/8/layout/bProcess4"/>
    <dgm:cxn modelId="{0AD4AFB2-6A10-4A78-B8A8-BA49F531074B}" type="presOf" srcId="{C449CB30-0B80-4DF0-AA8C-28137857235B}" destId="{24B7E70D-E9DB-41AA-929C-93519A190C0B}" srcOrd="0" destOrd="0" presId="urn:microsoft.com/office/officeart/2005/8/layout/bProcess4"/>
    <dgm:cxn modelId="{957166BA-C451-4A6D-A81F-A3B837490534}" type="presOf" srcId="{8BB92783-81F7-4B70-8252-D765B54828D2}" destId="{ABC755BD-780B-4F9F-B6F5-997B2CC89202}" srcOrd="0" destOrd="0" presId="urn:microsoft.com/office/officeart/2005/8/layout/bProcess4"/>
    <dgm:cxn modelId="{D504F4BC-655A-4DFD-B392-D31A90780B7A}" srcId="{8BB92783-81F7-4B70-8252-D765B54828D2}" destId="{7AD4A341-B69B-4E42-BD1C-8960BEB48BE6}" srcOrd="5" destOrd="0" parTransId="{6E214BC5-A653-40E3-A7B5-3136BA6AE4A0}" sibTransId="{4B8B9F56-1AEA-4881-938A-5CE9BE74D08E}"/>
    <dgm:cxn modelId="{22AAA9C4-1BC0-4747-BFCA-2627CA878322}" srcId="{8BB92783-81F7-4B70-8252-D765B54828D2}" destId="{4B9F6938-0732-4A24-ABDA-9B05B937953A}" srcOrd="7" destOrd="0" parTransId="{C7F9E84B-D1BD-4CA6-878F-6E1268CBC310}" sibTransId="{5816D190-4A3E-4703-8CA7-AC9A2C8C1DF1}"/>
    <dgm:cxn modelId="{837AFAD0-3B04-428C-B2CA-B3A64DF0AD46}" srcId="{8BB92783-81F7-4B70-8252-D765B54828D2}" destId="{8B683E63-4BC6-4DEA-B43B-7D6C089E2B10}" srcOrd="0" destOrd="0" parTransId="{FDA092F9-82BF-4827-9638-996E751B2A34}" sibTransId="{29554D5B-6EE9-4744-B3C2-C6FFA8855EEC}"/>
    <dgm:cxn modelId="{8EDB58DC-7322-45A4-936A-4793D0D1FD33}" srcId="{8BB92783-81F7-4B70-8252-D765B54828D2}" destId="{D0E0EA08-AA95-4058-99E5-1AEF20E9C782}" srcOrd="1" destOrd="0" parTransId="{2AE3D65E-96B8-4702-B3A2-41EBF2B989BB}" sibTransId="{9A4167AA-F733-4148-B92D-F1324AFE7F18}"/>
    <dgm:cxn modelId="{66AF34DF-415D-49D5-8666-C243332AAA70}" srcId="{8BB92783-81F7-4B70-8252-D765B54828D2}" destId="{D2105834-CBA6-4B9B-B42C-DD7CC9BB78A4}" srcOrd="3" destOrd="0" parTransId="{649270E7-1C52-4E54-9188-59B776DF89E5}" sibTransId="{DB6EC860-1AF8-4EAB-B9FC-4428E2168F29}"/>
    <dgm:cxn modelId="{01110BE1-B66E-4240-A77E-7112549C6FD9}" type="presOf" srcId="{DB6EC860-1AF8-4EAB-B9FC-4428E2168F29}" destId="{B94E4EFE-3298-43D9-A4BE-C37D60E8D27B}" srcOrd="0" destOrd="0" presId="urn:microsoft.com/office/officeart/2005/8/layout/bProcess4"/>
    <dgm:cxn modelId="{56808CEC-A01E-4067-BEBD-F06DCF2A23B1}" srcId="{8BB92783-81F7-4B70-8252-D765B54828D2}" destId="{C338BB5A-6245-4037-9B5C-418186C26429}" srcOrd="8" destOrd="0" parTransId="{A91167F2-4888-44C6-9005-146C616B7B46}" sibTransId="{92884AF5-B1C9-4EC9-A337-CB5222AFD8E8}"/>
    <dgm:cxn modelId="{8CA42AF1-0F04-4620-B9C7-EB740E4F5A78}" type="presOf" srcId="{9A4167AA-F733-4148-B92D-F1324AFE7F18}" destId="{0670A185-0ED3-4557-BFBD-212E7C2D5AEF}" srcOrd="0" destOrd="0" presId="urn:microsoft.com/office/officeart/2005/8/layout/bProcess4"/>
    <dgm:cxn modelId="{71502373-51AA-4F0F-B59E-FD445728FC4B}" type="presParOf" srcId="{ABC755BD-780B-4F9F-B6F5-997B2CC89202}" destId="{3B467A72-DB5F-4E98-9CE2-2D1A45CE9F25}" srcOrd="0" destOrd="0" presId="urn:microsoft.com/office/officeart/2005/8/layout/bProcess4"/>
    <dgm:cxn modelId="{DB6B8DFB-499E-401E-9581-38AFBCA9A526}" type="presParOf" srcId="{3B467A72-DB5F-4E98-9CE2-2D1A45CE9F25}" destId="{19FA3F70-2F63-4FCF-AABC-05621BFE085C}" srcOrd="0" destOrd="0" presId="urn:microsoft.com/office/officeart/2005/8/layout/bProcess4"/>
    <dgm:cxn modelId="{624910BF-6E6B-4047-8559-A8BA5AD38C52}" type="presParOf" srcId="{3B467A72-DB5F-4E98-9CE2-2D1A45CE9F25}" destId="{57E4D3D7-F675-4DCC-97B2-16572F0B1B7E}" srcOrd="1" destOrd="0" presId="urn:microsoft.com/office/officeart/2005/8/layout/bProcess4"/>
    <dgm:cxn modelId="{132BC8A5-68FB-4487-965C-16375E4B2CD5}" type="presParOf" srcId="{ABC755BD-780B-4F9F-B6F5-997B2CC89202}" destId="{CED103B7-6E8E-4ECB-934C-B853A085AC7D}" srcOrd="1" destOrd="0" presId="urn:microsoft.com/office/officeart/2005/8/layout/bProcess4"/>
    <dgm:cxn modelId="{A8C287D6-7114-4E73-916E-E39BBE7DEF1A}" type="presParOf" srcId="{ABC755BD-780B-4F9F-B6F5-997B2CC89202}" destId="{E93601A3-5ADC-4E2D-88C1-48C1D8D05A14}" srcOrd="2" destOrd="0" presId="urn:microsoft.com/office/officeart/2005/8/layout/bProcess4"/>
    <dgm:cxn modelId="{68E6F696-89B1-4C62-BD34-ACAEF75452C8}" type="presParOf" srcId="{E93601A3-5ADC-4E2D-88C1-48C1D8D05A14}" destId="{98D1D5D0-18D3-43E4-A62B-81180B65D3EF}" srcOrd="0" destOrd="0" presId="urn:microsoft.com/office/officeart/2005/8/layout/bProcess4"/>
    <dgm:cxn modelId="{596A5691-AE7B-4284-A63F-D32A71D68F85}" type="presParOf" srcId="{E93601A3-5ADC-4E2D-88C1-48C1D8D05A14}" destId="{3EF811DD-F380-4D4E-9BD7-56FACAEF9C9E}" srcOrd="1" destOrd="0" presId="urn:microsoft.com/office/officeart/2005/8/layout/bProcess4"/>
    <dgm:cxn modelId="{BAF8275D-6944-4518-AFB8-884225770524}" type="presParOf" srcId="{ABC755BD-780B-4F9F-B6F5-997B2CC89202}" destId="{0670A185-0ED3-4557-BFBD-212E7C2D5AEF}" srcOrd="3" destOrd="0" presId="urn:microsoft.com/office/officeart/2005/8/layout/bProcess4"/>
    <dgm:cxn modelId="{E858C4AF-4162-4CFE-9A23-604299C5EC0A}" type="presParOf" srcId="{ABC755BD-780B-4F9F-B6F5-997B2CC89202}" destId="{77121C29-5798-4486-B8C4-90A0F2741401}" srcOrd="4" destOrd="0" presId="urn:microsoft.com/office/officeart/2005/8/layout/bProcess4"/>
    <dgm:cxn modelId="{6C598D78-9D23-4F23-8CAC-5CDFC789E2DE}" type="presParOf" srcId="{77121C29-5798-4486-B8C4-90A0F2741401}" destId="{52613A3A-B970-4FEC-ABAA-28A8AF75B696}" srcOrd="0" destOrd="0" presId="urn:microsoft.com/office/officeart/2005/8/layout/bProcess4"/>
    <dgm:cxn modelId="{1F3DFD21-F1A8-458C-86F2-026AD503A7A4}" type="presParOf" srcId="{77121C29-5798-4486-B8C4-90A0F2741401}" destId="{86164B70-A55D-4B08-8C5E-E8B1E7249FAD}" srcOrd="1" destOrd="0" presId="urn:microsoft.com/office/officeart/2005/8/layout/bProcess4"/>
    <dgm:cxn modelId="{A67E7BF7-9E70-4DDB-8DC0-B906887C9589}" type="presParOf" srcId="{ABC755BD-780B-4F9F-B6F5-997B2CC89202}" destId="{24B7E70D-E9DB-41AA-929C-93519A190C0B}" srcOrd="5" destOrd="0" presId="urn:microsoft.com/office/officeart/2005/8/layout/bProcess4"/>
    <dgm:cxn modelId="{86FFBB54-AE8F-4970-8D1B-EC9748CEDD5A}" type="presParOf" srcId="{ABC755BD-780B-4F9F-B6F5-997B2CC89202}" destId="{21401BD6-5E84-44A0-8BF4-1F44DBC9E549}" srcOrd="6" destOrd="0" presId="urn:microsoft.com/office/officeart/2005/8/layout/bProcess4"/>
    <dgm:cxn modelId="{BD782308-E554-4521-BA74-1997EDBD7EB4}" type="presParOf" srcId="{21401BD6-5E84-44A0-8BF4-1F44DBC9E549}" destId="{2BE27F9A-6E71-4FAD-BDE5-99AC42AE23BD}" srcOrd="0" destOrd="0" presId="urn:microsoft.com/office/officeart/2005/8/layout/bProcess4"/>
    <dgm:cxn modelId="{DE84E58C-41A6-46A0-B32F-760C060CF197}" type="presParOf" srcId="{21401BD6-5E84-44A0-8BF4-1F44DBC9E549}" destId="{62F665CE-0AD3-4031-B4B8-E6CE865F6E47}" srcOrd="1" destOrd="0" presId="urn:microsoft.com/office/officeart/2005/8/layout/bProcess4"/>
    <dgm:cxn modelId="{07F67CEF-FD81-4ECF-8219-05FAFFFB8A50}" type="presParOf" srcId="{ABC755BD-780B-4F9F-B6F5-997B2CC89202}" destId="{B94E4EFE-3298-43D9-A4BE-C37D60E8D27B}" srcOrd="7" destOrd="0" presId="urn:microsoft.com/office/officeart/2005/8/layout/bProcess4"/>
    <dgm:cxn modelId="{FC7C10CD-49EE-45CF-A770-094DFA1C83B3}" type="presParOf" srcId="{ABC755BD-780B-4F9F-B6F5-997B2CC89202}" destId="{399E1F4A-AC7E-43F9-A052-10EBA5354F5B}" srcOrd="8" destOrd="0" presId="urn:microsoft.com/office/officeart/2005/8/layout/bProcess4"/>
    <dgm:cxn modelId="{0744EC16-9886-4A39-91C8-2F460B10E3DE}" type="presParOf" srcId="{399E1F4A-AC7E-43F9-A052-10EBA5354F5B}" destId="{A92701FF-386A-4B47-9E1A-EDF8E0094DEA}" srcOrd="0" destOrd="0" presId="urn:microsoft.com/office/officeart/2005/8/layout/bProcess4"/>
    <dgm:cxn modelId="{A5E09755-560A-417A-A8F5-1F94800DFCC0}" type="presParOf" srcId="{399E1F4A-AC7E-43F9-A052-10EBA5354F5B}" destId="{F3A0B3B0-F574-4400-9DD0-E4B04E518704}" srcOrd="1" destOrd="0" presId="urn:microsoft.com/office/officeart/2005/8/layout/bProcess4"/>
    <dgm:cxn modelId="{E229D49D-F421-4C7F-93B7-C22CA33F2E53}" type="presParOf" srcId="{ABC755BD-780B-4F9F-B6F5-997B2CC89202}" destId="{DEB93854-9498-42E9-ADFC-B815BA4F506D}" srcOrd="9" destOrd="0" presId="urn:microsoft.com/office/officeart/2005/8/layout/bProcess4"/>
    <dgm:cxn modelId="{476AB603-31F0-4127-B3A6-29E4A56B55A2}" type="presParOf" srcId="{ABC755BD-780B-4F9F-B6F5-997B2CC89202}" destId="{C5DBF988-13DB-420E-8C12-4CA3FACBB807}" srcOrd="10" destOrd="0" presId="urn:microsoft.com/office/officeart/2005/8/layout/bProcess4"/>
    <dgm:cxn modelId="{0B9DDA5B-1B17-43D5-9917-7B66A2DA3F26}" type="presParOf" srcId="{C5DBF988-13DB-420E-8C12-4CA3FACBB807}" destId="{78F36CFC-15EE-424A-93A9-945CCC103ACF}" srcOrd="0" destOrd="0" presId="urn:microsoft.com/office/officeart/2005/8/layout/bProcess4"/>
    <dgm:cxn modelId="{4A0A0A2A-6B3E-4B40-A259-5D254751B0A6}" type="presParOf" srcId="{C5DBF988-13DB-420E-8C12-4CA3FACBB807}" destId="{722F7D1B-3254-41D0-B847-909406B6068B}" srcOrd="1" destOrd="0" presId="urn:microsoft.com/office/officeart/2005/8/layout/bProcess4"/>
    <dgm:cxn modelId="{E727C3A5-80D3-4AA7-A8B8-A4966B002166}" type="presParOf" srcId="{ABC755BD-780B-4F9F-B6F5-997B2CC89202}" destId="{8A66ECCB-DC47-4155-A532-8153DE5D86F8}" srcOrd="11" destOrd="0" presId="urn:microsoft.com/office/officeart/2005/8/layout/bProcess4"/>
    <dgm:cxn modelId="{750D6F3A-AEC9-4E5E-86EF-2B8BDA8A96EE}" type="presParOf" srcId="{ABC755BD-780B-4F9F-B6F5-997B2CC89202}" destId="{B806C945-0DC0-4AB0-A504-A3CA3D3019CE}" srcOrd="12" destOrd="0" presId="urn:microsoft.com/office/officeart/2005/8/layout/bProcess4"/>
    <dgm:cxn modelId="{56D783B8-138C-4B21-B900-8A555A8B010F}" type="presParOf" srcId="{B806C945-0DC0-4AB0-A504-A3CA3D3019CE}" destId="{ABFD9A86-5AFA-4316-AE96-8DB3F2EB7E6E}" srcOrd="0" destOrd="0" presId="urn:microsoft.com/office/officeart/2005/8/layout/bProcess4"/>
    <dgm:cxn modelId="{2AF83782-7312-456F-82E0-4A6304F699C0}" type="presParOf" srcId="{B806C945-0DC0-4AB0-A504-A3CA3D3019CE}" destId="{09C4D544-46FA-4D06-AF6B-24ADC9E312B0}" srcOrd="1" destOrd="0" presId="urn:microsoft.com/office/officeart/2005/8/layout/bProcess4"/>
    <dgm:cxn modelId="{C4E0DCEE-4845-4B3B-B79A-2377DE853527}" type="presParOf" srcId="{ABC755BD-780B-4F9F-B6F5-997B2CC89202}" destId="{1B50BAD7-8ED8-467B-8637-24E37A83B2D2}" srcOrd="13" destOrd="0" presId="urn:microsoft.com/office/officeart/2005/8/layout/bProcess4"/>
    <dgm:cxn modelId="{399133AB-4F04-40BF-A5FC-2A10E2ECB36E}" type="presParOf" srcId="{ABC755BD-780B-4F9F-B6F5-997B2CC89202}" destId="{27A2FB70-2A17-45DD-85BD-184715D95DDF}" srcOrd="14" destOrd="0" presId="urn:microsoft.com/office/officeart/2005/8/layout/bProcess4"/>
    <dgm:cxn modelId="{390E8444-5AC2-44C4-9B68-FF2785917EAF}" type="presParOf" srcId="{27A2FB70-2A17-45DD-85BD-184715D95DDF}" destId="{AA0C83B8-9F93-4718-AB7B-315B7B03A7B0}" srcOrd="0" destOrd="0" presId="urn:microsoft.com/office/officeart/2005/8/layout/bProcess4"/>
    <dgm:cxn modelId="{28A8475F-601D-45B7-A5B4-88EE889E4E9C}" type="presParOf" srcId="{27A2FB70-2A17-45DD-85BD-184715D95DDF}" destId="{1985DE71-396B-45B2-B165-DA2FC97C4D29}" srcOrd="1" destOrd="0" presId="urn:microsoft.com/office/officeart/2005/8/layout/bProcess4"/>
    <dgm:cxn modelId="{FAFC3699-EA3F-45CE-BA48-9F26BA23CD5C}" type="presParOf" srcId="{ABC755BD-780B-4F9F-B6F5-997B2CC89202}" destId="{07EF0540-7405-41F6-BF2D-FC6E35BE4D6D}" srcOrd="15" destOrd="0" presId="urn:microsoft.com/office/officeart/2005/8/layout/bProcess4"/>
    <dgm:cxn modelId="{02F693EA-5898-4A0D-ABCF-57E56C6F435A}" type="presParOf" srcId="{ABC755BD-780B-4F9F-B6F5-997B2CC89202}" destId="{E087925C-39EB-4375-A3F3-2BF3E966DA21}" srcOrd="16" destOrd="0" presId="urn:microsoft.com/office/officeart/2005/8/layout/bProcess4"/>
    <dgm:cxn modelId="{2ACA58C8-5A1C-4059-AAC3-12777BC56721}" type="presParOf" srcId="{E087925C-39EB-4375-A3F3-2BF3E966DA21}" destId="{505F7F1F-620C-4E3C-88A2-C7389B47B4A5}" srcOrd="0" destOrd="0" presId="urn:microsoft.com/office/officeart/2005/8/layout/bProcess4"/>
    <dgm:cxn modelId="{2B32235F-C32B-49F8-ACD1-8D577F6CD90E}" type="presParOf" srcId="{E087925C-39EB-4375-A3F3-2BF3E966DA21}" destId="{1176125D-2684-42D0-A6D3-D4024D6E955A}"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B7022A3-F622-435E-AB82-D8FF829B8ADB}"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93912BBB-F503-4A63-B5D4-555A9F67B659}">
      <dgm:prSet phldrT="[Text]"/>
      <dgm:spPr/>
      <dgm:t>
        <a:bodyPr/>
        <a:lstStyle/>
        <a:p>
          <a:pPr rtl="1"/>
          <a:r>
            <a:rPr lang="ar-LB" dirty="0"/>
            <a:t>إعداد المحضر</a:t>
          </a:r>
          <a:endParaRPr lang="en-US" dirty="0"/>
        </a:p>
      </dgm:t>
    </dgm:pt>
    <dgm:pt modelId="{B85D46DF-6992-4886-B722-430973E8C951}" type="parTrans" cxnId="{FF4D4CB9-CA68-4513-8A26-6A5F82E994A9}">
      <dgm:prSet/>
      <dgm:spPr/>
      <dgm:t>
        <a:bodyPr/>
        <a:lstStyle/>
        <a:p>
          <a:endParaRPr lang="en-US"/>
        </a:p>
      </dgm:t>
    </dgm:pt>
    <dgm:pt modelId="{A53BB45C-D7BB-4811-A26D-4F68FF3F8930}" type="sibTrans" cxnId="{FF4D4CB9-CA68-4513-8A26-6A5F82E994A9}">
      <dgm:prSet/>
      <dgm:spPr/>
      <dgm:t>
        <a:bodyPr/>
        <a:lstStyle/>
        <a:p>
          <a:endParaRPr lang="en-US"/>
        </a:p>
      </dgm:t>
    </dgm:pt>
    <dgm:pt modelId="{DE158B31-F4F2-4EF2-B2ED-1001A1579024}">
      <dgm:prSet phldrT="[Text]"/>
      <dgm:spPr/>
      <dgm:t>
        <a:bodyPr/>
        <a:lstStyle/>
        <a:p>
          <a:pPr rtl="1"/>
          <a:r>
            <a:rPr lang="ar-LB" dirty="0"/>
            <a:t>مراجعة المحضر</a:t>
          </a:r>
          <a:endParaRPr lang="en-US" dirty="0"/>
        </a:p>
      </dgm:t>
    </dgm:pt>
    <dgm:pt modelId="{A9CDAC18-7311-4E13-BDB0-9B0320C18197}" type="parTrans" cxnId="{FBB91304-CB17-49AA-B611-5912A21F2E4C}">
      <dgm:prSet/>
      <dgm:spPr/>
      <dgm:t>
        <a:bodyPr/>
        <a:lstStyle/>
        <a:p>
          <a:endParaRPr lang="en-US"/>
        </a:p>
      </dgm:t>
    </dgm:pt>
    <dgm:pt modelId="{8C73CB09-B532-4D03-9B69-1061149A0140}" type="sibTrans" cxnId="{FBB91304-CB17-49AA-B611-5912A21F2E4C}">
      <dgm:prSet/>
      <dgm:spPr/>
      <dgm:t>
        <a:bodyPr/>
        <a:lstStyle/>
        <a:p>
          <a:endParaRPr lang="en-US"/>
        </a:p>
      </dgm:t>
    </dgm:pt>
    <dgm:pt modelId="{E9AF4A78-3667-4D07-AECA-1AD3E4BFF668}">
      <dgm:prSet phldrT="[Text]"/>
      <dgm:spPr/>
      <dgm:t>
        <a:bodyPr/>
        <a:lstStyle/>
        <a:p>
          <a:pPr rtl="1"/>
          <a:r>
            <a:rPr lang="ar-LB" dirty="0"/>
            <a:t>إضافة التوقيع</a:t>
          </a:r>
          <a:endParaRPr lang="en-US" dirty="0"/>
        </a:p>
      </dgm:t>
    </dgm:pt>
    <dgm:pt modelId="{4F5AD2CF-8B5C-45CC-BD11-1941F50ED5F3}" type="parTrans" cxnId="{C1A8EF7D-110A-4007-99B3-22E56FE46D07}">
      <dgm:prSet/>
      <dgm:spPr/>
      <dgm:t>
        <a:bodyPr/>
        <a:lstStyle/>
        <a:p>
          <a:endParaRPr lang="en-US"/>
        </a:p>
      </dgm:t>
    </dgm:pt>
    <dgm:pt modelId="{7C65FCA4-EEFB-4640-AF45-03BF6D9B5D6E}" type="sibTrans" cxnId="{C1A8EF7D-110A-4007-99B3-22E56FE46D07}">
      <dgm:prSet/>
      <dgm:spPr/>
      <dgm:t>
        <a:bodyPr/>
        <a:lstStyle/>
        <a:p>
          <a:endParaRPr lang="en-US"/>
        </a:p>
      </dgm:t>
    </dgm:pt>
    <dgm:pt modelId="{0C5030F1-DA00-4D90-8F75-45FCA7F97F6E}">
      <dgm:prSet phldrT="[Text]"/>
      <dgm:spPr/>
      <dgm:t>
        <a:bodyPr/>
        <a:lstStyle/>
        <a:p>
          <a:pPr rtl="1"/>
          <a:r>
            <a:rPr lang="ar-LB" dirty="0"/>
            <a:t>إنهاء المحضر</a:t>
          </a:r>
          <a:endParaRPr lang="en-US" dirty="0"/>
        </a:p>
      </dgm:t>
    </dgm:pt>
    <dgm:pt modelId="{AD8FB32A-A74D-4EBC-8DBB-5B15B62F4508}" type="parTrans" cxnId="{F2DED594-41A4-449A-8120-52CF0DFC448B}">
      <dgm:prSet/>
      <dgm:spPr/>
      <dgm:t>
        <a:bodyPr/>
        <a:lstStyle/>
        <a:p>
          <a:endParaRPr lang="en-US"/>
        </a:p>
      </dgm:t>
    </dgm:pt>
    <dgm:pt modelId="{1101008B-4A93-493C-9607-228B36D51432}" type="sibTrans" cxnId="{F2DED594-41A4-449A-8120-52CF0DFC448B}">
      <dgm:prSet/>
      <dgm:spPr/>
      <dgm:t>
        <a:bodyPr/>
        <a:lstStyle/>
        <a:p>
          <a:endParaRPr lang="en-US"/>
        </a:p>
      </dgm:t>
    </dgm:pt>
    <dgm:pt modelId="{3787944B-FF97-440A-ADD3-154EEF54BBC9}">
      <dgm:prSet phldrT="[Text]"/>
      <dgm:spPr/>
      <dgm:t>
        <a:bodyPr/>
        <a:lstStyle/>
        <a:p>
          <a:pPr rtl="1"/>
          <a:r>
            <a:rPr lang="ar-LB" dirty="0"/>
            <a:t>إعداد النسخة النهائية </a:t>
          </a:r>
          <a:endParaRPr lang="en-US" dirty="0"/>
        </a:p>
      </dgm:t>
    </dgm:pt>
    <dgm:pt modelId="{670355F8-A9F1-4268-911B-F694B22A1B03}" type="parTrans" cxnId="{5D4F2931-6A0D-485B-8F03-3A3A13AC5E5F}">
      <dgm:prSet/>
      <dgm:spPr/>
      <dgm:t>
        <a:bodyPr/>
        <a:lstStyle/>
        <a:p>
          <a:endParaRPr lang="en-US"/>
        </a:p>
      </dgm:t>
    </dgm:pt>
    <dgm:pt modelId="{F39A6044-4686-4D97-A153-9BDFE43F059C}" type="sibTrans" cxnId="{5D4F2931-6A0D-485B-8F03-3A3A13AC5E5F}">
      <dgm:prSet/>
      <dgm:spPr/>
      <dgm:t>
        <a:bodyPr/>
        <a:lstStyle/>
        <a:p>
          <a:endParaRPr lang="en-US"/>
        </a:p>
      </dgm:t>
    </dgm:pt>
    <dgm:pt modelId="{559C5D74-9DAD-4BBD-96F9-0009AF27BF0F}">
      <dgm:prSet phldrT="[Text]"/>
      <dgm:spPr/>
      <dgm:t>
        <a:bodyPr/>
        <a:lstStyle/>
        <a:p>
          <a:r>
            <a:rPr lang="ar-LB" dirty="0"/>
            <a:t>إرسال المحضر</a:t>
          </a:r>
          <a:endParaRPr lang="en-US" dirty="0"/>
        </a:p>
      </dgm:t>
    </dgm:pt>
    <dgm:pt modelId="{7D7A0A69-FCA6-42C1-910A-1B083B4B141B}" type="parTrans" cxnId="{478E84D7-8689-4FE3-AF7D-10EF5B9DA7D4}">
      <dgm:prSet/>
      <dgm:spPr/>
      <dgm:t>
        <a:bodyPr/>
        <a:lstStyle/>
        <a:p>
          <a:endParaRPr lang="en-US"/>
        </a:p>
      </dgm:t>
    </dgm:pt>
    <dgm:pt modelId="{6CA70641-2EFB-4A62-8B13-409D06F9985C}" type="sibTrans" cxnId="{478E84D7-8689-4FE3-AF7D-10EF5B9DA7D4}">
      <dgm:prSet/>
      <dgm:spPr/>
      <dgm:t>
        <a:bodyPr/>
        <a:lstStyle/>
        <a:p>
          <a:endParaRPr lang="en-US"/>
        </a:p>
      </dgm:t>
    </dgm:pt>
    <dgm:pt modelId="{400E03B9-FF2E-4859-97F7-BCA4D418F2B0}">
      <dgm:prSet phldrT="[Text]"/>
      <dgm:spPr/>
      <dgm:t>
        <a:bodyPr/>
        <a:lstStyle/>
        <a:p>
          <a:pPr rtl="1"/>
          <a:r>
            <a:rPr lang="ar-LB" dirty="0"/>
            <a:t>تحويل المحضر إلى </a:t>
          </a:r>
          <a:r>
            <a:rPr lang="en-US" dirty="0"/>
            <a:t>Pdf</a:t>
          </a:r>
        </a:p>
      </dgm:t>
    </dgm:pt>
    <dgm:pt modelId="{589C22A7-9755-4078-A338-DF5B3FC77243}" type="parTrans" cxnId="{112A6010-305C-4512-B390-EFFD4F1C30DA}">
      <dgm:prSet/>
      <dgm:spPr/>
      <dgm:t>
        <a:bodyPr/>
        <a:lstStyle/>
        <a:p>
          <a:endParaRPr lang="en-US"/>
        </a:p>
      </dgm:t>
    </dgm:pt>
    <dgm:pt modelId="{B8C87DE7-9DEA-4816-BCF8-BBB8CD361E05}" type="sibTrans" cxnId="{112A6010-305C-4512-B390-EFFD4F1C30DA}">
      <dgm:prSet/>
      <dgm:spPr/>
      <dgm:t>
        <a:bodyPr/>
        <a:lstStyle/>
        <a:p>
          <a:endParaRPr lang="en-US"/>
        </a:p>
      </dgm:t>
    </dgm:pt>
    <dgm:pt modelId="{9BE0DE95-185E-4060-AB93-87EC5F4A04AC}">
      <dgm:prSet phldrT="[Text]"/>
      <dgm:spPr/>
      <dgm:t>
        <a:bodyPr/>
        <a:lstStyle/>
        <a:p>
          <a:pPr rtl="1"/>
          <a:r>
            <a:rPr lang="ar-LB" dirty="0"/>
            <a:t>إرسال المحضر </a:t>
          </a:r>
          <a:r>
            <a:rPr lang="en-US" dirty="0"/>
            <a:t>e-mail</a:t>
          </a:r>
        </a:p>
      </dgm:t>
    </dgm:pt>
    <dgm:pt modelId="{0B9963EA-18CF-4AEC-AE31-19C62A460F4E}" type="parTrans" cxnId="{EA48FB30-0F62-411A-AB22-A2A55147DB1E}">
      <dgm:prSet/>
      <dgm:spPr/>
      <dgm:t>
        <a:bodyPr/>
        <a:lstStyle/>
        <a:p>
          <a:endParaRPr lang="en-US"/>
        </a:p>
      </dgm:t>
    </dgm:pt>
    <dgm:pt modelId="{45A06659-490D-4E08-92A7-E9ACD26353EC}" type="sibTrans" cxnId="{EA48FB30-0F62-411A-AB22-A2A55147DB1E}">
      <dgm:prSet/>
      <dgm:spPr/>
      <dgm:t>
        <a:bodyPr/>
        <a:lstStyle/>
        <a:p>
          <a:endParaRPr lang="en-US"/>
        </a:p>
      </dgm:t>
    </dgm:pt>
    <dgm:pt modelId="{54D0C1E9-F1BB-4735-958C-E1C2C5636803}">
      <dgm:prSet phldrT="[Text]"/>
      <dgm:spPr/>
      <dgm:t>
        <a:bodyPr/>
        <a:lstStyle/>
        <a:p>
          <a:pPr rtl="1"/>
          <a:r>
            <a:rPr lang="ar-LB" dirty="0"/>
            <a:t>تنسيق المحضر</a:t>
          </a:r>
          <a:endParaRPr lang="en-US" dirty="0"/>
        </a:p>
      </dgm:t>
    </dgm:pt>
    <dgm:pt modelId="{2E042C1D-6900-484E-B868-0001609CAE82}" type="parTrans" cxnId="{566CAB3A-93E4-4685-922C-5FFC03CD4508}">
      <dgm:prSet/>
      <dgm:spPr/>
    </dgm:pt>
    <dgm:pt modelId="{E503525E-71DE-49BE-9054-3CCE41C291B9}" type="sibTrans" cxnId="{566CAB3A-93E4-4685-922C-5FFC03CD4508}">
      <dgm:prSet/>
      <dgm:spPr/>
    </dgm:pt>
    <dgm:pt modelId="{3B68432B-0941-43D3-AE95-3F27DD5A9F28}">
      <dgm:prSet phldrT="[Text]"/>
      <dgm:spPr/>
      <dgm:t>
        <a:bodyPr/>
        <a:lstStyle/>
        <a:p>
          <a:pPr rtl="1"/>
          <a:r>
            <a:rPr lang="ar-LB" dirty="0"/>
            <a:t>حفظ المحضر</a:t>
          </a:r>
          <a:endParaRPr lang="en-US" dirty="0"/>
        </a:p>
      </dgm:t>
    </dgm:pt>
    <dgm:pt modelId="{7B9F8530-C7E5-4E80-B498-83CE199492C5}" type="parTrans" cxnId="{F5388066-90C2-4634-BA1D-36ED9CAA279F}">
      <dgm:prSet/>
      <dgm:spPr/>
    </dgm:pt>
    <dgm:pt modelId="{ED76F122-00BF-4310-9F91-DC5CD4052D1C}" type="sibTrans" cxnId="{F5388066-90C2-4634-BA1D-36ED9CAA279F}">
      <dgm:prSet/>
      <dgm:spPr/>
    </dgm:pt>
    <dgm:pt modelId="{7F247597-0F6B-416D-B8DA-493DEC8D0A6D}">
      <dgm:prSet phldrT="[Text]"/>
      <dgm:spPr/>
      <dgm:t>
        <a:bodyPr/>
        <a:lstStyle/>
        <a:p>
          <a:pPr rtl="1"/>
          <a:endParaRPr lang="en-US" dirty="0"/>
        </a:p>
      </dgm:t>
    </dgm:pt>
    <dgm:pt modelId="{CA85D4EC-8C87-4AE7-93A9-179BFEBCE119}" type="parTrans" cxnId="{B49EEB0F-EDD6-4153-A065-E8E66C7D2E72}">
      <dgm:prSet/>
      <dgm:spPr/>
    </dgm:pt>
    <dgm:pt modelId="{3839EB27-E4D9-45FC-BE55-76BF8A7740AF}" type="sibTrans" cxnId="{B49EEB0F-EDD6-4153-A065-E8E66C7D2E72}">
      <dgm:prSet/>
      <dgm:spPr/>
    </dgm:pt>
    <dgm:pt modelId="{A2DDE126-5992-40D3-9BDF-0FA3A77E08E2}">
      <dgm:prSet phldrT="[Text]"/>
      <dgm:spPr/>
      <dgm:t>
        <a:bodyPr/>
        <a:lstStyle/>
        <a:p>
          <a:pPr rtl="1"/>
          <a:r>
            <a:rPr lang="ar-LB" dirty="0"/>
            <a:t>كتابة رسالة تغطية</a:t>
          </a:r>
          <a:endParaRPr lang="en-US" dirty="0"/>
        </a:p>
      </dgm:t>
    </dgm:pt>
    <dgm:pt modelId="{59399DE3-2DC5-4CE1-9F4A-1FF077C867A8}" type="parTrans" cxnId="{88FDA8E5-3BCE-4869-8D8D-CFAF89AE7042}">
      <dgm:prSet/>
      <dgm:spPr/>
    </dgm:pt>
    <dgm:pt modelId="{EB08B05F-77A7-49C2-8597-77C3252B3472}" type="sibTrans" cxnId="{88FDA8E5-3BCE-4869-8D8D-CFAF89AE7042}">
      <dgm:prSet/>
      <dgm:spPr/>
    </dgm:pt>
    <dgm:pt modelId="{4C4763B2-F16D-48E7-BE46-A951E88A152B}">
      <dgm:prSet phldrT="[Text]"/>
      <dgm:spPr/>
      <dgm:t>
        <a:bodyPr/>
        <a:lstStyle/>
        <a:p>
          <a:pPr rtl="1"/>
          <a:r>
            <a:rPr lang="ar-LB" dirty="0"/>
            <a:t>تأكيد الاستلام</a:t>
          </a:r>
          <a:endParaRPr lang="en-US" dirty="0"/>
        </a:p>
      </dgm:t>
    </dgm:pt>
    <dgm:pt modelId="{A0CB1748-7BD7-481F-A0FD-4EB37F1F8FF7}" type="parTrans" cxnId="{9CC8022A-FA0D-455A-B6BF-793478BDEFB4}">
      <dgm:prSet/>
      <dgm:spPr/>
    </dgm:pt>
    <dgm:pt modelId="{F1A2DD11-7740-4255-BAE6-5A550609261F}" type="sibTrans" cxnId="{9CC8022A-FA0D-455A-B6BF-793478BDEFB4}">
      <dgm:prSet/>
      <dgm:spPr/>
    </dgm:pt>
    <dgm:pt modelId="{3CDEFBBB-F0C5-4522-AC25-0008EEF09F3D}">
      <dgm:prSet phldrT="[Text]"/>
      <dgm:spPr/>
      <dgm:t>
        <a:bodyPr/>
        <a:lstStyle/>
        <a:p>
          <a:pPr rtl="1"/>
          <a:r>
            <a:rPr lang="ar-LB" dirty="0"/>
            <a:t>الأرشفة</a:t>
          </a:r>
          <a:endParaRPr lang="en-US" dirty="0"/>
        </a:p>
      </dgm:t>
    </dgm:pt>
    <dgm:pt modelId="{ED712422-6434-4580-8875-6198E45F5510}" type="parTrans" cxnId="{007136FF-CA01-450F-8F08-DEC8296E4F5A}">
      <dgm:prSet/>
      <dgm:spPr/>
    </dgm:pt>
    <dgm:pt modelId="{2A46D13A-0346-494D-922E-1D72559802AC}" type="sibTrans" cxnId="{007136FF-CA01-450F-8F08-DEC8296E4F5A}">
      <dgm:prSet/>
      <dgm:spPr/>
    </dgm:pt>
    <dgm:pt modelId="{36FC2882-6EE9-4B38-9744-6EBBDE71887E}" type="pres">
      <dgm:prSet presAssocID="{1B7022A3-F622-435E-AB82-D8FF829B8ADB}" presName="Name0" presStyleCnt="0">
        <dgm:presLayoutVars>
          <dgm:dir val="rev"/>
          <dgm:animLvl val="lvl"/>
          <dgm:resizeHandles val="exact"/>
        </dgm:presLayoutVars>
      </dgm:prSet>
      <dgm:spPr/>
    </dgm:pt>
    <dgm:pt modelId="{98DFFECB-D305-41A4-B3AB-D670648FDFB4}" type="pres">
      <dgm:prSet presAssocID="{1B7022A3-F622-435E-AB82-D8FF829B8ADB}" presName="tSp" presStyleCnt="0"/>
      <dgm:spPr/>
    </dgm:pt>
    <dgm:pt modelId="{0D419D95-BB46-42C3-98E3-36DB9B7BA654}" type="pres">
      <dgm:prSet presAssocID="{1B7022A3-F622-435E-AB82-D8FF829B8ADB}" presName="bSp" presStyleCnt="0"/>
      <dgm:spPr/>
    </dgm:pt>
    <dgm:pt modelId="{EC07CB17-0672-4D6C-8D73-494EC08BC819}" type="pres">
      <dgm:prSet presAssocID="{1B7022A3-F622-435E-AB82-D8FF829B8ADB}" presName="process" presStyleCnt="0"/>
      <dgm:spPr/>
    </dgm:pt>
    <dgm:pt modelId="{30F6CBDE-9C8A-47D1-AA40-36DF61E36326}" type="pres">
      <dgm:prSet presAssocID="{93912BBB-F503-4A63-B5D4-555A9F67B659}" presName="composite1" presStyleCnt="0"/>
      <dgm:spPr/>
    </dgm:pt>
    <dgm:pt modelId="{DA4EA2E2-E8E6-4D25-85CD-6A48A75A8A42}" type="pres">
      <dgm:prSet presAssocID="{93912BBB-F503-4A63-B5D4-555A9F67B659}" presName="dummyNode1" presStyleLbl="node1" presStyleIdx="0" presStyleCnt="3"/>
      <dgm:spPr/>
    </dgm:pt>
    <dgm:pt modelId="{5C9047E0-78ED-46B0-8799-2060960263F6}" type="pres">
      <dgm:prSet presAssocID="{93912BBB-F503-4A63-B5D4-555A9F67B659}" presName="childNode1" presStyleLbl="bgAcc1" presStyleIdx="0" presStyleCnt="3">
        <dgm:presLayoutVars>
          <dgm:bulletEnabled val="1"/>
        </dgm:presLayoutVars>
      </dgm:prSet>
      <dgm:spPr/>
    </dgm:pt>
    <dgm:pt modelId="{88B39B04-FA7A-48E1-9CEE-60ED981BC43F}" type="pres">
      <dgm:prSet presAssocID="{93912BBB-F503-4A63-B5D4-555A9F67B659}" presName="childNode1tx" presStyleLbl="bgAcc1" presStyleIdx="0" presStyleCnt="3">
        <dgm:presLayoutVars>
          <dgm:bulletEnabled val="1"/>
        </dgm:presLayoutVars>
      </dgm:prSet>
      <dgm:spPr/>
    </dgm:pt>
    <dgm:pt modelId="{BC744C40-A084-4AF2-9ECB-8F78B8008042}" type="pres">
      <dgm:prSet presAssocID="{93912BBB-F503-4A63-B5D4-555A9F67B659}" presName="parentNode1" presStyleLbl="node1" presStyleIdx="0" presStyleCnt="3">
        <dgm:presLayoutVars>
          <dgm:chMax val="1"/>
          <dgm:bulletEnabled val="1"/>
        </dgm:presLayoutVars>
      </dgm:prSet>
      <dgm:spPr/>
    </dgm:pt>
    <dgm:pt modelId="{FC5C5F72-3D17-4448-BC61-CA838EE66726}" type="pres">
      <dgm:prSet presAssocID="{93912BBB-F503-4A63-B5D4-555A9F67B659}" presName="connSite1" presStyleCnt="0"/>
      <dgm:spPr/>
    </dgm:pt>
    <dgm:pt modelId="{01501D7E-C1D4-4641-8E61-BB407EB232DA}" type="pres">
      <dgm:prSet presAssocID="{A53BB45C-D7BB-4811-A26D-4F68FF3F8930}" presName="Name9" presStyleLbl="sibTrans2D1" presStyleIdx="0" presStyleCnt="2"/>
      <dgm:spPr/>
    </dgm:pt>
    <dgm:pt modelId="{D2F69FA3-E705-42A6-8955-FFAACF37FA18}" type="pres">
      <dgm:prSet presAssocID="{0C5030F1-DA00-4D90-8F75-45FCA7F97F6E}" presName="composite2" presStyleCnt="0"/>
      <dgm:spPr/>
    </dgm:pt>
    <dgm:pt modelId="{540D91A3-ED09-49B8-8CD6-BE1FA68456F3}" type="pres">
      <dgm:prSet presAssocID="{0C5030F1-DA00-4D90-8F75-45FCA7F97F6E}" presName="dummyNode2" presStyleLbl="node1" presStyleIdx="0" presStyleCnt="3"/>
      <dgm:spPr/>
    </dgm:pt>
    <dgm:pt modelId="{774E881B-ED7F-4EC2-A356-E722BE848230}" type="pres">
      <dgm:prSet presAssocID="{0C5030F1-DA00-4D90-8F75-45FCA7F97F6E}" presName="childNode2" presStyleLbl="bgAcc1" presStyleIdx="1" presStyleCnt="3">
        <dgm:presLayoutVars>
          <dgm:bulletEnabled val="1"/>
        </dgm:presLayoutVars>
      </dgm:prSet>
      <dgm:spPr/>
    </dgm:pt>
    <dgm:pt modelId="{BAEF85AC-D334-40C1-BDC4-3EF1D5E929C3}" type="pres">
      <dgm:prSet presAssocID="{0C5030F1-DA00-4D90-8F75-45FCA7F97F6E}" presName="childNode2tx" presStyleLbl="bgAcc1" presStyleIdx="1" presStyleCnt="3">
        <dgm:presLayoutVars>
          <dgm:bulletEnabled val="1"/>
        </dgm:presLayoutVars>
      </dgm:prSet>
      <dgm:spPr/>
    </dgm:pt>
    <dgm:pt modelId="{F13ABF7F-03A5-4BBE-853E-1D717EA6D5D1}" type="pres">
      <dgm:prSet presAssocID="{0C5030F1-DA00-4D90-8F75-45FCA7F97F6E}" presName="parentNode2" presStyleLbl="node1" presStyleIdx="1" presStyleCnt="3">
        <dgm:presLayoutVars>
          <dgm:chMax val="0"/>
          <dgm:bulletEnabled val="1"/>
        </dgm:presLayoutVars>
      </dgm:prSet>
      <dgm:spPr/>
    </dgm:pt>
    <dgm:pt modelId="{246ABE41-F6B2-497E-A94A-6EBFE78D6A90}" type="pres">
      <dgm:prSet presAssocID="{0C5030F1-DA00-4D90-8F75-45FCA7F97F6E}" presName="connSite2" presStyleCnt="0"/>
      <dgm:spPr/>
    </dgm:pt>
    <dgm:pt modelId="{E82BBB18-4ED4-41DA-B327-3A607AF3CF76}" type="pres">
      <dgm:prSet presAssocID="{1101008B-4A93-493C-9607-228B36D51432}" presName="Name18" presStyleLbl="sibTrans2D1" presStyleIdx="1" presStyleCnt="2"/>
      <dgm:spPr/>
    </dgm:pt>
    <dgm:pt modelId="{8AFD7A9E-C864-4C95-BB14-4B81E4C08F3C}" type="pres">
      <dgm:prSet presAssocID="{559C5D74-9DAD-4BBD-96F9-0009AF27BF0F}" presName="composite1" presStyleCnt="0"/>
      <dgm:spPr/>
    </dgm:pt>
    <dgm:pt modelId="{5A21D26F-89F2-4729-8728-C685D4DCCD34}" type="pres">
      <dgm:prSet presAssocID="{559C5D74-9DAD-4BBD-96F9-0009AF27BF0F}" presName="dummyNode1" presStyleLbl="node1" presStyleIdx="1" presStyleCnt="3"/>
      <dgm:spPr/>
    </dgm:pt>
    <dgm:pt modelId="{8FB592A0-B2BF-4FEF-8139-14530ED0D305}" type="pres">
      <dgm:prSet presAssocID="{559C5D74-9DAD-4BBD-96F9-0009AF27BF0F}" presName="childNode1" presStyleLbl="bgAcc1" presStyleIdx="2" presStyleCnt="3">
        <dgm:presLayoutVars>
          <dgm:bulletEnabled val="1"/>
        </dgm:presLayoutVars>
      </dgm:prSet>
      <dgm:spPr/>
    </dgm:pt>
    <dgm:pt modelId="{D09E67A5-3A2D-4832-B6C5-B8181109ED1C}" type="pres">
      <dgm:prSet presAssocID="{559C5D74-9DAD-4BBD-96F9-0009AF27BF0F}" presName="childNode1tx" presStyleLbl="bgAcc1" presStyleIdx="2" presStyleCnt="3">
        <dgm:presLayoutVars>
          <dgm:bulletEnabled val="1"/>
        </dgm:presLayoutVars>
      </dgm:prSet>
      <dgm:spPr/>
    </dgm:pt>
    <dgm:pt modelId="{2BD82994-915A-4781-8F73-C164BC011250}" type="pres">
      <dgm:prSet presAssocID="{559C5D74-9DAD-4BBD-96F9-0009AF27BF0F}" presName="parentNode1" presStyleLbl="node1" presStyleIdx="2" presStyleCnt="3">
        <dgm:presLayoutVars>
          <dgm:chMax val="1"/>
          <dgm:bulletEnabled val="1"/>
        </dgm:presLayoutVars>
      </dgm:prSet>
      <dgm:spPr/>
    </dgm:pt>
    <dgm:pt modelId="{7319651B-C263-4FDC-BD1C-54FA17781B99}" type="pres">
      <dgm:prSet presAssocID="{559C5D74-9DAD-4BBD-96F9-0009AF27BF0F}" presName="connSite1" presStyleCnt="0"/>
      <dgm:spPr/>
    </dgm:pt>
  </dgm:ptLst>
  <dgm:cxnLst>
    <dgm:cxn modelId="{CD521403-FC8F-47C6-9F36-1FE21DAC6B3F}" type="presOf" srcId="{1B7022A3-F622-435E-AB82-D8FF829B8ADB}" destId="{36FC2882-6EE9-4B38-9744-6EBBDE71887E}" srcOrd="0" destOrd="0" presId="urn:microsoft.com/office/officeart/2005/8/layout/hProcess4"/>
    <dgm:cxn modelId="{FBB91304-CB17-49AA-B611-5912A21F2E4C}" srcId="{93912BBB-F503-4A63-B5D4-555A9F67B659}" destId="{DE158B31-F4F2-4EF2-B2ED-1001A1579024}" srcOrd="0" destOrd="0" parTransId="{A9CDAC18-7311-4E13-BDB0-9B0320C18197}" sibTransId="{8C73CB09-B532-4D03-9B69-1061149A0140}"/>
    <dgm:cxn modelId="{B49EEB0F-EDD6-4153-A065-E8E66C7D2E72}" srcId="{0C5030F1-DA00-4D90-8F75-45FCA7F97F6E}" destId="{7F247597-0F6B-416D-B8DA-493DEC8D0A6D}" srcOrd="2" destOrd="0" parTransId="{CA85D4EC-8C87-4AE7-93A9-179BFEBCE119}" sibTransId="{3839EB27-E4D9-45FC-BE55-76BF8A7740AF}"/>
    <dgm:cxn modelId="{112A6010-305C-4512-B390-EFFD4F1C30DA}" srcId="{559C5D74-9DAD-4BBD-96F9-0009AF27BF0F}" destId="{400E03B9-FF2E-4859-97F7-BCA4D418F2B0}" srcOrd="0" destOrd="0" parTransId="{589C22A7-9755-4078-A338-DF5B3FC77243}" sibTransId="{B8C87DE7-9DEA-4816-BCF8-BBB8CD361E05}"/>
    <dgm:cxn modelId="{9CC8022A-FA0D-455A-B6BF-793478BDEFB4}" srcId="{559C5D74-9DAD-4BBD-96F9-0009AF27BF0F}" destId="{4C4763B2-F16D-48E7-BE46-A951E88A152B}" srcOrd="3" destOrd="0" parTransId="{A0CB1748-7BD7-481F-A0FD-4EB37F1F8FF7}" sibTransId="{F1A2DD11-7740-4255-BAE6-5A550609261F}"/>
    <dgm:cxn modelId="{EA48FB30-0F62-411A-AB22-A2A55147DB1E}" srcId="{559C5D74-9DAD-4BBD-96F9-0009AF27BF0F}" destId="{9BE0DE95-185E-4060-AB93-87EC5F4A04AC}" srcOrd="2" destOrd="0" parTransId="{0B9963EA-18CF-4AEC-AE31-19C62A460F4E}" sibTransId="{45A06659-490D-4E08-92A7-E9ACD26353EC}"/>
    <dgm:cxn modelId="{5D4F2931-6A0D-485B-8F03-3A3A13AC5E5F}" srcId="{0C5030F1-DA00-4D90-8F75-45FCA7F97F6E}" destId="{3787944B-FF97-440A-ADD3-154EEF54BBC9}" srcOrd="0" destOrd="0" parTransId="{670355F8-A9F1-4268-911B-F694B22A1B03}" sibTransId="{F39A6044-4686-4D97-A153-9BDFE43F059C}"/>
    <dgm:cxn modelId="{A7424E37-E5F8-4BE6-85FA-EED1E80F1B9A}" type="presOf" srcId="{A2DDE126-5992-40D3-9BDF-0FA3A77E08E2}" destId="{8FB592A0-B2BF-4FEF-8139-14530ED0D305}" srcOrd="0" destOrd="1" presId="urn:microsoft.com/office/officeart/2005/8/layout/hProcess4"/>
    <dgm:cxn modelId="{566CAB3A-93E4-4685-922C-5FFC03CD4508}" srcId="{93912BBB-F503-4A63-B5D4-555A9F67B659}" destId="{54D0C1E9-F1BB-4735-958C-E1C2C5636803}" srcOrd="1" destOrd="0" parTransId="{2E042C1D-6900-484E-B868-0001609CAE82}" sibTransId="{E503525E-71DE-49BE-9054-3CCE41C291B9}"/>
    <dgm:cxn modelId="{6DB1663B-D538-4EA6-9A02-02EFA43561D9}" type="presOf" srcId="{54D0C1E9-F1BB-4735-958C-E1C2C5636803}" destId="{5C9047E0-78ED-46B0-8799-2060960263F6}" srcOrd="0" destOrd="1" presId="urn:microsoft.com/office/officeart/2005/8/layout/hProcess4"/>
    <dgm:cxn modelId="{F4D56262-548C-43C9-8377-81383ACBF4CB}" type="presOf" srcId="{3B68432B-0941-43D3-AE95-3F27DD5A9F28}" destId="{774E881B-ED7F-4EC2-A356-E722BE848230}" srcOrd="0" destOrd="1" presId="urn:microsoft.com/office/officeart/2005/8/layout/hProcess4"/>
    <dgm:cxn modelId="{3B3EAE43-EA16-4D5C-A297-67A1D7E0D9A0}" type="presOf" srcId="{4C4763B2-F16D-48E7-BE46-A951E88A152B}" destId="{8FB592A0-B2BF-4FEF-8139-14530ED0D305}" srcOrd="0" destOrd="3" presId="urn:microsoft.com/office/officeart/2005/8/layout/hProcess4"/>
    <dgm:cxn modelId="{F5388066-90C2-4634-BA1D-36ED9CAA279F}" srcId="{0C5030F1-DA00-4D90-8F75-45FCA7F97F6E}" destId="{3B68432B-0941-43D3-AE95-3F27DD5A9F28}" srcOrd="1" destOrd="0" parTransId="{7B9F8530-C7E5-4E80-B498-83CE199492C5}" sibTransId="{ED76F122-00BF-4310-9F91-DC5CD4052D1C}"/>
    <dgm:cxn modelId="{E7293370-690C-4CB1-A9DF-0D9B26C0D7A5}" type="presOf" srcId="{3B68432B-0941-43D3-AE95-3F27DD5A9F28}" destId="{BAEF85AC-D334-40C1-BDC4-3EF1D5E929C3}" srcOrd="1" destOrd="1" presId="urn:microsoft.com/office/officeart/2005/8/layout/hProcess4"/>
    <dgm:cxn modelId="{4E20AE50-8BB8-4DA5-92B8-9643B3F13974}" type="presOf" srcId="{A2DDE126-5992-40D3-9BDF-0FA3A77E08E2}" destId="{D09E67A5-3A2D-4832-B6C5-B8181109ED1C}" srcOrd="1" destOrd="1" presId="urn:microsoft.com/office/officeart/2005/8/layout/hProcess4"/>
    <dgm:cxn modelId="{22E3DE54-CD4F-426C-82B2-AAD80E60B7A7}" type="presOf" srcId="{3787944B-FF97-440A-ADD3-154EEF54BBC9}" destId="{774E881B-ED7F-4EC2-A356-E722BE848230}" srcOrd="0" destOrd="0" presId="urn:microsoft.com/office/officeart/2005/8/layout/hProcess4"/>
    <dgm:cxn modelId="{8B289C59-D21A-4160-A73E-9F275318E2C7}" type="presOf" srcId="{DE158B31-F4F2-4EF2-B2ED-1001A1579024}" destId="{5C9047E0-78ED-46B0-8799-2060960263F6}" srcOrd="0" destOrd="0" presId="urn:microsoft.com/office/officeart/2005/8/layout/hProcess4"/>
    <dgm:cxn modelId="{C1A8EF7D-110A-4007-99B3-22E56FE46D07}" srcId="{93912BBB-F503-4A63-B5D4-555A9F67B659}" destId="{E9AF4A78-3667-4D07-AECA-1AD3E4BFF668}" srcOrd="2" destOrd="0" parTransId="{4F5AD2CF-8B5C-45CC-BD11-1941F50ED5F3}" sibTransId="{7C65FCA4-EEFB-4640-AF45-03BF6D9B5D6E}"/>
    <dgm:cxn modelId="{36D73181-7F0F-43DA-A5E0-880B6FCCDCC0}" type="presOf" srcId="{400E03B9-FF2E-4859-97F7-BCA4D418F2B0}" destId="{D09E67A5-3A2D-4832-B6C5-B8181109ED1C}" srcOrd="1" destOrd="0" presId="urn:microsoft.com/office/officeart/2005/8/layout/hProcess4"/>
    <dgm:cxn modelId="{D57BB586-709C-4105-A166-CF11FAAF037F}" type="presOf" srcId="{54D0C1E9-F1BB-4735-958C-E1C2C5636803}" destId="{88B39B04-FA7A-48E1-9CEE-60ED981BC43F}" srcOrd="1" destOrd="1" presId="urn:microsoft.com/office/officeart/2005/8/layout/hProcess4"/>
    <dgm:cxn modelId="{5DC2408C-7C0C-4F7D-9C4B-3E751097F510}" type="presOf" srcId="{400E03B9-FF2E-4859-97F7-BCA4D418F2B0}" destId="{8FB592A0-B2BF-4FEF-8139-14530ED0D305}" srcOrd="0" destOrd="0" presId="urn:microsoft.com/office/officeart/2005/8/layout/hProcess4"/>
    <dgm:cxn modelId="{FC9B5A8C-9EC5-4842-88E5-DD2DDB80381B}" type="presOf" srcId="{4C4763B2-F16D-48E7-BE46-A951E88A152B}" destId="{D09E67A5-3A2D-4832-B6C5-B8181109ED1C}" srcOrd="1" destOrd="3" presId="urn:microsoft.com/office/officeart/2005/8/layout/hProcess4"/>
    <dgm:cxn modelId="{F2DED594-41A4-449A-8120-52CF0DFC448B}" srcId="{1B7022A3-F622-435E-AB82-D8FF829B8ADB}" destId="{0C5030F1-DA00-4D90-8F75-45FCA7F97F6E}" srcOrd="1" destOrd="0" parTransId="{AD8FB32A-A74D-4EBC-8DBB-5B15B62F4508}" sibTransId="{1101008B-4A93-493C-9607-228B36D51432}"/>
    <dgm:cxn modelId="{B9F9F197-3BF1-4BFB-AF3F-AF6DA30230CE}" type="presOf" srcId="{7F247597-0F6B-416D-B8DA-493DEC8D0A6D}" destId="{BAEF85AC-D334-40C1-BDC4-3EF1D5E929C3}" srcOrd="1" destOrd="2" presId="urn:microsoft.com/office/officeart/2005/8/layout/hProcess4"/>
    <dgm:cxn modelId="{6DF9C5A1-378E-4DAE-8061-0585B7D94872}" type="presOf" srcId="{9BE0DE95-185E-4060-AB93-87EC5F4A04AC}" destId="{D09E67A5-3A2D-4832-B6C5-B8181109ED1C}" srcOrd="1" destOrd="2" presId="urn:microsoft.com/office/officeart/2005/8/layout/hProcess4"/>
    <dgm:cxn modelId="{94DB44A2-3797-4AAF-A8EC-76C032D1621C}" type="presOf" srcId="{3CDEFBBB-F0C5-4522-AC25-0008EEF09F3D}" destId="{D09E67A5-3A2D-4832-B6C5-B8181109ED1C}" srcOrd="1" destOrd="4" presId="urn:microsoft.com/office/officeart/2005/8/layout/hProcess4"/>
    <dgm:cxn modelId="{F30F05A5-075D-4C65-82AF-E932385DC43D}" type="presOf" srcId="{DE158B31-F4F2-4EF2-B2ED-1001A1579024}" destId="{88B39B04-FA7A-48E1-9CEE-60ED981BC43F}" srcOrd="1" destOrd="0" presId="urn:microsoft.com/office/officeart/2005/8/layout/hProcess4"/>
    <dgm:cxn modelId="{FF4D4CB9-CA68-4513-8A26-6A5F82E994A9}" srcId="{1B7022A3-F622-435E-AB82-D8FF829B8ADB}" destId="{93912BBB-F503-4A63-B5D4-555A9F67B659}" srcOrd="0" destOrd="0" parTransId="{B85D46DF-6992-4886-B722-430973E8C951}" sibTransId="{A53BB45C-D7BB-4811-A26D-4F68FF3F8930}"/>
    <dgm:cxn modelId="{C14065BF-DAC8-446B-AA8F-3ED310FD3956}" type="presOf" srcId="{A53BB45C-D7BB-4811-A26D-4F68FF3F8930}" destId="{01501D7E-C1D4-4641-8E61-BB407EB232DA}" srcOrd="0" destOrd="0" presId="urn:microsoft.com/office/officeart/2005/8/layout/hProcess4"/>
    <dgm:cxn modelId="{A0B8B4BF-2586-4B92-A598-16722202DB7E}" type="presOf" srcId="{93912BBB-F503-4A63-B5D4-555A9F67B659}" destId="{BC744C40-A084-4AF2-9ECB-8F78B8008042}" srcOrd="0" destOrd="0" presId="urn:microsoft.com/office/officeart/2005/8/layout/hProcess4"/>
    <dgm:cxn modelId="{D33A58C3-5E4C-40B4-B945-AFF4EE40E623}" type="presOf" srcId="{3CDEFBBB-F0C5-4522-AC25-0008EEF09F3D}" destId="{8FB592A0-B2BF-4FEF-8139-14530ED0D305}" srcOrd="0" destOrd="4" presId="urn:microsoft.com/office/officeart/2005/8/layout/hProcess4"/>
    <dgm:cxn modelId="{5DFD17C4-7223-46AE-82BC-E4198BC50105}" type="presOf" srcId="{1101008B-4A93-493C-9607-228B36D51432}" destId="{E82BBB18-4ED4-41DA-B327-3A607AF3CF76}" srcOrd="0" destOrd="0" presId="urn:microsoft.com/office/officeart/2005/8/layout/hProcess4"/>
    <dgm:cxn modelId="{C853C7CC-B2DE-4A15-B777-5DA6A358519A}" type="presOf" srcId="{7F247597-0F6B-416D-B8DA-493DEC8D0A6D}" destId="{774E881B-ED7F-4EC2-A356-E722BE848230}" srcOrd="0" destOrd="2" presId="urn:microsoft.com/office/officeart/2005/8/layout/hProcess4"/>
    <dgm:cxn modelId="{D0C2B4D3-0ECC-4A16-8634-E108BBF9F27F}" type="presOf" srcId="{E9AF4A78-3667-4D07-AECA-1AD3E4BFF668}" destId="{88B39B04-FA7A-48E1-9CEE-60ED981BC43F}" srcOrd="1" destOrd="2" presId="urn:microsoft.com/office/officeart/2005/8/layout/hProcess4"/>
    <dgm:cxn modelId="{478E84D7-8689-4FE3-AF7D-10EF5B9DA7D4}" srcId="{1B7022A3-F622-435E-AB82-D8FF829B8ADB}" destId="{559C5D74-9DAD-4BBD-96F9-0009AF27BF0F}" srcOrd="2" destOrd="0" parTransId="{7D7A0A69-FCA6-42C1-910A-1B083B4B141B}" sibTransId="{6CA70641-2EFB-4A62-8B13-409D06F9985C}"/>
    <dgm:cxn modelId="{494C19DF-9063-4AB4-9F6A-96FA819B2F3E}" type="presOf" srcId="{3787944B-FF97-440A-ADD3-154EEF54BBC9}" destId="{BAEF85AC-D334-40C1-BDC4-3EF1D5E929C3}" srcOrd="1" destOrd="0" presId="urn:microsoft.com/office/officeart/2005/8/layout/hProcess4"/>
    <dgm:cxn modelId="{68635FE2-D8A0-4C1D-B662-FBDDEA15E5A8}" type="presOf" srcId="{0C5030F1-DA00-4D90-8F75-45FCA7F97F6E}" destId="{F13ABF7F-03A5-4BBE-853E-1D717EA6D5D1}" srcOrd="0" destOrd="0" presId="urn:microsoft.com/office/officeart/2005/8/layout/hProcess4"/>
    <dgm:cxn modelId="{88FDA8E5-3BCE-4869-8D8D-CFAF89AE7042}" srcId="{559C5D74-9DAD-4BBD-96F9-0009AF27BF0F}" destId="{A2DDE126-5992-40D3-9BDF-0FA3A77E08E2}" srcOrd="1" destOrd="0" parTransId="{59399DE3-2DC5-4CE1-9F4A-1FF077C867A8}" sibTransId="{EB08B05F-77A7-49C2-8597-77C3252B3472}"/>
    <dgm:cxn modelId="{7F52B9E9-FC6F-4990-9979-6153D541B111}" type="presOf" srcId="{E9AF4A78-3667-4D07-AECA-1AD3E4BFF668}" destId="{5C9047E0-78ED-46B0-8799-2060960263F6}" srcOrd="0" destOrd="2" presId="urn:microsoft.com/office/officeart/2005/8/layout/hProcess4"/>
    <dgm:cxn modelId="{7D6D12ED-2D67-4591-956F-7132F3C9E68A}" type="presOf" srcId="{559C5D74-9DAD-4BBD-96F9-0009AF27BF0F}" destId="{2BD82994-915A-4781-8F73-C164BC011250}" srcOrd="0" destOrd="0" presId="urn:microsoft.com/office/officeart/2005/8/layout/hProcess4"/>
    <dgm:cxn modelId="{EC6C91FA-598B-463D-A2F8-709188A36ABF}" type="presOf" srcId="{9BE0DE95-185E-4060-AB93-87EC5F4A04AC}" destId="{8FB592A0-B2BF-4FEF-8139-14530ED0D305}" srcOrd="0" destOrd="2" presId="urn:microsoft.com/office/officeart/2005/8/layout/hProcess4"/>
    <dgm:cxn modelId="{007136FF-CA01-450F-8F08-DEC8296E4F5A}" srcId="{559C5D74-9DAD-4BBD-96F9-0009AF27BF0F}" destId="{3CDEFBBB-F0C5-4522-AC25-0008EEF09F3D}" srcOrd="4" destOrd="0" parTransId="{ED712422-6434-4580-8875-6198E45F5510}" sibTransId="{2A46D13A-0346-494D-922E-1D72559802AC}"/>
    <dgm:cxn modelId="{F7131C93-8A4C-439A-9D82-9F1B1A757AFE}" type="presParOf" srcId="{36FC2882-6EE9-4B38-9744-6EBBDE71887E}" destId="{98DFFECB-D305-41A4-B3AB-D670648FDFB4}" srcOrd="0" destOrd="0" presId="urn:microsoft.com/office/officeart/2005/8/layout/hProcess4"/>
    <dgm:cxn modelId="{47F01BBD-CE86-4B39-A5FA-6FA885A120D4}" type="presParOf" srcId="{36FC2882-6EE9-4B38-9744-6EBBDE71887E}" destId="{0D419D95-BB46-42C3-98E3-36DB9B7BA654}" srcOrd="1" destOrd="0" presId="urn:microsoft.com/office/officeart/2005/8/layout/hProcess4"/>
    <dgm:cxn modelId="{49143F0B-1CE0-4647-8FF1-3E888100D533}" type="presParOf" srcId="{36FC2882-6EE9-4B38-9744-6EBBDE71887E}" destId="{EC07CB17-0672-4D6C-8D73-494EC08BC819}" srcOrd="2" destOrd="0" presId="urn:microsoft.com/office/officeart/2005/8/layout/hProcess4"/>
    <dgm:cxn modelId="{7F0451C5-86C7-4D29-8A9A-274452DC7C78}" type="presParOf" srcId="{EC07CB17-0672-4D6C-8D73-494EC08BC819}" destId="{30F6CBDE-9C8A-47D1-AA40-36DF61E36326}" srcOrd="0" destOrd="0" presId="urn:microsoft.com/office/officeart/2005/8/layout/hProcess4"/>
    <dgm:cxn modelId="{6EA7F323-CE3D-4F3A-B790-E1F293796217}" type="presParOf" srcId="{30F6CBDE-9C8A-47D1-AA40-36DF61E36326}" destId="{DA4EA2E2-E8E6-4D25-85CD-6A48A75A8A42}" srcOrd="0" destOrd="0" presId="urn:microsoft.com/office/officeart/2005/8/layout/hProcess4"/>
    <dgm:cxn modelId="{D2198818-1529-4671-8943-6CFD997ACCDA}" type="presParOf" srcId="{30F6CBDE-9C8A-47D1-AA40-36DF61E36326}" destId="{5C9047E0-78ED-46B0-8799-2060960263F6}" srcOrd="1" destOrd="0" presId="urn:microsoft.com/office/officeart/2005/8/layout/hProcess4"/>
    <dgm:cxn modelId="{6290D073-0ACC-4F03-AD01-6A4A39509884}" type="presParOf" srcId="{30F6CBDE-9C8A-47D1-AA40-36DF61E36326}" destId="{88B39B04-FA7A-48E1-9CEE-60ED981BC43F}" srcOrd="2" destOrd="0" presId="urn:microsoft.com/office/officeart/2005/8/layout/hProcess4"/>
    <dgm:cxn modelId="{412A374A-DF42-4A5A-9B19-A070D19EA1C6}" type="presParOf" srcId="{30F6CBDE-9C8A-47D1-AA40-36DF61E36326}" destId="{BC744C40-A084-4AF2-9ECB-8F78B8008042}" srcOrd="3" destOrd="0" presId="urn:microsoft.com/office/officeart/2005/8/layout/hProcess4"/>
    <dgm:cxn modelId="{6EFF0665-6771-48FC-AEAF-D3ED2EEB224D}" type="presParOf" srcId="{30F6CBDE-9C8A-47D1-AA40-36DF61E36326}" destId="{FC5C5F72-3D17-4448-BC61-CA838EE66726}" srcOrd="4" destOrd="0" presId="urn:microsoft.com/office/officeart/2005/8/layout/hProcess4"/>
    <dgm:cxn modelId="{F99301C3-2F3E-4D39-923F-8A0B369BE9A8}" type="presParOf" srcId="{EC07CB17-0672-4D6C-8D73-494EC08BC819}" destId="{01501D7E-C1D4-4641-8E61-BB407EB232DA}" srcOrd="1" destOrd="0" presId="urn:microsoft.com/office/officeart/2005/8/layout/hProcess4"/>
    <dgm:cxn modelId="{CEF6CCE0-B8BE-43F6-A37E-69EC12F9BEF1}" type="presParOf" srcId="{EC07CB17-0672-4D6C-8D73-494EC08BC819}" destId="{D2F69FA3-E705-42A6-8955-FFAACF37FA18}" srcOrd="2" destOrd="0" presId="urn:microsoft.com/office/officeart/2005/8/layout/hProcess4"/>
    <dgm:cxn modelId="{9F1EC48E-99DA-425C-9BD0-98A7001D7B38}" type="presParOf" srcId="{D2F69FA3-E705-42A6-8955-FFAACF37FA18}" destId="{540D91A3-ED09-49B8-8CD6-BE1FA68456F3}" srcOrd="0" destOrd="0" presId="urn:microsoft.com/office/officeart/2005/8/layout/hProcess4"/>
    <dgm:cxn modelId="{B14FDD4E-E753-4085-B695-30A0FFF25B76}" type="presParOf" srcId="{D2F69FA3-E705-42A6-8955-FFAACF37FA18}" destId="{774E881B-ED7F-4EC2-A356-E722BE848230}" srcOrd="1" destOrd="0" presId="urn:microsoft.com/office/officeart/2005/8/layout/hProcess4"/>
    <dgm:cxn modelId="{90F618C5-131D-4B17-9670-07A5D1F72682}" type="presParOf" srcId="{D2F69FA3-E705-42A6-8955-FFAACF37FA18}" destId="{BAEF85AC-D334-40C1-BDC4-3EF1D5E929C3}" srcOrd="2" destOrd="0" presId="urn:microsoft.com/office/officeart/2005/8/layout/hProcess4"/>
    <dgm:cxn modelId="{7CA1F9FF-5B19-4D9B-ACA5-A303D8CF9296}" type="presParOf" srcId="{D2F69FA3-E705-42A6-8955-FFAACF37FA18}" destId="{F13ABF7F-03A5-4BBE-853E-1D717EA6D5D1}" srcOrd="3" destOrd="0" presId="urn:microsoft.com/office/officeart/2005/8/layout/hProcess4"/>
    <dgm:cxn modelId="{E1779BE9-5070-4A64-A620-EBE65DEBD773}" type="presParOf" srcId="{D2F69FA3-E705-42A6-8955-FFAACF37FA18}" destId="{246ABE41-F6B2-497E-A94A-6EBFE78D6A90}" srcOrd="4" destOrd="0" presId="urn:microsoft.com/office/officeart/2005/8/layout/hProcess4"/>
    <dgm:cxn modelId="{B32D5416-962B-4786-9D86-DABB71E930C4}" type="presParOf" srcId="{EC07CB17-0672-4D6C-8D73-494EC08BC819}" destId="{E82BBB18-4ED4-41DA-B327-3A607AF3CF76}" srcOrd="3" destOrd="0" presId="urn:microsoft.com/office/officeart/2005/8/layout/hProcess4"/>
    <dgm:cxn modelId="{81E2474A-865E-4B9F-9121-9CAF785E1B8F}" type="presParOf" srcId="{EC07CB17-0672-4D6C-8D73-494EC08BC819}" destId="{8AFD7A9E-C864-4C95-BB14-4B81E4C08F3C}" srcOrd="4" destOrd="0" presId="urn:microsoft.com/office/officeart/2005/8/layout/hProcess4"/>
    <dgm:cxn modelId="{8A981A04-EC6D-4661-9F50-B6542F3C476B}" type="presParOf" srcId="{8AFD7A9E-C864-4C95-BB14-4B81E4C08F3C}" destId="{5A21D26F-89F2-4729-8728-C685D4DCCD34}" srcOrd="0" destOrd="0" presId="urn:microsoft.com/office/officeart/2005/8/layout/hProcess4"/>
    <dgm:cxn modelId="{49A42678-A39B-4A6A-A108-5167B53A8105}" type="presParOf" srcId="{8AFD7A9E-C864-4C95-BB14-4B81E4C08F3C}" destId="{8FB592A0-B2BF-4FEF-8139-14530ED0D305}" srcOrd="1" destOrd="0" presId="urn:microsoft.com/office/officeart/2005/8/layout/hProcess4"/>
    <dgm:cxn modelId="{66BBC30A-8C98-4585-82F3-BBBEF5B799E3}" type="presParOf" srcId="{8AFD7A9E-C864-4C95-BB14-4B81E4C08F3C}" destId="{D09E67A5-3A2D-4832-B6C5-B8181109ED1C}" srcOrd="2" destOrd="0" presId="urn:microsoft.com/office/officeart/2005/8/layout/hProcess4"/>
    <dgm:cxn modelId="{CEE7E429-698E-4D1D-82FE-70ABC1C83B36}" type="presParOf" srcId="{8AFD7A9E-C864-4C95-BB14-4B81E4C08F3C}" destId="{2BD82994-915A-4781-8F73-C164BC011250}" srcOrd="3" destOrd="0" presId="urn:microsoft.com/office/officeart/2005/8/layout/hProcess4"/>
    <dgm:cxn modelId="{B8B262C2-87D3-4584-ACF4-C3AFDF45713F}" type="presParOf" srcId="{8AFD7A9E-C864-4C95-BB14-4B81E4C08F3C}" destId="{7319651B-C263-4FDC-BD1C-54FA17781B99}"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757C79B-088C-4C87-93BB-8F4345B8A8AA}" type="doc">
      <dgm:prSet loTypeId="urn:microsoft.com/office/officeart/2005/8/layout/balance1" loCatId="relationship" qsTypeId="urn:microsoft.com/office/officeart/2005/8/quickstyle/3d2" qsCatId="3D" csTypeId="urn:microsoft.com/office/officeart/2005/8/colors/accent1_2" csCatId="accent1" phldr="1"/>
      <dgm:spPr/>
      <dgm:t>
        <a:bodyPr/>
        <a:lstStyle/>
        <a:p>
          <a:endParaRPr lang="en-US"/>
        </a:p>
      </dgm:t>
    </dgm:pt>
    <dgm:pt modelId="{D2FBD790-8C1B-40EA-9819-64181202AEB2}">
      <dgm:prSet phldrT="[Text]" custT="1"/>
      <dgm:spPr/>
      <dgm:t>
        <a:bodyPr/>
        <a:lstStyle/>
        <a:p>
          <a:r>
            <a:rPr lang="ar-LB" sz="1400" dirty="0"/>
            <a:t>توجيه الجهود وتعديل الاستراتيجيات</a:t>
          </a:r>
          <a:endParaRPr lang="en-US" sz="1400" dirty="0"/>
        </a:p>
      </dgm:t>
    </dgm:pt>
    <dgm:pt modelId="{68DE2DB8-EB36-403B-BE5B-E200D2BB31E9}" type="parTrans" cxnId="{52F022C7-F8DF-499F-994A-AD5028D9F903}">
      <dgm:prSet/>
      <dgm:spPr/>
      <dgm:t>
        <a:bodyPr/>
        <a:lstStyle/>
        <a:p>
          <a:endParaRPr lang="en-US"/>
        </a:p>
      </dgm:t>
    </dgm:pt>
    <dgm:pt modelId="{B1BF3B7F-4170-4A90-BCCE-00EA2DC05B16}" type="sibTrans" cxnId="{52F022C7-F8DF-499F-994A-AD5028D9F903}">
      <dgm:prSet/>
      <dgm:spPr/>
      <dgm:t>
        <a:bodyPr/>
        <a:lstStyle/>
        <a:p>
          <a:endParaRPr lang="en-US"/>
        </a:p>
      </dgm:t>
    </dgm:pt>
    <dgm:pt modelId="{8DB2D455-1A89-48A9-8107-0F8D2DF42769}">
      <dgm:prSet phldrT="[Text]" custT="1"/>
      <dgm:spPr/>
      <dgm:t>
        <a:bodyPr/>
        <a:lstStyle/>
        <a:p>
          <a:r>
            <a:rPr lang="ar-LB" sz="1600" dirty="0"/>
            <a:t>تحفيز الفرق</a:t>
          </a:r>
          <a:endParaRPr lang="en-US" sz="1600" dirty="0"/>
        </a:p>
      </dgm:t>
    </dgm:pt>
    <dgm:pt modelId="{F5FE2A75-988A-4286-9AD8-BBB7E381DBED}" type="parTrans" cxnId="{BBB4983F-BFAE-48F2-82B5-943E825C56C8}">
      <dgm:prSet/>
      <dgm:spPr/>
      <dgm:t>
        <a:bodyPr/>
        <a:lstStyle/>
        <a:p>
          <a:endParaRPr lang="en-US"/>
        </a:p>
      </dgm:t>
    </dgm:pt>
    <dgm:pt modelId="{CFE0E67D-DAB2-44AF-B583-9DA8D2B20DBD}" type="sibTrans" cxnId="{BBB4983F-BFAE-48F2-82B5-943E825C56C8}">
      <dgm:prSet/>
      <dgm:spPr/>
      <dgm:t>
        <a:bodyPr/>
        <a:lstStyle/>
        <a:p>
          <a:endParaRPr lang="en-US"/>
        </a:p>
      </dgm:t>
    </dgm:pt>
    <dgm:pt modelId="{1379A32D-19E9-48BC-9120-D6AB3DEECB18}">
      <dgm:prSet phldrT="[Text]" custT="1"/>
      <dgm:spPr/>
      <dgm:t>
        <a:bodyPr/>
        <a:lstStyle/>
        <a:p>
          <a:r>
            <a:rPr lang="ar-LB" sz="2000" dirty="0"/>
            <a:t>فعالية العمل </a:t>
          </a:r>
          <a:endParaRPr lang="en-US" sz="2000" dirty="0"/>
        </a:p>
      </dgm:t>
    </dgm:pt>
    <dgm:pt modelId="{A5A48D5C-9E9D-4CC6-B547-3247455B372F}" type="parTrans" cxnId="{E2413BDB-C864-4248-81E6-9E8282F82ECC}">
      <dgm:prSet/>
      <dgm:spPr/>
      <dgm:t>
        <a:bodyPr/>
        <a:lstStyle/>
        <a:p>
          <a:endParaRPr lang="en-US"/>
        </a:p>
      </dgm:t>
    </dgm:pt>
    <dgm:pt modelId="{A6F7B454-D8BB-43AB-AE09-D7CF9F300D0A}" type="sibTrans" cxnId="{E2413BDB-C864-4248-81E6-9E8282F82ECC}">
      <dgm:prSet/>
      <dgm:spPr/>
      <dgm:t>
        <a:bodyPr/>
        <a:lstStyle/>
        <a:p>
          <a:endParaRPr lang="en-US"/>
        </a:p>
      </dgm:t>
    </dgm:pt>
    <dgm:pt modelId="{053F4A30-D683-4376-8A22-337CA959DB00}">
      <dgm:prSet phldrT="[Text]" custT="1"/>
      <dgm:spPr/>
      <dgm:t>
        <a:bodyPr/>
        <a:lstStyle/>
        <a:p>
          <a:r>
            <a:rPr lang="ar-LB" sz="1600" dirty="0"/>
            <a:t>مراقبة التقدم والتنفيذ</a:t>
          </a:r>
          <a:endParaRPr lang="en-US" sz="1600" dirty="0"/>
        </a:p>
      </dgm:t>
    </dgm:pt>
    <dgm:pt modelId="{D2D6496B-1F04-48CD-9CF4-FA6659587465}" type="parTrans" cxnId="{48FE936D-B07E-4309-884A-73412BC331D7}">
      <dgm:prSet/>
      <dgm:spPr/>
      <dgm:t>
        <a:bodyPr/>
        <a:lstStyle/>
        <a:p>
          <a:endParaRPr lang="en-US"/>
        </a:p>
      </dgm:t>
    </dgm:pt>
    <dgm:pt modelId="{19DC2FBB-2D96-4A62-A24B-F3DD46D69C41}" type="sibTrans" cxnId="{48FE936D-B07E-4309-884A-73412BC331D7}">
      <dgm:prSet/>
      <dgm:spPr/>
      <dgm:t>
        <a:bodyPr/>
        <a:lstStyle/>
        <a:p>
          <a:endParaRPr lang="en-US"/>
        </a:p>
      </dgm:t>
    </dgm:pt>
    <dgm:pt modelId="{19C8117C-E179-46DD-AAFE-E36CD2059F48}">
      <dgm:prSet phldrT="[Text]" custT="1"/>
      <dgm:spPr/>
      <dgm:t>
        <a:bodyPr/>
        <a:lstStyle/>
        <a:p>
          <a:r>
            <a:rPr lang="ar-LB" sz="1600" dirty="0"/>
            <a:t>الشفافية والمساءلة</a:t>
          </a:r>
          <a:endParaRPr lang="en-US" sz="1600" dirty="0"/>
        </a:p>
      </dgm:t>
    </dgm:pt>
    <dgm:pt modelId="{4285D075-0079-4095-A41E-041B78735494}" type="parTrans" cxnId="{BB72EE4E-6A08-4545-AFF7-D86B2F66025A}">
      <dgm:prSet/>
      <dgm:spPr/>
      <dgm:t>
        <a:bodyPr/>
        <a:lstStyle/>
        <a:p>
          <a:endParaRPr lang="en-US"/>
        </a:p>
      </dgm:t>
    </dgm:pt>
    <dgm:pt modelId="{7AC4B9D1-0E32-4596-A72B-C7BA7D58FF91}" type="sibTrans" cxnId="{BB72EE4E-6A08-4545-AFF7-D86B2F66025A}">
      <dgm:prSet/>
      <dgm:spPr/>
      <dgm:t>
        <a:bodyPr/>
        <a:lstStyle/>
        <a:p>
          <a:endParaRPr lang="en-US"/>
        </a:p>
      </dgm:t>
    </dgm:pt>
    <dgm:pt modelId="{18929256-BE6B-4DE8-BE54-99D7F634F57C}">
      <dgm:prSet phldrT="[Text]" custT="1"/>
      <dgm:spPr/>
      <dgm:t>
        <a:bodyPr/>
        <a:lstStyle/>
        <a:p>
          <a:r>
            <a:rPr lang="ar-LB" sz="1600" dirty="0"/>
            <a:t>تحسين الاتصال والتنسيق</a:t>
          </a:r>
          <a:endParaRPr lang="en-US" sz="1600" dirty="0"/>
        </a:p>
      </dgm:t>
    </dgm:pt>
    <dgm:pt modelId="{1BBE243A-EA34-4851-B675-5254726EA23E}" type="parTrans" cxnId="{9B87C405-E0CD-4315-86B4-2E14A8EA9166}">
      <dgm:prSet/>
      <dgm:spPr/>
      <dgm:t>
        <a:bodyPr/>
        <a:lstStyle/>
        <a:p>
          <a:endParaRPr lang="en-US"/>
        </a:p>
      </dgm:t>
    </dgm:pt>
    <dgm:pt modelId="{394ACCFB-1E2C-4E00-A351-EA4E83B5071A}" type="sibTrans" cxnId="{9B87C405-E0CD-4315-86B4-2E14A8EA9166}">
      <dgm:prSet/>
      <dgm:spPr/>
      <dgm:t>
        <a:bodyPr/>
        <a:lstStyle/>
        <a:p>
          <a:endParaRPr lang="en-US"/>
        </a:p>
      </dgm:t>
    </dgm:pt>
    <dgm:pt modelId="{3F8DE10E-14C9-4C99-9EAC-CA3367741A26}">
      <dgm:prSet/>
      <dgm:spPr/>
      <dgm:t>
        <a:bodyPr/>
        <a:lstStyle/>
        <a:p>
          <a:r>
            <a:rPr lang="ar-LB" dirty="0"/>
            <a:t>دعم اتخاذ القرار</a:t>
          </a:r>
          <a:endParaRPr lang="en-US" dirty="0"/>
        </a:p>
      </dgm:t>
    </dgm:pt>
    <dgm:pt modelId="{0151B87F-C72F-4D11-B37C-57E1041DBE9D}" type="parTrans" cxnId="{AC5449CF-EB0D-4EFF-8786-8575799256DE}">
      <dgm:prSet/>
      <dgm:spPr/>
      <dgm:t>
        <a:bodyPr/>
        <a:lstStyle/>
        <a:p>
          <a:endParaRPr lang="en-US"/>
        </a:p>
      </dgm:t>
    </dgm:pt>
    <dgm:pt modelId="{84E0DB32-AE28-410D-B9A3-E907DECE2B7B}" type="sibTrans" cxnId="{AC5449CF-EB0D-4EFF-8786-8575799256DE}">
      <dgm:prSet/>
      <dgm:spPr/>
      <dgm:t>
        <a:bodyPr/>
        <a:lstStyle/>
        <a:p>
          <a:endParaRPr lang="en-US"/>
        </a:p>
      </dgm:t>
    </dgm:pt>
    <dgm:pt modelId="{1330D5EF-CA55-4124-9C55-CD3F120DD2C4}">
      <dgm:prSet custT="1"/>
      <dgm:spPr/>
      <dgm:t>
        <a:bodyPr/>
        <a:lstStyle/>
        <a:p>
          <a:r>
            <a:rPr lang="ar-LB" sz="1600" dirty="0"/>
            <a:t>التخطيط المستقبلي</a:t>
          </a:r>
          <a:endParaRPr lang="en-US" sz="1600" dirty="0"/>
        </a:p>
      </dgm:t>
    </dgm:pt>
    <dgm:pt modelId="{6076C27E-CE69-4499-B809-DFBE5080DE66}" type="parTrans" cxnId="{406090D4-393D-423E-B517-691E49434244}">
      <dgm:prSet/>
      <dgm:spPr/>
      <dgm:t>
        <a:bodyPr/>
        <a:lstStyle/>
        <a:p>
          <a:endParaRPr lang="en-US"/>
        </a:p>
      </dgm:t>
    </dgm:pt>
    <dgm:pt modelId="{3AD3EAC2-5F46-454E-BB5F-BF90D84CCD67}" type="sibTrans" cxnId="{406090D4-393D-423E-B517-691E49434244}">
      <dgm:prSet/>
      <dgm:spPr/>
      <dgm:t>
        <a:bodyPr/>
        <a:lstStyle/>
        <a:p>
          <a:endParaRPr lang="en-US"/>
        </a:p>
      </dgm:t>
    </dgm:pt>
    <dgm:pt modelId="{59046C14-1049-4A6D-B429-C0B625A0BCD6}">
      <dgm:prSet custT="1"/>
      <dgm:spPr/>
      <dgm:t>
        <a:bodyPr/>
        <a:lstStyle/>
        <a:p>
          <a:r>
            <a:rPr lang="ar-LB" sz="1600" dirty="0"/>
            <a:t>ضمان استمرارية العمل</a:t>
          </a:r>
          <a:endParaRPr lang="en-US" sz="1600" dirty="0"/>
        </a:p>
      </dgm:t>
    </dgm:pt>
    <dgm:pt modelId="{899A4A58-024E-4457-BBE9-C4D2001D8A07}" type="parTrans" cxnId="{4132B62E-2EBA-49AA-81B8-42DB060471F1}">
      <dgm:prSet/>
      <dgm:spPr/>
      <dgm:t>
        <a:bodyPr/>
        <a:lstStyle/>
        <a:p>
          <a:endParaRPr lang="en-US"/>
        </a:p>
      </dgm:t>
    </dgm:pt>
    <dgm:pt modelId="{86CBFF5A-84B9-4881-9E81-DE4B839392D1}" type="sibTrans" cxnId="{4132B62E-2EBA-49AA-81B8-42DB060471F1}">
      <dgm:prSet/>
      <dgm:spPr/>
      <dgm:t>
        <a:bodyPr/>
        <a:lstStyle/>
        <a:p>
          <a:endParaRPr lang="en-US"/>
        </a:p>
      </dgm:t>
    </dgm:pt>
    <dgm:pt modelId="{6F8E65F8-46B5-492F-BF5B-1E2457FD0488}">
      <dgm:prSet phldrT="[Text]" custT="1"/>
      <dgm:spPr/>
      <dgm:t>
        <a:bodyPr/>
        <a:lstStyle/>
        <a:p>
          <a:r>
            <a:rPr lang="ar-LB" sz="2000" dirty="0"/>
            <a:t>تحقيق الأهداف</a:t>
          </a:r>
          <a:endParaRPr lang="en-US" sz="2000" dirty="0"/>
        </a:p>
      </dgm:t>
    </dgm:pt>
    <dgm:pt modelId="{6D8158FE-62F0-4829-9F3C-BA5DD586ED04}" type="sibTrans" cxnId="{160AF4DE-A41C-4529-A5D1-BAA4259F760E}">
      <dgm:prSet/>
      <dgm:spPr/>
      <dgm:t>
        <a:bodyPr/>
        <a:lstStyle/>
        <a:p>
          <a:endParaRPr lang="en-US"/>
        </a:p>
      </dgm:t>
    </dgm:pt>
    <dgm:pt modelId="{596FA32E-C815-416C-AD96-856264B6BEB5}" type="parTrans" cxnId="{160AF4DE-A41C-4529-A5D1-BAA4259F760E}">
      <dgm:prSet/>
      <dgm:spPr/>
      <dgm:t>
        <a:bodyPr/>
        <a:lstStyle/>
        <a:p>
          <a:endParaRPr lang="en-US"/>
        </a:p>
      </dgm:t>
    </dgm:pt>
    <dgm:pt modelId="{508E3E91-3D30-410F-B534-454F2AB3F76F}" type="pres">
      <dgm:prSet presAssocID="{B757C79B-088C-4C87-93BB-8F4345B8A8AA}" presName="outerComposite" presStyleCnt="0">
        <dgm:presLayoutVars>
          <dgm:chMax val="2"/>
          <dgm:animLvl val="lvl"/>
          <dgm:resizeHandles val="exact"/>
        </dgm:presLayoutVars>
      </dgm:prSet>
      <dgm:spPr/>
    </dgm:pt>
    <dgm:pt modelId="{8A4ECF44-6987-439E-AB6B-7F928751595F}" type="pres">
      <dgm:prSet presAssocID="{B757C79B-088C-4C87-93BB-8F4345B8A8AA}" presName="dummyMaxCanvas" presStyleCnt="0"/>
      <dgm:spPr/>
    </dgm:pt>
    <dgm:pt modelId="{A0D8037F-EB4B-4DCD-B768-006B74C1749D}" type="pres">
      <dgm:prSet presAssocID="{B757C79B-088C-4C87-93BB-8F4345B8A8AA}" presName="parentComposite" presStyleCnt="0"/>
      <dgm:spPr/>
    </dgm:pt>
    <dgm:pt modelId="{BEF86D4D-2ADD-43DE-95B6-43DD8E616D37}" type="pres">
      <dgm:prSet presAssocID="{B757C79B-088C-4C87-93BB-8F4345B8A8AA}" presName="parent1" presStyleLbl="alignAccFollowNode1" presStyleIdx="0" presStyleCnt="4" custLinFactX="-71797" custLinFactY="65451" custLinFactNeighborX="-100000" custLinFactNeighborY="100000">
        <dgm:presLayoutVars>
          <dgm:chMax val="4"/>
        </dgm:presLayoutVars>
      </dgm:prSet>
      <dgm:spPr/>
    </dgm:pt>
    <dgm:pt modelId="{78EC9853-3AAD-4E63-B833-BE6E5536A395}" type="pres">
      <dgm:prSet presAssocID="{B757C79B-088C-4C87-93BB-8F4345B8A8AA}" presName="parent2" presStyleLbl="alignAccFollowNode1" presStyleIdx="1" presStyleCnt="4" custScaleX="104638" custLinFactX="90400" custLinFactY="57573" custLinFactNeighborX="100000" custLinFactNeighborY="100000">
        <dgm:presLayoutVars>
          <dgm:chMax val="4"/>
        </dgm:presLayoutVars>
      </dgm:prSet>
      <dgm:spPr/>
    </dgm:pt>
    <dgm:pt modelId="{522C4B9E-285B-4BCC-9C8F-8B700A50B19C}" type="pres">
      <dgm:prSet presAssocID="{B757C79B-088C-4C87-93BB-8F4345B8A8AA}" presName="childrenComposite" presStyleCnt="0"/>
      <dgm:spPr/>
    </dgm:pt>
    <dgm:pt modelId="{363E02C2-EEFA-40BC-ACAB-9F478B433162}" type="pres">
      <dgm:prSet presAssocID="{B757C79B-088C-4C87-93BB-8F4345B8A8AA}" presName="dummyMaxCanvas_ChildArea" presStyleCnt="0"/>
      <dgm:spPr/>
    </dgm:pt>
    <dgm:pt modelId="{333DD1BB-0084-484E-B090-907D8B1980F3}" type="pres">
      <dgm:prSet presAssocID="{B757C79B-088C-4C87-93BB-8F4345B8A8AA}" presName="fulcrum" presStyleLbl="alignAccFollowNode1" presStyleIdx="2" presStyleCnt="4"/>
      <dgm:spPr/>
    </dgm:pt>
    <dgm:pt modelId="{17D91207-F73C-451E-A194-B89950B174D9}" type="pres">
      <dgm:prSet presAssocID="{B757C79B-088C-4C87-93BB-8F4345B8A8AA}" presName="balance_44" presStyleLbl="alignAccFollowNode1" presStyleIdx="3" presStyleCnt="4">
        <dgm:presLayoutVars>
          <dgm:bulletEnabled val="1"/>
        </dgm:presLayoutVars>
      </dgm:prSet>
      <dgm:spPr/>
    </dgm:pt>
    <dgm:pt modelId="{0A7B0682-8492-4B5B-A454-95D0E117D113}" type="pres">
      <dgm:prSet presAssocID="{B757C79B-088C-4C87-93BB-8F4345B8A8AA}" presName="right_44_1" presStyleLbl="node1" presStyleIdx="0" presStyleCnt="8">
        <dgm:presLayoutVars>
          <dgm:bulletEnabled val="1"/>
        </dgm:presLayoutVars>
      </dgm:prSet>
      <dgm:spPr/>
    </dgm:pt>
    <dgm:pt modelId="{C62210EB-A1B6-46B6-873D-8300F76EF36D}" type="pres">
      <dgm:prSet presAssocID="{B757C79B-088C-4C87-93BB-8F4345B8A8AA}" presName="right_44_2" presStyleLbl="node1" presStyleIdx="1" presStyleCnt="8">
        <dgm:presLayoutVars>
          <dgm:bulletEnabled val="1"/>
        </dgm:presLayoutVars>
      </dgm:prSet>
      <dgm:spPr/>
    </dgm:pt>
    <dgm:pt modelId="{8A0139AD-2D86-4D22-BDF0-2A74ECF4CDCF}" type="pres">
      <dgm:prSet presAssocID="{B757C79B-088C-4C87-93BB-8F4345B8A8AA}" presName="right_44_3" presStyleLbl="node1" presStyleIdx="2" presStyleCnt="8">
        <dgm:presLayoutVars>
          <dgm:bulletEnabled val="1"/>
        </dgm:presLayoutVars>
      </dgm:prSet>
      <dgm:spPr/>
    </dgm:pt>
    <dgm:pt modelId="{C1E3F5EC-C67E-4059-82BB-5B700841C52D}" type="pres">
      <dgm:prSet presAssocID="{B757C79B-088C-4C87-93BB-8F4345B8A8AA}" presName="right_44_4" presStyleLbl="node1" presStyleIdx="3" presStyleCnt="8">
        <dgm:presLayoutVars>
          <dgm:bulletEnabled val="1"/>
        </dgm:presLayoutVars>
      </dgm:prSet>
      <dgm:spPr/>
    </dgm:pt>
    <dgm:pt modelId="{6F843509-C9EC-4BEA-ADA1-828DE146E627}" type="pres">
      <dgm:prSet presAssocID="{B757C79B-088C-4C87-93BB-8F4345B8A8AA}" presName="left_44_1" presStyleLbl="node1" presStyleIdx="4" presStyleCnt="8">
        <dgm:presLayoutVars>
          <dgm:bulletEnabled val="1"/>
        </dgm:presLayoutVars>
      </dgm:prSet>
      <dgm:spPr/>
    </dgm:pt>
    <dgm:pt modelId="{0E275D7F-2A43-4D31-81CD-388DA020709D}" type="pres">
      <dgm:prSet presAssocID="{B757C79B-088C-4C87-93BB-8F4345B8A8AA}" presName="left_44_2" presStyleLbl="node1" presStyleIdx="5" presStyleCnt="8">
        <dgm:presLayoutVars>
          <dgm:bulletEnabled val="1"/>
        </dgm:presLayoutVars>
      </dgm:prSet>
      <dgm:spPr/>
    </dgm:pt>
    <dgm:pt modelId="{DB87C45B-892D-45D1-8E75-3DAF7181F18B}" type="pres">
      <dgm:prSet presAssocID="{B757C79B-088C-4C87-93BB-8F4345B8A8AA}" presName="left_44_3" presStyleLbl="node1" presStyleIdx="6" presStyleCnt="8">
        <dgm:presLayoutVars>
          <dgm:bulletEnabled val="1"/>
        </dgm:presLayoutVars>
      </dgm:prSet>
      <dgm:spPr/>
    </dgm:pt>
    <dgm:pt modelId="{62C54682-DF57-4C3E-9749-DD8261A32E0F}" type="pres">
      <dgm:prSet presAssocID="{B757C79B-088C-4C87-93BB-8F4345B8A8AA}" presName="left_44_4" presStyleLbl="node1" presStyleIdx="7" presStyleCnt="8">
        <dgm:presLayoutVars>
          <dgm:bulletEnabled val="1"/>
        </dgm:presLayoutVars>
      </dgm:prSet>
      <dgm:spPr/>
    </dgm:pt>
  </dgm:ptLst>
  <dgm:cxnLst>
    <dgm:cxn modelId="{9B87C405-E0CD-4315-86B4-2E14A8EA9166}" srcId="{1379A32D-19E9-48BC-9120-D6AB3DEECB18}" destId="{18929256-BE6B-4DE8-BE54-99D7F634F57C}" srcOrd="2" destOrd="0" parTransId="{1BBE243A-EA34-4851-B675-5254726EA23E}" sibTransId="{394ACCFB-1E2C-4E00-A351-EA4E83B5071A}"/>
    <dgm:cxn modelId="{EE5DEB08-3608-4C32-B7C2-A503A1AB60F8}" type="presOf" srcId="{19C8117C-E179-46DD-AAFE-E36CD2059F48}" destId="{C62210EB-A1B6-46B6-873D-8300F76EF36D}" srcOrd="0" destOrd="0" presId="urn:microsoft.com/office/officeart/2005/8/layout/balance1"/>
    <dgm:cxn modelId="{80166518-AE6D-4B97-81A2-C998B4D5868C}" type="presOf" srcId="{59046C14-1049-4A6D-B429-C0B625A0BCD6}" destId="{62C54682-DF57-4C3E-9749-DD8261A32E0F}" srcOrd="0" destOrd="0" presId="urn:microsoft.com/office/officeart/2005/8/layout/balance1"/>
    <dgm:cxn modelId="{4132B62E-2EBA-49AA-81B8-42DB060471F1}" srcId="{6F8E65F8-46B5-492F-BF5B-1E2457FD0488}" destId="{59046C14-1049-4A6D-B429-C0B625A0BCD6}" srcOrd="3" destOrd="0" parTransId="{899A4A58-024E-4457-BBE9-C4D2001D8A07}" sibTransId="{86CBFF5A-84B9-4881-9E81-DE4B839392D1}"/>
    <dgm:cxn modelId="{BBB4983F-BFAE-48F2-82B5-943E825C56C8}" srcId="{6F8E65F8-46B5-492F-BF5B-1E2457FD0488}" destId="{8DB2D455-1A89-48A9-8107-0F8D2DF42769}" srcOrd="1" destOrd="0" parTransId="{F5FE2A75-988A-4286-9AD8-BBB7E381DBED}" sibTransId="{CFE0E67D-DAB2-44AF-B583-9DA8D2B20DBD}"/>
    <dgm:cxn modelId="{9C3BDA61-5F81-4EE5-9C35-1B70C2551EA2}" type="presOf" srcId="{8DB2D455-1A89-48A9-8107-0F8D2DF42769}" destId="{0E275D7F-2A43-4D31-81CD-388DA020709D}" srcOrd="0" destOrd="0" presId="urn:microsoft.com/office/officeart/2005/8/layout/balance1"/>
    <dgm:cxn modelId="{48FE936D-B07E-4309-884A-73412BC331D7}" srcId="{1379A32D-19E9-48BC-9120-D6AB3DEECB18}" destId="{053F4A30-D683-4376-8A22-337CA959DB00}" srcOrd="0" destOrd="0" parTransId="{D2D6496B-1F04-48CD-9CF4-FA6659587465}" sibTransId="{19DC2FBB-2D96-4A62-A24B-F3DD46D69C41}"/>
    <dgm:cxn modelId="{BB72EE4E-6A08-4545-AFF7-D86B2F66025A}" srcId="{1379A32D-19E9-48BC-9120-D6AB3DEECB18}" destId="{19C8117C-E179-46DD-AAFE-E36CD2059F48}" srcOrd="1" destOrd="0" parTransId="{4285D075-0079-4095-A41E-041B78735494}" sibTransId="{7AC4B9D1-0E32-4596-A72B-C7BA7D58FF91}"/>
    <dgm:cxn modelId="{CF90544F-21E5-438D-B59B-BE7D18BD4C49}" type="presOf" srcId="{1379A32D-19E9-48BC-9120-D6AB3DEECB18}" destId="{78EC9853-3AAD-4E63-B833-BE6E5536A395}" srcOrd="0" destOrd="0" presId="urn:microsoft.com/office/officeart/2005/8/layout/balance1"/>
    <dgm:cxn modelId="{AB73CC8C-39AC-482E-86CB-95FAF241EFD0}" type="presOf" srcId="{6F8E65F8-46B5-492F-BF5B-1E2457FD0488}" destId="{BEF86D4D-2ADD-43DE-95B6-43DD8E616D37}" srcOrd="0" destOrd="0" presId="urn:microsoft.com/office/officeart/2005/8/layout/balance1"/>
    <dgm:cxn modelId="{451704A0-2D37-4BDF-AAD1-8EB0623F63E7}" type="presOf" srcId="{1330D5EF-CA55-4124-9C55-CD3F120DD2C4}" destId="{DB87C45B-892D-45D1-8E75-3DAF7181F18B}" srcOrd="0" destOrd="0" presId="urn:microsoft.com/office/officeart/2005/8/layout/balance1"/>
    <dgm:cxn modelId="{50D804A0-1E78-4CE9-AD5C-F114321647BD}" type="presOf" srcId="{053F4A30-D683-4376-8A22-337CA959DB00}" destId="{0A7B0682-8492-4B5B-A454-95D0E117D113}" srcOrd="0" destOrd="0" presId="urn:microsoft.com/office/officeart/2005/8/layout/balance1"/>
    <dgm:cxn modelId="{C117C2A9-6E6F-40F5-B4C5-A32A2798E432}" type="presOf" srcId="{18929256-BE6B-4DE8-BE54-99D7F634F57C}" destId="{8A0139AD-2D86-4D22-BDF0-2A74ECF4CDCF}" srcOrd="0" destOrd="0" presId="urn:microsoft.com/office/officeart/2005/8/layout/balance1"/>
    <dgm:cxn modelId="{52F022C7-F8DF-499F-994A-AD5028D9F903}" srcId="{6F8E65F8-46B5-492F-BF5B-1E2457FD0488}" destId="{D2FBD790-8C1B-40EA-9819-64181202AEB2}" srcOrd="0" destOrd="0" parTransId="{68DE2DB8-EB36-403B-BE5B-E200D2BB31E9}" sibTransId="{B1BF3B7F-4170-4A90-BCCE-00EA2DC05B16}"/>
    <dgm:cxn modelId="{AC5449CF-EB0D-4EFF-8786-8575799256DE}" srcId="{1379A32D-19E9-48BC-9120-D6AB3DEECB18}" destId="{3F8DE10E-14C9-4C99-9EAC-CA3367741A26}" srcOrd="3" destOrd="0" parTransId="{0151B87F-C72F-4D11-B37C-57E1041DBE9D}" sibTransId="{84E0DB32-AE28-410D-B9A3-E907DECE2B7B}"/>
    <dgm:cxn modelId="{406090D4-393D-423E-B517-691E49434244}" srcId="{6F8E65F8-46B5-492F-BF5B-1E2457FD0488}" destId="{1330D5EF-CA55-4124-9C55-CD3F120DD2C4}" srcOrd="2" destOrd="0" parTransId="{6076C27E-CE69-4499-B809-DFBE5080DE66}" sibTransId="{3AD3EAC2-5F46-454E-BB5F-BF90D84CCD67}"/>
    <dgm:cxn modelId="{E2413BDB-C864-4248-81E6-9E8282F82ECC}" srcId="{B757C79B-088C-4C87-93BB-8F4345B8A8AA}" destId="{1379A32D-19E9-48BC-9120-D6AB3DEECB18}" srcOrd="1" destOrd="0" parTransId="{A5A48D5C-9E9D-4CC6-B547-3247455B372F}" sibTransId="{A6F7B454-D8BB-43AB-AE09-D7CF9F300D0A}"/>
    <dgm:cxn modelId="{60426FDE-1715-4CA6-B35E-98B3A58E52ED}" type="presOf" srcId="{D2FBD790-8C1B-40EA-9819-64181202AEB2}" destId="{6F843509-C9EC-4BEA-ADA1-828DE146E627}" srcOrd="0" destOrd="0" presId="urn:microsoft.com/office/officeart/2005/8/layout/balance1"/>
    <dgm:cxn modelId="{160AF4DE-A41C-4529-A5D1-BAA4259F760E}" srcId="{B757C79B-088C-4C87-93BB-8F4345B8A8AA}" destId="{6F8E65F8-46B5-492F-BF5B-1E2457FD0488}" srcOrd="0" destOrd="0" parTransId="{596FA32E-C815-416C-AD96-856264B6BEB5}" sibTransId="{6D8158FE-62F0-4829-9F3C-BA5DD586ED04}"/>
    <dgm:cxn modelId="{2E210DDF-920A-4CB6-A45F-C2FD7D2F0457}" type="presOf" srcId="{3F8DE10E-14C9-4C99-9EAC-CA3367741A26}" destId="{C1E3F5EC-C67E-4059-82BB-5B700841C52D}" srcOrd="0" destOrd="0" presId="urn:microsoft.com/office/officeart/2005/8/layout/balance1"/>
    <dgm:cxn modelId="{F1D197ED-BB56-4DC8-B5D4-91BC83B2F0B7}" type="presOf" srcId="{B757C79B-088C-4C87-93BB-8F4345B8A8AA}" destId="{508E3E91-3D30-410F-B534-454F2AB3F76F}" srcOrd="0" destOrd="0" presId="urn:microsoft.com/office/officeart/2005/8/layout/balance1"/>
    <dgm:cxn modelId="{D9071BE8-A937-4796-B568-0D61D0689114}" type="presParOf" srcId="{508E3E91-3D30-410F-B534-454F2AB3F76F}" destId="{8A4ECF44-6987-439E-AB6B-7F928751595F}" srcOrd="0" destOrd="0" presId="urn:microsoft.com/office/officeart/2005/8/layout/balance1"/>
    <dgm:cxn modelId="{E3CDEB5B-9CB0-4544-9FAC-77E967798034}" type="presParOf" srcId="{508E3E91-3D30-410F-B534-454F2AB3F76F}" destId="{A0D8037F-EB4B-4DCD-B768-006B74C1749D}" srcOrd="1" destOrd="0" presId="urn:microsoft.com/office/officeart/2005/8/layout/balance1"/>
    <dgm:cxn modelId="{0401C462-79C7-4128-9843-DCFFFB8FA154}" type="presParOf" srcId="{A0D8037F-EB4B-4DCD-B768-006B74C1749D}" destId="{BEF86D4D-2ADD-43DE-95B6-43DD8E616D37}" srcOrd="0" destOrd="0" presId="urn:microsoft.com/office/officeart/2005/8/layout/balance1"/>
    <dgm:cxn modelId="{F8CDEC86-8A80-4DAE-84E4-FDA5AED8763D}" type="presParOf" srcId="{A0D8037F-EB4B-4DCD-B768-006B74C1749D}" destId="{78EC9853-3AAD-4E63-B833-BE6E5536A395}" srcOrd="1" destOrd="0" presId="urn:microsoft.com/office/officeart/2005/8/layout/balance1"/>
    <dgm:cxn modelId="{5E8AE801-EFB7-4608-B7DA-E884511EB8F9}" type="presParOf" srcId="{508E3E91-3D30-410F-B534-454F2AB3F76F}" destId="{522C4B9E-285B-4BCC-9C8F-8B700A50B19C}" srcOrd="2" destOrd="0" presId="urn:microsoft.com/office/officeart/2005/8/layout/balance1"/>
    <dgm:cxn modelId="{25DAAA98-BD05-4833-AD64-94EBD3C4E2D8}" type="presParOf" srcId="{522C4B9E-285B-4BCC-9C8F-8B700A50B19C}" destId="{363E02C2-EEFA-40BC-ACAB-9F478B433162}" srcOrd="0" destOrd="0" presId="urn:microsoft.com/office/officeart/2005/8/layout/balance1"/>
    <dgm:cxn modelId="{6B75CC3E-0B5E-423C-8F9A-45DC5ECAC9A7}" type="presParOf" srcId="{522C4B9E-285B-4BCC-9C8F-8B700A50B19C}" destId="{333DD1BB-0084-484E-B090-907D8B1980F3}" srcOrd="1" destOrd="0" presId="urn:microsoft.com/office/officeart/2005/8/layout/balance1"/>
    <dgm:cxn modelId="{2ADEC4E1-CDAA-4EA4-A516-C9D53A8E04C5}" type="presParOf" srcId="{522C4B9E-285B-4BCC-9C8F-8B700A50B19C}" destId="{17D91207-F73C-451E-A194-B89950B174D9}" srcOrd="2" destOrd="0" presId="urn:microsoft.com/office/officeart/2005/8/layout/balance1"/>
    <dgm:cxn modelId="{E0AF8E80-35D9-461C-9106-40C6CB84E29D}" type="presParOf" srcId="{522C4B9E-285B-4BCC-9C8F-8B700A50B19C}" destId="{0A7B0682-8492-4B5B-A454-95D0E117D113}" srcOrd="3" destOrd="0" presId="urn:microsoft.com/office/officeart/2005/8/layout/balance1"/>
    <dgm:cxn modelId="{29E62F43-17BD-44D7-9292-461BDF176353}" type="presParOf" srcId="{522C4B9E-285B-4BCC-9C8F-8B700A50B19C}" destId="{C62210EB-A1B6-46B6-873D-8300F76EF36D}" srcOrd="4" destOrd="0" presId="urn:microsoft.com/office/officeart/2005/8/layout/balance1"/>
    <dgm:cxn modelId="{A69C86B8-C491-4180-AADC-4256738930C7}" type="presParOf" srcId="{522C4B9E-285B-4BCC-9C8F-8B700A50B19C}" destId="{8A0139AD-2D86-4D22-BDF0-2A74ECF4CDCF}" srcOrd="5" destOrd="0" presId="urn:microsoft.com/office/officeart/2005/8/layout/balance1"/>
    <dgm:cxn modelId="{6D8F0B1C-9427-40D9-80BD-378FE6774372}" type="presParOf" srcId="{522C4B9E-285B-4BCC-9C8F-8B700A50B19C}" destId="{C1E3F5EC-C67E-4059-82BB-5B700841C52D}" srcOrd="6" destOrd="0" presId="urn:microsoft.com/office/officeart/2005/8/layout/balance1"/>
    <dgm:cxn modelId="{191E175F-DD61-4430-8DC4-A0C3E7B03027}" type="presParOf" srcId="{522C4B9E-285B-4BCC-9C8F-8B700A50B19C}" destId="{6F843509-C9EC-4BEA-ADA1-828DE146E627}" srcOrd="7" destOrd="0" presId="urn:microsoft.com/office/officeart/2005/8/layout/balance1"/>
    <dgm:cxn modelId="{A8827B28-8403-4478-B3B5-E9FC146AE349}" type="presParOf" srcId="{522C4B9E-285B-4BCC-9C8F-8B700A50B19C}" destId="{0E275D7F-2A43-4D31-81CD-388DA020709D}" srcOrd="8" destOrd="0" presId="urn:microsoft.com/office/officeart/2005/8/layout/balance1"/>
    <dgm:cxn modelId="{BEAC8BF8-C2C2-45A2-B01C-2D850958729B}" type="presParOf" srcId="{522C4B9E-285B-4BCC-9C8F-8B700A50B19C}" destId="{DB87C45B-892D-45D1-8E75-3DAF7181F18B}" srcOrd="9" destOrd="0" presId="urn:microsoft.com/office/officeart/2005/8/layout/balance1"/>
    <dgm:cxn modelId="{885D3ED1-F567-4653-9598-C6221F148812}" type="presParOf" srcId="{522C4B9E-285B-4BCC-9C8F-8B700A50B19C}" destId="{62C54682-DF57-4C3E-9749-DD8261A32E0F}" srcOrd="10"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743ED0-F96B-4F50-8E20-F4A88443802B}">
      <dsp:nvSpPr>
        <dsp:cNvPr id="0" name=""/>
        <dsp:cNvSpPr/>
      </dsp:nvSpPr>
      <dsp:spPr>
        <a:xfrm>
          <a:off x="2389" y="136578"/>
          <a:ext cx="1895421" cy="1137252"/>
        </a:xfrm>
        <a:prstGeom prst="rect">
          <a:avLst/>
        </a:prstGeom>
        <a:solidFill>
          <a:schemeClr val="accent4">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أكثر موقف مضحك مررت به</a:t>
          </a:r>
          <a:endParaRPr lang="en-US" sz="2400" kern="1200" dirty="0">
            <a:solidFill>
              <a:schemeClr val="tx1"/>
            </a:solidFill>
          </a:endParaRPr>
        </a:p>
      </dsp:txBody>
      <dsp:txXfrm>
        <a:off x="2389" y="136578"/>
        <a:ext cx="1895421" cy="1137252"/>
      </dsp:txXfrm>
    </dsp:sp>
    <dsp:sp modelId="{2572B409-1AE7-4211-A5DB-CC7F38E575F0}">
      <dsp:nvSpPr>
        <dsp:cNvPr id="0" name=""/>
        <dsp:cNvSpPr/>
      </dsp:nvSpPr>
      <dsp:spPr>
        <a:xfrm>
          <a:off x="2087352" y="136578"/>
          <a:ext cx="1895421" cy="1137252"/>
        </a:xfrm>
        <a:prstGeom prst="rect">
          <a:avLst/>
        </a:prstGeom>
        <a:solidFill>
          <a:schemeClr val="accent4"/>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شعاري في الحياة</a:t>
          </a:r>
          <a:endParaRPr lang="en-US" sz="2400" kern="1200" dirty="0">
            <a:solidFill>
              <a:schemeClr val="tx1"/>
            </a:solidFill>
          </a:endParaRPr>
        </a:p>
      </dsp:txBody>
      <dsp:txXfrm>
        <a:off x="2087352" y="136578"/>
        <a:ext cx="1895421" cy="1137252"/>
      </dsp:txXfrm>
    </dsp:sp>
    <dsp:sp modelId="{272E73B6-69EE-4CC2-9E00-921D3C475C5F}">
      <dsp:nvSpPr>
        <dsp:cNvPr id="0" name=""/>
        <dsp:cNvSpPr/>
      </dsp:nvSpPr>
      <dsp:spPr>
        <a:xfrm>
          <a:off x="4172316" y="136578"/>
          <a:ext cx="1895421" cy="1137252"/>
        </a:xfrm>
        <a:prstGeom prst="rect">
          <a:avLst/>
        </a:prstGeom>
        <a:solidFill>
          <a:schemeClr val="accent2"/>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من أهم المقابلات التي أجريتها</a:t>
          </a:r>
          <a:endParaRPr lang="en-US" sz="2400" kern="1200" dirty="0">
            <a:solidFill>
              <a:schemeClr val="tx1"/>
            </a:solidFill>
          </a:endParaRPr>
        </a:p>
      </dsp:txBody>
      <dsp:txXfrm>
        <a:off x="4172316" y="136578"/>
        <a:ext cx="1895421" cy="1137252"/>
      </dsp:txXfrm>
    </dsp:sp>
    <dsp:sp modelId="{9AE75E0E-D1C0-47DD-A8B9-F18C61148A73}">
      <dsp:nvSpPr>
        <dsp:cNvPr id="0" name=""/>
        <dsp:cNvSpPr/>
      </dsp:nvSpPr>
      <dsp:spPr>
        <a:xfrm>
          <a:off x="6257280" y="136578"/>
          <a:ext cx="1895421" cy="1137252"/>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أكثر شيء أخافه</a:t>
          </a:r>
          <a:endParaRPr lang="en-US" sz="2400" kern="1200" dirty="0">
            <a:solidFill>
              <a:schemeClr val="tx1"/>
            </a:solidFill>
          </a:endParaRPr>
        </a:p>
      </dsp:txBody>
      <dsp:txXfrm>
        <a:off x="6257280" y="136578"/>
        <a:ext cx="1895421" cy="1137252"/>
      </dsp:txXfrm>
    </dsp:sp>
    <dsp:sp modelId="{0C05FD05-AD1C-4B8D-BD05-B302B6381639}">
      <dsp:nvSpPr>
        <dsp:cNvPr id="0" name=""/>
        <dsp:cNvSpPr/>
      </dsp:nvSpPr>
      <dsp:spPr>
        <a:xfrm>
          <a:off x="2389" y="1463373"/>
          <a:ext cx="1895421" cy="1137252"/>
        </a:xfrm>
        <a:prstGeom prst="rect">
          <a:avLst/>
        </a:prstGeom>
        <a:solidFill>
          <a:schemeClr val="accent4">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بعد أن ينتهي التدريب سوف....</a:t>
          </a:r>
          <a:endParaRPr lang="en-US" sz="2400" kern="1200" dirty="0">
            <a:solidFill>
              <a:schemeClr val="tx1"/>
            </a:solidFill>
          </a:endParaRPr>
        </a:p>
      </dsp:txBody>
      <dsp:txXfrm>
        <a:off x="2389" y="1463373"/>
        <a:ext cx="1895421" cy="1137252"/>
      </dsp:txXfrm>
    </dsp:sp>
    <dsp:sp modelId="{86F810F5-8CB5-4E71-B808-44271B7DC737}">
      <dsp:nvSpPr>
        <dsp:cNvPr id="0" name=""/>
        <dsp:cNvSpPr/>
      </dsp:nvSpPr>
      <dsp:spPr>
        <a:xfrm>
          <a:off x="2087352" y="1463373"/>
          <a:ext cx="1895421" cy="1137252"/>
        </a:xfrm>
        <a:prstGeom prst="rect">
          <a:avLst/>
        </a:prstGeom>
        <a:solidFill>
          <a:srgbClr val="92D050"/>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الصفة التي تزعجني</a:t>
          </a:r>
          <a:endParaRPr lang="en-US" sz="2400" kern="1200" dirty="0">
            <a:solidFill>
              <a:schemeClr val="tx1"/>
            </a:solidFill>
          </a:endParaRPr>
        </a:p>
      </dsp:txBody>
      <dsp:txXfrm>
        <a:off x="2087352" y="1463373"/>
        <a:ext cx="1895421" cy="1137252"/>
      </dsp:txXfrm>
    </dsp:sp>
    <dsp:sp modelId="{56218FB5-E633-4B95-BB51-FC1B3AE98F67}">
      <dsp:nvSpPr>
        <dsp:cNvPr id="0" name=""/>
        <dsp:cNvSpPr/>
      </dsp:nvSpPr>
      <dsp:spPr>
        <a:xfrm>
          <a:off x="4172316" y="1463373"/>
          <a:ext cx="1895421" cy="1137252"/>
        </a:xfrm>
        <a:prstGeom prst="rect">
          <a:avLst/>
        </a:prstGeom>
        <a:solidFill>
          <a:schemeClr val="accent1">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أخر كتاب قرأته</a:t>
          </a:r>
          <a:endParaRPr lang="en-US" sz="2400" kern="1200" dirty="0">
            <a:solidFill>
              <a:schemeClr val="tx1"/>
            </a:solidFill>
          </a:endParaRPr>
        </a:p>
      </dsp:txBody>
      <dsp:txXfrm>
        <a:off x="4172316" y="1463373"/>
        <a:ext cx="1895421" cy="1137252"/>
      </dsp:txXfrm>
    </dsp:sp>
    <dsp:sp modelId="{A15B9AC6-A915-4310-A399-F0A46C640CFA}">
      <dsp:nvSpPr>
        <dsp:cNvPr id="0" name=""/>
        <dsp:cNvSpPr/>
      </dsp:nvSpPr>
      <dsp:spPr>
        <a:xfrm>
          <a:off x="6257280" y="1463373"/>
          <a:ext cx="1895421" cy="1137252"/>
        </a:xfrm>
        <a:prstGeom prst="rect">
          <a:avLst/>
        </a:prstGeom>
        <a:solidFill>
          <a:schemeClr val="accent6">
            <a:lumMod val="40000"/>
            <a:lumOff val="6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أجمل صفة بالنسبة لي</a:t>
          </a:r>
          <a:endParaRPr lang="en-US" sz="2400" kern="1200" dirty="0">
            <a:solidFill>
              <a:schemeClr val="tx1"/>
            </a:solidFill>
          </a:endParaRPr>
        </a:p>
      </dsp:txBody>
      <dsp:txXfrm>
        <a:off x="6257280" y="1463373"/>
        <a:ext cx="1895421" cy="1137252"/>
      </dsp:txXfrm>
    </dsp:sp>
    <dsp:sp modelId="{8D20D462-16C4-4729-B4DA-D5518041A893}">
      <dsp:nvSpPr>
        <dsp:cNvPr id="0" name=""/>
        <dsp:cNvSpPr/>
      </dsp:nvSpPr>
      <dsp:spPr>
        <a:xfrm>
          <a:off x="2389" y="2790168"/>
          <a:ext cx="1895421" cy="1137252"/>
        </a:xfrm>
        <a:prstGeom prst="rect">
          <a:avLst/>
        </a:prstGeom>
        <a:solidFill>
          <a:schemeClr val="accent2">
            <a:lumMod val="60000"/>
            <a:lumOff val="4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لو كان لدي فانوس سحري كنت .....</a:t>
          </a:r>
          <a:endParaRPr lang="en-US" sz="2400" kern="1200" dirty="0">
            <a:solidFill>
              <a:schemeClr val="tx1"/>
            </a:solidFill>
          </a:endParaRPr>
        </a:p>
      </dsp:txBody>
      <dsp:txXfrm>
        <a:off x="2389" y="2790168"/>
        <a:ext cx="1895421" cy="1137252"/>
      </dsp:txXfrm>
    </dsp:sp>
    <dsp:sp modelId="{33262518-D7DA-4DEC-965A-D1E600BC7DDE}">
      <dsp:nvSpPr>
        <dsp:cNvPr id="0" name=""/>
        <dsp:cNvSpPr/>
      </dsp:nvSpPr>
      <dsp:spPr>
        <a:xfrm>
          <a:off x="2087352" y="2790168"/>
          <a:ext cx="1895421" cy="1137252"/>
        </a:xfrm>
        <a:prstGeom prst="rect">
          <a:avLst/>
        </a:prstGeom>
        <a:gradFill flip="none" rotWithShape="0">
          <a:gsLst>
            <a:gs pos="0">
              <a:srgbClr val="D830AC">
                <a:tint val="66000"/>
                <a:satMod val="160000"/>
              </a:srgbClr>
            </a:gs>
            <a:gs pos="50000">
              <a:srgbClr val="D830AC">
                <a:tint val="44500"/>
                <a:satMod val="160000"/>
              </a:srgbClr>
            </a:gs>
            <a:gs pos="100000">
              <a:srgbClr val="D830AC">
                <a:tint val="23500"/>
                <a:satMod val="160000"/>
              </a:srgbClr>
            </a:gs>
          </a:gsLst>
          <a:path path="circle">
            <a:fillToRect l="100000" t="100000"/>
          </a:path>
          <a:tileRect r="-100000" b="-100000"/>
        </a:gra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أجمل بلد سافرت إليه</a:t>
          </a:r>
          <a:endParaRPr lang="en-US" sz="2400" kern="1200" dirty="0">
            <a:solidFill>
              <a:schemeClr val="tx1"/>
            </a:solidFill>
          </a:endParaRPr>
        </a:p>
      </dsp:txBody>
      <dsp:txXfrm>
        <a:off x="2087352" y="2790168"/>
        <a:ext cx="1895421" cy="1137252"/>
      </dsp:txXfrm>
    </dsp:sp>
    <dsp:sp modelId="{F538A40D-744B-463C-9D05-694D43F82B93}">
      <dsp:nvSpPr>
        <dsp:cNvPr id="0" name=""/>
        <dsp:cNvSpPr/>
      </dsp:nvSpPr>
      <dsp:spPr>
        <a:xfrm>
          <a:off x="4172316" y="2790168"/>
          <a:ext cx="1895421" cy="1137252"/>
        </a:xfrm>
        <a:prstGeom prst="rect">
          <a:avLst/>
        </a:prstGeom>
        <a:solidFill>
          <a:schemeClr val="bg2">
            <a:lumMod val="90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أغلى هدية قُدمت لي</a:t>
          </a:r>
          <a:endParaRPr lang="en-US" sz="2400" kern="1200" dirty="0">
            <a:solidFill>
              <a:schemeClr val="tx1"/>
            </a:solidFill>
          </a:endParaRPr>
        </a:p>
      </dsp:txBody>
      <dsp:txXfrm>
        <a:off x="4172316" y="2790168"/>
        <a:ext cx="1895421" cy="1137252"/>
      </dsp:txXfrm>
    </dsp:sp>
    <dsp:sp modelId="{70F618E1-DC9A-46FB-B058-4747717F230F}">
      <dsp:nvSpPr>
        <dsp:cNvPr id="0" name=""/>
        <dsp:cNvSpPr/>
      </dsp:nvSpPr>
      <dsp:spPr>
        <a:xfrm>
          <a:off x="6257280" y="2790168"/>
          <a:ext cx="1895421" cy="1137252"/>
        </a:xfrm>
        <a:prstGeom prst="rect">
          <a:avLst/>
        </a:prstGeom>
        <a:solidFill>
          <a:schemeClr val="accent6">
            <a:lumMod val="7500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أمنيتي في الحياة</a:t>
          </a:r>
          <a:endParaRPr lang="en-US" sz="2400" kern="1200" dirty="0">
            <a:solidFill>
              <a:schemeClr val="tx1"/>
            </a:solidFill>
          </a:endParaRPr>
        </a:p>
      </dsp:txBody>
      <dsp:txXfrm>
        <a:off x="6257280" y="2790168"/>
        <a:ext cx="1895421" cy="11372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262F2C-9BF2-443E-9FE8-CCFC2354D505}">
      <dsp:nvSpPr>
        <dsp:cNvPr id="0" name=""/>
        <dsp:cNvSpPr/>
      </dsp:nvSpPr>
      <dsp:spPr>
        <a:xfrm>
          <a:off x="1107911" y="321244"/>
          <a:ext cx="2025076" cy="671489"/>
        </a:xfrm>
        <a:prstGeom prst="roundRect">
          <a:avLst>
            <a:gd name="adj" fmla="val 10000"/>
          </a:avLst>
        </a:prstGeom>
        <a:gradFill rotWithShape="1">
          <a:gsLst>
            <a:gs pos="0">
              <a:schemeClr val="accent6">
                <a:tint val="65000"/>
                <a:shade val="92000"/>
                <a:satMod val="130000"/>
              </a:schemeClr>
            </a:gs>
            <a:gs pos="45000">
              <a:schemeClr val="accent6">
                <a:tint val="60000"/>
                <a:shade val="99000"/>
                <a:satMod val="120000"/>
              </a:schemeClr>
            </a:gs>
            <a:gs pos="100000">
              <a:schemeClr val="accent6">
                <a:tint val="55000"/>
                <a:satMod val="140000"/>
              </a:schemeClr>
            </a:gs>
          </a:gsLst>
          <a:path path="circle">
            <a:fillToRect l="100000" t="100000" r="100000" b="100000"/>
          </a:path>
        </a:gradFill>
        <a:ln w="12700" cap="flat" cmpd="sng" algn="ctr">
          <a:solidFill>
            <a:schemeClr val="accent6"/>
          </a:solidFill>
          <a:prstDash val="solid"/>
        </a:ln>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ar-LB" sz="2400" kern="1200" dirty="0">
              <a:solidFill>
                <a:schemeClr val="tx1"/>
              </a:solidFill>
            </a:rPr>
            <a:t>الأهداف المتوقعة</a:t>
          </a:r>
          <a:endParaRPr lang="en-US" sz="2400" kern="1200" dirty="0">
            <a:solidFill>
              <a:schemeClr val="tx1"/>
            </a:solidFill>
          </a:endParaRPr>
        </a:p>
      </dsp:txBody>
      <dsp:txXfrm>
        <a:off x="1127578" y="340911"/>
        <a:ext cx="1985742" cy="632155"/>
      </dsp:txXfrm>
    </dsp:sp>
    <dsp:sp modelId="{4D364524-D785-4AD1-9AEB-B8619FDD9120}">
      <dsp:nvSpPr>
        <dsp:cNvPr id="0" name=""/>
        <dsp:cNvSpPr/>
      </dsp:nvSpPr>
      <dsp:spPr>
        <a:xfrm rot="3097351">
          <a:off x="2476483" y="1249014"/>
          <a:ext cx="411768" cy="235021"/>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546989" y="1296018"/>
        <a:ext cx="270756" cy="141013"/>
      </dsp:txXfrm>
    </dsp:sp>
    <dsp:sp modelId="{F17843F1-7CD9-4E65-9BC2-2096202D847B}">
      <dsp:nvSpPr>
        <dsp:cNvPr id="0" name=""/>
        <dsp:cNvSpPr/>
      </dsp:nvSpPr>
      <dsp:spPr>
        <a:xfrm>
          <a:off x="2436490" y="1740317"/>
          <a:ext cx="1615589" cy="671489"/>
        </a:xfrm>
        <a:prstGeom prst="roundRect">
          <a:avLst>
            <a:gd name="adj" fmla="val 10000"/>
          </a:avLst>
        </a:prstGeom>
        <a:gradFill rotWithShape="1">
          <a:gsLst>
            <a:gs pos="0">
              <a:schemeClr val="dk1">
                <a:tint val="65000"/>
                <a:shade val="92000"/>
                <a:satMod val="130000"/>
              </a:schemeClr>
            </a:gs>
            <a:gs pos="45000">
              <a:schemeClr val="dk1">
                <a:tint val="60000"/>
                <a:shade val="99000"/>
                <a:satMod val="120000"/>
              </a:schemeClr>
            </a:gs>
            <a:gs pos="100000">
              <a:schemeClr val="dk1">
                <a:tint val="55000"/>
                <a:satMod val="140000"/>
              </a:schemeClr>
            </a:gs>
          </a:gsLst>
          <a:path path="circle">
            <a:fillToRect l="100000" t="100000" r="100000" b="100000"/>
          </a:path>
        </a:gradFill>
        <a:ln w="12700" cap="flat" cmpd="sng" algn="ctr">
          <a:solidFill>
            <a:schemeClr val="dk1"/>
          </a:solidFill>
          <a:prstDash val="solid"/>
        </a:ln>
        <a:effectLst/>
      </dsp:spPr>
      <dsp:style>
        <a:lnRef idx="1">
          <a:schemeClr val="dk1"/>
        </a:lnRef>
        <a:fillRef idx="2">
          <a:schemeClr val="dk1"/>
        </a:fillRef>
        <a:effectRef idx="1">
          <a:schemeClr val="dk1"/>
        </a:effectRef>
        <a:fontRef idx="minor">
          <a:schemeClr val="dk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ar-LB" sz="2900" kern="1200" dirty="0"/>
            <a:t>1-------</a:t>
          </a:r>
          <a:endParaRPr lang="en-US" sz="2900" kern="1200" dirty="0"/>
        </a:p>
      </dsp:txBody>
      <dsp:txXfrm>
        <a:off x="2456157" y="1759984"/>
        <a:ext cx="1576255" cy="632155"/>
      </dsp:txXfrm>
    </dsp:sp>
    <dsp:sp modelId="{623165BB-C75E-4A62-B3EA-4DBF15595395}">
      <dsp:nvSpPr>
        <dsp:cNvPr id="0" name=""/>
        <dsp:cNvSpPr/>
      </dsp:nvSpPr>
      <dsp:spPr>
        <a:xfrm rot="10823509">
          <a:off x="1973256" y="1951267"/>
          <a:ext cx="411768" cy="235021"/>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2043762" y="1998271"/>
        <a:ext cx="270756" cy="141013"/>
      </dsp:txXfrm>
    </dsp:sp>
    <dsp:sp modelId="{ECEE18E8-6F27-4150-B2F5-F0F3BCF0A083}">
      <dsp:nvSpPr>
        <dsp:cNvPr id="0" name=""/>
        <dsp:cNvSpPr/>
      </dsp:nvSpPr>
      <dsp:spPr>
        <a:xfrm>
          <a:off x="185965" y="1725337"/>
          <a:ext cx="1735826" cy="671489"/>
        </a:xfrm>
        <a:prstGeom prst="roundRect">
          <a:avLst>
            <a:gd name="adj" fmla="val 10000"/>
          </a:avLst>
        </a:prstGeom>
        <a:gradFill rotWithShape="1">
          <a:gsLst>
            <a:gs pos="0">
              <a:schemeClr val="dk1">
                <a:tint val="65000"/>
                <a:shade val="92000"/>
                <a:satMod val="130000"/>
              </a:schemeClr>
            </a:gs>
            <a:gs pos="45000">
              <a:schemeClr val="dk1">
                <a:tint val="60000"/>
                <a:shade val="99000"/>
                <a:satMod val="120000"/>
              </a:schemeClr>
            </a:gs>
            <a:gs pos="100000">
              <a:schemeClr val="dk1">
                <a:tint val="55000"/>
                <a:satMod val="140000"/>
              </a:schemeClr>
            </a:gs>
          </a:gsLst>
          <a:path path="circle">
            <a:fillToRect l="100000" t="100000" r="100000" b="100000"/>
          </a:path>
        </a:gradFill>
        <a:ln w="12700" cap="flat" cmpd="sng" algn="ctr">
          <a:solidFill>
            <a:schemeClr val="dk1"/>
          </a:solidFill>
          <a:prstDash val="solid"/>
        </a:ln>
        <a:effectLst/>
      </dsp:spPr>
      <dsp:style>
        <a:lnRef idx="1">
          <a:schemeClr val="dk1"/>
        </a:lnRef>
        <a:fillRef idx="2">
          <a:schemeClr val="dk1"/>
        </a:fillRef>
        <a:effectRef idx="1">
          <a:schemeClr val="dk1"/>
        </a:effectRef>
        <a:fontRef idx="minor">
          <a:schemeClr val="dk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ar-LB" sz="2900" kern="1200" dirty="0"/>
            <a:t>2------</a:t>
          </a:r>
          <a:endParaRPr lang="en-US" sz="2900" kern="1200" dirty="0"/>
        </a:p>
      </dsp:txBody>
      <dsp:txXfrm>
        <a:off x="205632" y="1745004"/>
        <a:ext cx="1696492" cy="632155"/>
      </dsp:txXfrm>
    </dsp:sp>
    <dsp:sp modelId="{8C5538B0-50AD-4BDC-9139-FC4BCAB2BCA5}">
      <dsp:nvSpPr>
        <dsp:cNvPr id="0" name=""/>
        <dsp:cNvSpPr/>
      </dsp:nvSpPr>
      <dsp:spPr>
        <a:xfrm rot="18433253">
          <a:off x="1381279" y="1241525"/>
          <a:ext cx="411768" cy="235021"/>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451785" y="1288529"/>
        <a:ext cx="270756" cy="1410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069B0-F2E5-4C02-AAA3-7E657F908DBA}">
      <dsp:nvSpPr>
        <dsp:cNvPr id="0" name=""/>
        <dsp:cNvSpPr/>
      </dsp:nvSpPr>
      <dsp:spPr>
        <a:xfrm rot="5400000">
          <a:off x="4810718" y="106588"/>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ar-LB" sz="1700" kern="1200" dirty="0"/>
            <a:t>العمل كحلقة اتصال بين المدرسة والأعمال</a:t>
          </a:r>
          <a:endParaRPr lang="en-US" sz="1700" kern="1200" dirty="0"/>
        </a:p>
      </dsp:txBody>
      <dsp:txXfrm rot="-5400000">
        <a:off x="5133981" y="252983"/>
        <a:ext cx="965157" cy="1109376"/>
      </dsp:txXfrm>
    </dsp:sp>
    <dsp:sp modelId="{71FD3627-8647-4EF6-8A6A-C94D2897EBFE}">
      <dsp:nvSpPr>
        <dsp:cNvPr id="0" name=""/>
        <dsp:cNvSpPr/>
      </dsp:nvSpPr>
      <dsp:spPr>
        <a:xfrm>
          <a:off x="6360192" y="324165"/>
          <a:ext cx="1798639"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rtl="1">
            <a:lnSpc>
              <a:spcPct val="90000"/>
            </a:lnSpc>
            <a:spcBef>
              <a:spcPct val="0"/>
            </a:spcBef>
            <a:spcAft>
              <a:spcPct val="35000"/>
            </a:spcAft>
            <a:buNone/>
          </a:pPr>
          <a:endParaRPr lang="en-US" sz="1700" kern="1200" dirty="0"/>
        </a:p>
      </dsp:txBody>
      <dsp:txXfrm>
        <a:off x="6360192" y="324165"/>
        <a:ext cx="1798639" cy="967010"/>
      </dsp:txXfrm>
    </dsp:sp>
    <dsp:sp modelId="{E30EB113-B8F5-4204-98B6-DDE223F81AA1}">
      <dsp:nvSpPr>
        <dsp:cNvPr id="0" name=""/>
        <dsp:cNvSpPr/>
      </dsp:nvSpPr>
      <dsp:spPr>
        <a:xfrm rot="5400000">
          <a:off x="3296379" y="106588"/>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ar-LB" sz="2000" kern="1200" dirty="0"/>
            <a:t>مراجعة أهداف وغايات المناهج</a:t>
          </a:r>
          <a:endParaRPr lang="en-US" sz="2000" kern="1200" dirty="0"/>
        </a:p>
      </dsp:txBody>
      <dsp:txXfrm rot="-5400000">
        <a:off x="3619642" y="252983"/>
        <a:ext cx="965157" cy="1109376"/>
      </dsp:txXfrm>
    </dsp:sp>
    <dsp:sp modelId="{B9675051-28DA-4CD4-A965-F6C8A41EC818}">
      <dsp:nvSpPr>
        <dsp:cNvPr id="0" name=""/>
        <dsp:cNvSpPr/>
      </dsp:nvSpPr>
      <dsp:spPr>
        <a:xfrm rot="5400000">
          <a:off x="4050648" y="1474586"/>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ar-LB" sz="1700" kern="1200" dirty="0"/>
            <a:t>التوصية بالمعلمين والمقيمين المحتملين</a:t>
          </a:r>
          <a:endParaRPr lang="en-US" sz="1700" kern="1200" dirty="0"/>
        </a:p>
      </dsp:txBody>
      <dsp:txXfrm rot="-5400000">
        <a:off x="4373911" y="1620981"/>
        <a:ext cx="965157" cy="1109376"/>
      </dsp:txXfrm>
    </dsp:sp>
    <dsp:sp modelId="{F9851543-D679-4B6C-9B10-0000E2EF586E}">
      <dsp:nvSpPr>
        <dsp:cNvPr id="0" name=""/>
        <dsp:cNvSpPr/>
      </dsp:nvSpPr>
      <dsp:spPr>
        <a:xfrm>
          <a:off x="2356767" y="1692163"/>
          <a:ext cx="1740619"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r" defTabSz="755650">
            <a:lnSpc>
              <a:spcPct val="90000"/>
            </a:lnSpc>
            <a:spcBef>
              <a:spcPct val="0"/>
            </a:spcBef>
            <a:spcAft>
              <a:spcPct val="35000"/>
            </a:spcAft>
            <a:buNone/>
          </a:pPr>
          <a:endParaRPr lang="en-US" sz="1700" kern="1200"/>
        </a:p>
      </dsp:txBody>
      <dsp:txXfrm>
        <a:off x="2356767" y="1692163"/>
        <a:ext cx="1740619" cy="967010"/>
      </dsp:txXfrm>
    </dsp:sp>
    <dsp:sp modelId="{81775E76-1B01-4464-B9FA-D03765B278A6}">
      <dsp:nvSpPr>
        <dsp:cNvPr id="0" name=""/>
        <dsp:cNvSpPr/>
      </dsp:nvSpPr>
      <dsp:spPr>
        <a:xfrm rot="5400000">
          <a:off x="5564987" y="1474586"/>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ar-LB" sz="2000" kern="1200" dirty="0"/>
            <a:t>مراجعة أداء المدرسة ومعداتها</a:t>
          </a:r>
          <a:endParaRPr lang="en-US" sz="2000" kern="1200" dirty="0"/>
        </a:p>
      </dsp:txBody>
      <dsp:txXfrm rot="-5400000">
        <a:off x="5888250" y="1620981"/>
        <a:ext cx="965157" cy="1109376"/>
      </dsp:txXfrm>
    </dsp:sp>
    <dsp:sp modelId="{3A6E8C4D-494B-4108-A2CA-A27667A8B738}">
      <dsp:nvSpPr>
        <dsp:cNvPr id="0" name=""/>
        <dsp:cNvSpPr/>
      </dsp:nvSpPr>
      <dsp:spPr>
        <a:xfrm rot="5400000">
          <a:off x="4810718" y="2842584"/>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ar-LB" sz="1700" kern="1200" dirty="0"/>
            <a:t>تحديد قادة الأعمال المحليين</a:t>
          </a:r>
          <a:endParaRPr lang="en-US" sz="1700" kern="1200" dirty="0"/>
        </a:p>
      </dsp:txBody>
      <dsp:txXfrm rot="-5400000">
        <a:off x="5133981" y="2988979"/>
        <a:ext cx="965157" cy="1109376"/>
      </dsp:txXfrm>
    </dsp:sp>
    <dsp:sp modelId="{EF48E8F8-E596-41B1-AA00-0FF0C4CD87CF}">
      <dsp:nvSpPr>
        <dsp:cNvPr id="0" name=""/>
        <dsp:cNvSpPr/>
      </dsp:nvSpPr>
      <dsp:spPr>
        <a:xfrm>
          <a:off x="6360192" y="3060161"/>
          <a:ext cx="1798639" cy="967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endParaRPr lang="en-US" sz="1700" kern="1200"/>
        </a:p>
      </dsp:txBody>
      <dsp:txXfrm>
        <a:off x="6360192" y="3060161"/>
        <a:ext cx="1798639" cy="967010"/>
      </dsp:txXfrm>
    </dsp:sp>
    <dsp:sp modelId="{24B344D9-6556-4A4B-A37C-F24A25121E07}">
      <dsp:nvSpPr>
        <dsp:cNvPr id="0" name=""/>
        <dsp:cNvSpPr/>
      </dsp:nvSpPr>
      <dsp:spPr>
        <a:xfrm rot="5400000">
          <a:off x="3296379" y="2842584"/>
          <a:ext cx="1611684" cy="1402165"/>
        </a:xfrm>
        <a:prstGeom prst="hexagon">
          <a:avLst>
            <a:gd name="adj" fmla="val 25000"/>
            <a:gd name="vf" fmla="val 11547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ar-LB" sz="1800" kern="1200" dirty="0"/>
            <a:t>الترويج لعرض المدرسة على المجتمع</a:t>
          </a:r>
          <a:endParaRPr lang="en-US" sz="1800" kern="1200" dirty="0"/>
        </a:p>
      </dsp:txBody>
      <dsp:txXfrm rot="-5400000">
        <a:off x="3619642" y="2988979"/>
        <a:ext cx="965157" cy="11093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411A79-E576-4FA2-B067-3FDA5CAB69A9}">
      <dsp:nvSpPr>
        <dsp:cNvPr id="0" name=""/>
        <dsp:cNvSpPr/>
      </dsp:nvSpPr>
      <dsp:spPr>
        <a:xfrm>
          <a:off x="8236492" y="1064"/>
          <a:ext cx="1702110" cy="1702110"/>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ar-LB" sz="3800" kern="1200" dirty="0"/>
            <a:t>العنوان</a:t>
          </a:r>
          <a:endParaRPr lang="en-US" sz="3800" kern="1200" dirty="0"/>
        </a:p>
      </dsp:txBody>
      <dsp:txXfrm>
        <a:off x="8485760" y="250332"/>
        <a:ext cx="1203574" cy="1203574"/>
      </dsp:txXfrm>
    </dsp:sp>
    <dsp:sp modelId="{8B4000C1-8173-4F5D-93BA-08DD5920F341}">
      <dsp:nvSpPr>
        <dsp:cNvPr id="0" name=""/>
        <dsp:cNvSpPr/>
      </dsp:nvSpPr>
      <dsp:spPr>
        <a:xfrm rot="10800000">
          <a:off x="8789678" y="1922959"/>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9F41A9E-47EB-43D9-88CE-9B5E6B7D5F90}">
      <dsp:nvSpPr>
        <dsp:cNvPr id="0" name=""/>
        <dsp:cNvSpPr/>
      </dsp:nvSpPr>
      <dsp:spPr>
        <a:xfrm>
          <a:off x="8519893" y="2582314"/>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قائمة الحضور</a:t>
          </a:r>
          <a:endParaRPr lang="en-US" sz="1500" kern="1200" dirty="0"/>
        </a:p>
      </dsp:txBody>
      <dsp:txXfrm>
        <a:off x="8686155" y="2748576"/>
        <a:ext cx="802783" cy="802783"/>
      </dsp:txXfrm>
    </dsp:sp>
    <dsp:sp modelId="{1A0ADB1B-96FE-4119-86C5-2D4A0357A5D9}">
      <dsp:nvSpPr>
        <dsp:cNvPr id="0" name=""/>
        <dsp:cNvSpPr/>
      </dsp:nvSpPr>
      <dsp:spPr>
        <a:xfrm rot="16200000">
          <a:off x="7499908" y="2916996"/>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72118D1-3653-41E1-A041-603EBD970A5F}">
      <dsp:nvSpPr>
        <dsp:cNvPr id="0" name=""/>
        <dsp:cNvSpPr/>
      </dsp:nvSpPr>
      <dsp:spPr>
        <a:xfrm>
          <a:off x="5966728" y="2582314"/>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الأجندة</a:t>
          </a:r>
          <a:endParaRPr lang="en-US" sz="1500" kern="1200" dirty="0"/>
        </a:p>
      </dsp:txBody>
      <dsp:txXfrm>
        <a:off x="6132990" y="2748576"/>
        <a:ext cx="802783" cy="802783"/>
      </dsp:txXfrm>
    </dsp:sp>
    <dsp:sp modelId="{CFC5D712-C4ED-46B4-9CC3-A4C9B6F0FC1A}">
      <dsp:nvSpPr>
        <dsp:cNvPr id="0" name=""/>
        <dsp:cNvSpPr/>
      </dsp:nvSpPr>
      <dsp:spPr>
        <a:xfrm>
          <a:off x="6236513" y="1754884"/>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5E5D20-F058-40B6-8DAB-BC1699096313}">
      <dsp:nvSpPr>
        <dsp:cNvPr id="0" name=""/>
        <dsp:cNvSpPr/>
      </dsp:nvSpPr>
      <dsp:spPr>
        <a:xfrm>
          <a:off x="5966728" y="284466"/>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ملخص النقاشات</a:t>
          </a:r>
          <a:endParaRPr lang="en-US" sz="1500" kern="1200" dirty="0"/>
        </a:p>
      </dsp:txBody>
      <dsp:txXfrm>
        <a:off x="6132990" y="450728"/>
        <a:ext cx="802783" cy="802783"/>
      </dsp:txXfrm>
    </dsp:sp>
    <dsp:sp modelId="{025919B7-485C-456A-A7FC-CA1A56FB3E80}">
      <dsp:nvSpPr>
        <dsp:cNvPr id="0" name=""/>
        <dsp:cNvSpPr/>
      </dsp:nvSpPr>
      <dsp:spPr>
        <a:xfrm rot="16200000">
          <a:off x="4946743" y="619147"/>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483A7E9-A041-4B06-A9C7-44C25270846B}">
      <dsp:nvSpPr>
        <dsp:cNvPr id="0" name=""/>
        <dsp:cNvSpPr/>
      </dsp:nvSpPr>
      <dsp:spPr>
        <a:xfrm>
          <a:off x="3413563" y="284466"/>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القرارات والتوصيات</a:t>
          </a:r>
          <a:endParaRPr lang="en-US" sz="1500" kern="1200" dirty="0"/>
        </a:p>
      </dsp:txBody>
      <dsp:txXfrm>
        <a:off x="3579825" y="450728"/>
        <a:ext cx="802783" cy="802783"/>
      </dsp:txXfrm>
    </dsp:sp>
    <dsp:sp modelId="{D3ABAEEC-C2AB-4604-A6C8-2E9AB0EF4296}">
      <dsp:nvSpPr>
        <dsp:cNvPr id="0" name=""/>
        <dsp:cNvSpPr/>
      </dsp:nvSpPr>
      <dsp:spPr>
        <a:xfrm rot="10800000">
          <a:off x="3683348" y="1781259"/>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9BD027-10DA-4FD1-94E5-400FE4C7405F}">
      <dsp:nvSpPr>
        <dsp:cNvPr id="0" name=""/>
        <dsp:cNvSpPr/>
      </dsp:nvSpPr>
      <dsp:spPr>
        <a:xfrm>
          <a:off x="3413563" y="2582314"/>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تحديد المسؤوليات </a:t>
          </a:r>
          <a:endParaRPr lang="en-US" sz="1500" kern="1200" dirty="0"/>
        </a:p>
      </dsp:txBody>
      <dsp:txXfrm>
        <a:off x="3579825" y="2748576"/>
        <a:ext cx="802783" cy="802783"/>
      </dsp:txXfrm>
    </dsp:sp>
    <dsp:sp modelId="{48EAAFDE-A74A-4E79-B87F-B496888C9DE1}">
      <dsp:nvSpPr>
        <dsp:cNvPr id="0" name=""/>
        <dsp:cNvSpPr/>
      </dsp:nvSpPr>
      <dsp:spPr>
        <a:xfrm rot="16200000">
          <a:off x="2393578" y="2916996"/>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ECBCE-9DDB-4A1E-9C1B-29BB10FE8EDE}">
      <dsp:nvSpPr>
        <dsp:cNvPr id="0" name=""/>
        <dsp:cNvSpPr/>
      </dsp:nvSpPr>
      <dsp:spPr>
        <a:xfrm>
          <a:off x="860398" y="2582314"/>
          <a:ext cx="1135307" cy="1135307"/>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ar-LB" sz="1500" kern="1200" dirty="0"/>
            <a:t>موعد الاجتماع القادم</a:t>
          </a:r>
          <a:endParaRPr lang="en-US" sz="1500" kern="1200" dirty="0"/>
        </a:p>
      </dsp:txBody>
      <dsp:txXfrm>
        <a:off x="1026660" y="2748576"/>
        <a:ext cx="802783" cy="802783"/>
      </dsp:txXfrm>
    </dsp:sp>
    <dsp:sp modelId="{86F8A881-8423-4EA3-B079-95F587A5E93D}">
      <dsp:nvSpPr>
        <dsp:cNvPr id="0" name=""/>
        <dsp:cNvSpPr/>
      </dsp:nvSpPr>
      <dsp:spPr>
        <a:xfrm>
          <a:off x="1130183" y="1896585"/>
          <a:ext cx="595738" cy="465944"/>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E7BC0A5-C4B9-4CBC-894F-5CE6E60A2E1A}">
      <dsp:nvSpPr>
        <dsp:cNvPr id="0" name=""/>
        <dsp:cNvSpPr/>
      </dsp:nvSpPr>
      <dsp:spPr>
        <a:xfrm>
          <a:off x="576997" y="1064"/>
          <a:ext cx="1702110" cy="1702110"/>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ar-LB" sz="3800" kern="1200" dirty="0"/>
            <a:t>التواقيع</a:t>
          </a:r>
          <a:endParaRPr lang="en-US" sz="3800" kern="1200" dirty="0"/>
        </a:p>
      </dsp:txBody>
      <dsp:txXfrm>
        <a:off x="826265" y="250332"/>
        <a:ext cx="1203574" cy="12035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D103B7-6E8E-4ECB-934C-B853A085AC7D}">
      <dsp:nvSpPr>
        <dsp:cNvPr id="0" name=""/>
        <dsp:cNvSpPr/>
      </dsp:nvSpPr>
      <dsp:spPr>
        <a:xfrm rot="5400000">
          <a:off x="7655003" y="908972"/>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E4D3D7-F675-4DCC-97B2-16572F0B1B7E}">
      <dsp:nvSpPr>
        <dsp:cNvPr id="0" name=""/>
        <dsp:cNvSpPr/>
      </dsp:nvSpPr>
      <dsp:spPr>
        <a:xfrm>
          <a:off x="6838888" y="872"/>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توثيق القرارات </a:t>
          </a:r>
          <a:endParaRPr lang="en-US" sz="2700" kern="1200" dirty="0"/>
        </a:p>
      </dsp:txBody>
      <dsp:txXfrm>
        <a:off x="6872364" y="34348"/>
        <a:ext cx="1837973" cy="1076003"/>
      </dsp:txXfrm>
    </dsp:sp>
    <dsp:sp modelId="{0670A185-0ED3-4557-BFBD-212E7C2D5AEF}">
      <dsp:nvSpPr>
        <dsp:cNvPr id="0" name=""/>
        <dsp:cNvSpPr/>
      </dsp:nvSpPr>
      <dsp:spPr>
        <a:xfrm rot="5400000">
          <a:off x="7655003" y="2337666"/>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EF811DD-F380-4D4E-9BD7-56FACAEF9C9E}">
      <dsp:nvSpPr>
        <dsp:cNvPr id="0" name=""/>
        <dsp:cNvSpPr/>
      </dsp:nvSpPr>
      <dsp:spPr>
        <a:xfrm>
          <a:off x="6838888" y="1429566"/>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تحديد المسؤوليات </a:t>
          </a:r>
          <a:endParaRPr lang="en-US" sz="2700" kern="1200" dirty="0"/>
        </a:p>
      </dsp:txBody>
      <dsp:txXfrm>
        <a:off x="6872364" y="1463042"/>
        <a:ext cx="1837973" cy="1076003"/>
      </dsp:txXfrm>
    </dsp:sp>
    <dsp:sp modelId="{24B7E70D-E9DB-41AA-929C-93519A190C0B}">
      <dsp:nvSpPr>
        <dsp:cNvPr id="0" name=""/>
        <dsp:cNvSpPr/>
      </dsp:nvSpPr>
      <dsp:spPr>
        <a:xfrm rot="10800000">
          <a:off x="5835799" y="3052013"/>
          <a:ext cx="2527029"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164B70-A55D-4B08-8C5E-E8B1E7249FAD}">
      <dsp:nvSpPr>
        <dsp:cNvPr id="0" name=""/>
        <dsp:cNvSpPr/>
      </dsp:nvSpPr>
      <dsp:spPr>
        <a:xfrm>
          <a:off x="6838888" y="2858260"/>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إنشاء خطة متابعة</a:t>
          </a:r>
          <a:endParaRPr lang="en-US" sz="2700" kern="1200" dirty="0"/>
        </a:p>
      </dsp:txBody>
      <dsp:txXfrm>
        <a:off x="6872364" y="2891736"/>
        <a:ext cx="1837973" cy="1076003"/>
      </dsp:txXfrm>
    </dsp:sp>
    <dsp:sp modelId="{B94E4EFE-3298-43D9-A4BE-C37D60E8D27B}">
      <dsp:nvSpPr>
        <dsp:cNvPr id="0" name=""/>
        <dsp:cNvSpPr/>
      </dsp:nvSpPr>
      <dsp:spPr>
        <a:xfrm rot="16200000">
          <a:off x="5121452" y="2337666"/>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2F665CE-0AD3-4031-B4B8-E6CE865F6E47}">
      <dsp:nvSpPr>
        <dsp:cNvPr id="0" name=""/>
        <dsp:cNvSpPr/>
      </dsp:nvSpPr>
      <dsp:spPr>
        <a:xfrm>
          <a:off x="4305337" y="2858260"/>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توزيع المحضر</a:t>
          </a:r>
          <a:endParaRPr lang="en-US" sz="2700" kern="1200" dirty="0"/>
        </a:p>
      </dsp:txBody>
      <dsp:txXfrm>
        <a:off x="4338813" y="2891736"/>
        <a:ext cx="1837973" cy="1076003"/>
      </dsp:txXfrm>
    </dsp:sp>
    <dsp:sp modelId="{DEB93854-9498-42E9-ADFC-B815BA4F506D}">
      <dsp:nvSpPr>
        <dsp:cNvPr id="0" name=""/>
        <dsp:cNvSpPr/>
      </dsp:nvSpPr>
      <dsp:spPr>
        <a:xfrm rot="16200000">
          <a:off x="5121452" y="908972"/>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3A0B3B0-F574-4400-9DD0-E4B04E518704}">
      <dsp:nvSpPr>
        <dsp:cNvPr id="0" name=""/>
        <dsp:cNvSpPr/>
      </dsp:nvSpPr>
      <dsp:spPr>
        <a:xfrm>
          <a:off x="4305337" y="1429566"/>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متابعة دورية</a:t>
          </a:r>
          <a:endParaRPr lang="en-US" sz="2700" kern="1200" dirty="0"/>
        </a:p>
      </dsp:txBody>
      <dsp:txXfrm>
        <a:off x="4338813" y="1463042"/>
        <a:ext cx="1837973" cy="1076003"/>
      </dsp:txXfrm>
    </dsp:sp>
    <dsp:sp modelId="{8A66ECCB-DC47-4155-A532-8153DE5D86F8}">
      <dsp:nvSpPr>
        <dsp:cNvPr id="0" name=""/>
        <dsp:cNvSpPr/>
      </dsp:nvSpPr>
      <dsp:spPr>
        <a:xfrm rot="10800000">
          <a:off x="3302248" y="194625"/>
          <a:ext cx="2527029"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2F7D1B-3254-41D0-B847-909406B6068B}">
      <dsp:nvSpPr>
        <dsp:cNvPr id="0" name=""/>
        <dsp:cNvSpPr/>
      </dsp:nvSpPr>
      <dsp:spPr>
        <a:xfrm>
          <a:off x="4305337" y="872"/>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تقارير تقدم العمل</a:t>
          </a:r>
          <a:endParaRPr lang="en-US" sz="2700" kern="1200" dirty="0"/>
        </a:p>
      </dsp:txBody>
      <dsp:txXfrm>
        <a:off x="4338813" y="34348"/>
        <a:ext cx="1837973" cy="1076003"/>
      </dsp:txXfrm>
    </dsp:sp>
    <dsp:sp modelId="{1B50BAD7-8ED8-467B-8637-24E37A83B2D2}">
      <dsp:nvSpPr>
        <dsp:cNvPr id="0" name=""/>
        <dsp:cNvSpPr/>
      </dsp:nvSpPr>
      <dsp:spPr>
        <a:xfrm rot="5400000">
          <a:off x="2587901" y="908972"/>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9C4D544-46FA-4D06-AF6B-24ADC9E312B0}">
      <dsp:nvSpPr>
        <dsp:cNvPr id="0" name=""/>
        <dsp:cNvSpPr/>
      </dsp:nvSpPr>
      <dsp:spPr>
        <a:xfrm>
          <a:off x="1771786" y="872"/>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تحديث محضر الاجتماع</a:t>
          </a:r>
          <a:endParaRPr lang="en-US" sz="2700" kern="1200" dirty="0"/>
        </a:p>
      </dsp:txBody>
      <dsp:txXfrm>
        <a:off x="1805262" y="34348"/>
        <a:ext cx="1837973" cy="1076003"/>
      </dsp:txXfrm>
    </dsp:sp>
    <dsp:sp modelId="{07EF0540-7405-41F6-BF2D-FC6E35BE4D6D}">
      <dsp:nvSpPr>
        <dsp:cNvPr id="0" name=""/>
        <dsp:cNvSpPr/>
      </dsp:nvSpPr>
      <dsp:spPr>
        <a:xfrm rot="5400000">
          <a:off x="2587901" y="2337666"/>
          <a:ext cx="1422172" cy="171443"/>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85DE71-396B-45B2-B165-DA2FC97C4D29}">
      <dsp:nvSpPr>
        <dsp:cNvPr id="0" name=""/>
        <dsp:cNvSpPr/>
      </dsp:nvSpPr>
      <dsp:spPr>
        <a:xfrm>
          <a:off x="1771786" y="1429566"/>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تقديم التغذية الراجعة</a:t>
          </a:r>
          <a:endParaRPr lang="en-US" sz="2700" kern="1200" dirty="0"/>
        </a:p>
      </dsp:txBody>
      <dsp:txXfrm>
        <a:off x="1805262" y="1463042"/>
        <a:ext cx="1837973" cy="1076003"/>
      </dsp:txXfrm>
    </dsp:sp>
    <dsp:sp modelId="{1176125D-2684-42D0-A6D3-D4024D6E955A}">
      <dsp:nvSpPr>
        <dsp:cNvPr id="0" name=""/>
        <dsp:cNvSpPr/>
      </dsp:nvSpPr>
      <dsp:spPr>
        <a:xfrm>
          <a:off x="1771786" y="2858260"/>
          <a:ext cx="1904925" cy="1142955"/>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ar-LB" sz="2700" kern="1200" dirty="0"/>
            <a:t>إعداد تقرير نهائي</a:t>
          </a:r>
          <a:endParaRPr lang="en-US" sz="2700" kern="1200" dirty="0"/>
        </a:p>
      </dsp:txBody>
      <dsp:txXfrm>
        <a:off x="1805262" y="2891736"/>
        <a:ext cx="1837973" cy="10760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9047E0-78ED-46B0-8799-2060960263F6}">
      <dsp:nvSpPr>
        <dsp:cNvPr id="0" name=""/>
        <dsp:cNvSpPr/>
      </dsp:nvSpPr>
      <dsp:spPr>
        <a:xfrm>
          <a:off x="7368646" y="1020532"/>
          <a:ext cx="2377600" cy="1961023"/>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r" defTabSz="755650" rtl="1">
            <a:lnSpc>
              <a:spcPct val="90000"/>
            </a:lnSpc>
            <a:spcBef>
              <a:spcPct val="0"/>
            </a:spcBef>
            <a:spcAft>
              <a:spcPct val="15000"/>
            </a:spcAft>
            <a:buChar char="•"/>
          </a:pPr>
          <a:r>
            <a:rPr lang="ar-LB" sz="1700" kern="1200" dirty="0"/>
            <a:t>مراجعة المحضر</a:t>
          </a:r>
          <a:endParaRPr lang="en-US" sz="1700" kern="1200" dirty="0"/>
        </a:p>
        <a:p>
          <a:pPr marL="171450" lvl="1" indent="-171450" algn="r" defTabSz="755650" rtl="1">
            <a:lnSpc>
              <a:spcPct val="90000"/>
            </a:lnSpc>
            <a:spcBef>
              <a:spcPct val="0"/>
            </a:spcBef>
            <a:spcAft>
              <a:spcPct val="15000"/>
            </a:spcAft>
            <a:buChar char="•"/>
          </a:pPr>
          <a:r>
            <a:rPr lang="ar-LB" sz="1700" kern="1200" dirty="0"/>
            <a:t>تنسيق المحضر</a:t>
          </a:r>
          <a:endParaRPr lang="en-US" sz="1700" kern="1200" dirty="0"/>
        </a:p>
        <a:p>
          <a:pPr marL="171450" lvl="1" indent="-171450" algn="r" defTabSz="755650" rtl="1">
            <a:lnSpc>
              <a:spcPct val="90000"/>
            </a:lnSpc>
            <a:spcBef>
              <a:spcPct val="0"/>
            </a:spcBef>
            <a:spcAft>
              <a:spcPct val="15000"/>
            </a:spcAft>
            <a:buChar char="•"/>
          </a:pPr>
          <a:r>
            <a:rPr lang="ar-LB" sz="1700" kern="1200" dirty="0"/>
            <a:t>إضافة التوقيع</a:t>
          </a:r>
          <a:endParaRPr lang="en-US" sz="1700" kern="1200" dirty="0"/>
        </a:p>
      </dsp:txBody>
      <dsp:txXfrm>
        <a:off x="7413775" y="1065661"/>
        <a:ext cx="2287342" cy="1450545"/>
      </dsp:txXfrm>
    </dsp:sp>
    <dsp:sp modelId="{01501D7E-C1D4-4641-8E61-BB407EB232DA}">
      <dsp:nvSpPr>
        <dsp:cNvPr id="0" name=""/>
        <dsp:cNvSpPr/>
      </dsp:nvSpPr>
      <dsp:spPr>
        <a:xfrm>
          <a:off x="5928600" y="1593860"/>
          <a:ext cx="2499611" cy="2499611"/>
        </a:xfrm>
        <a:prstGeom prst="circularArrow">
          <a:avLst>
            <a:gd name="adj1" fmla="val 4417"/>
            <a:gd name="adj2" fmla="val 560370"/>
            <a:gd name="adj3" fmla="val 8464119"/>
            <a:gd name="adj4" fmla="val 1775511"/>
            <a:gd name="adj5" fmla="val 51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C744C40-A084-4AF2-9ECB-8F78B8008042}">
      <dsp:nvSpPr>
        <dsp:cNvPr id="0" name=""/>
        <dsp:cNvSpPr/>
      </dsp:nvSpPr>
      <dsp:spPr>
        <a:xfrm>
          <a:off x="7104469" y="2561336"/>
          <a:ext cx="2113422" cy="84043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rtl="1">
            <a:lnSpc>
              <a:spcPct val="90000"/>
            </a:lnSpc>
            <a:spcBef>
              <a:spcPct val="0"/>
            </a:spcBef>
            <a:spcAft>
              <a:spcPct val="35000"/>
            </a:spcAft>
            <a:buNone/>
          </a:pPr>
          <a:r>
            <a:rPr lang="ar-LB" sz="3100" kern="1200" dirty="0"/>
            <a:t>إعداد المحضر</a:t>
          </a:r>
          <a:endParaRPr lang="en-US" sz="3100" kern="1200" dirty="0"/>
        </a:p>
      </dsp:txBody>
      <dsp:txXfrm>
        <a:off x="7129085" y="2585952"/>
        <a:ext cx="2064190" cy="791206"/>
      </dsp:txXfrm>
    </dsp:sp>
    <dsp:sp modelId="{774E881B-ED7F-4EC2-A356-E722BE848230}">
      <dsp:nvSpPr>
        <dsp:cNvPr id="0" name=""/>
        <dsp:cNvSpPr/>
      </dsp:nvSpPr>
      <dsp:spPr>
        <a:xfrm>
          <a:off x="4201088" y="1020532"/>
          <a:ext cx="2377600" cy="1961023"/>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r" defTabSz="755650" rtl="1">
            <a:lnSpc>
              <a:spcPct val="90000"/>
            </a:lnSpc>
            <a:spcBef>
              <a:spcPct val="0"/>
            </a:spcBef>
            <a:spcAft>
              <a:spcPct val="15000"/>
            </a:spcAft>
            <a:buChar char="•"/>
          </a:pPr>
          <a:r>
            <a:rPr lang="ar-LB" sz="1700" kern="1200" dirty="0"/>
            <a:t>إعداد النسخة النهائية </a:t>
          </a:r>
          <a:endParaRPr lang="en-US" sz="1700" kern="1200" dirty="0"/>
        </a:p>
        <a:p>
          <a:pPr marL="171450" lvl="1" indent="-171450" algn="r" defTabSz="755650" rtl="1">
            <a:lnSpc>
              <a:spcPct val="90000"/>
            </a:lnSpc>
            <a:spcBef>
              <a:spcPct val="0"/>
            </a:spcBef>
            <a:spcAft>
              <a:spcPct val="15000"/>
            </a:spcAft>
            <a:buChar char="•"/>
          </a:pPr>
          <a:r>
            <a:rPr lang="ar-LB" sz="1700" kern="1200" dirty="0"/>
            <a:t>حفظ المحضر</a:t>
          </a:r>
          <a:endParaRPr lang="en-US" sz="1700" kern="1200" dirty="0"/>
        </a:p>
        <a:p>
          <a:pPr marL="171450" lvl="1" indent="-171450" algn="r" defTabSz="755650" rtl="1">
            <a:lnSpc>
              <a:spcPct val="90000"/>
            </a:lnSpc>
            <a:spcBef>
              <a:spcPct val="0"/>
            </a:spcBef>
            <a:spcAft>
              <a:spcPct val="15000"/>
            </a:spcAft>
            <a:buChar char="•"/>
          </a:pPr>
          <a:endParaRPr lang="en-US" sz="1700" kern="1200" dirty="0"/>
        </a:p>
      </dsp:txBody>
      <dsp:txXfrm>
        <a:off x="4246217" y="1485880"/>
        <a:ext cx="2287342" cy="1450545"/>
      </dsp:txXfrm>
    </dsp:sp>
    <dsp:sp modelId="{E82BBB18-4ED4-41DA-B327-3A607AF3CF76}">
      <dsp:nvSpPr>
        <dsp:cNvPr id="0" name=""/>
        <dsp:cNvSpPr/>
      </dsp:nvSpPr>
      <dsp:spPr>
        <a:xfrm>
          <a:off x="2193059" y="-245164"/>
          <a:ext cx="3107220" cy="3107220"/>
        </a:xfrm>
        <a:prstGeom prst="leftCircularArrow">
          <a:avLst>
            <a:gd name="adj1" fmla="val 3553"/>
            <a:gd name="adj2" fmla="val 441465"/>
            <a:gd name="adj3" fmla="val 13016976"/>
            <a:gd name="adj4" fmla="val 19824489"/>
            <a:gd name="adj5" fmla="val 414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13ABF7F-03A5-4BBE-853E-1D717EA6D5D1}">
      <dsp:nvSpPr>
        <dsp:cNvPr id="0" name=""/>
        <dsp:cNvSpPr/>
      </dsp:nvSpPr>
      <dsp:spPr>
        <a:xfrm>
          <a:off x="3936910" y="600313"/>
          <a:ext cx="2113422" cy="84043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rtl="1">
            <a:lnSpc>
              <a:spcPct val="90000"/>
            </a:lnSpc>
            <a:spcBef>
              <a:spcPct val="0"/>
            </a:spcBef>
            <a:spcAft>
              <a:spcPct val="35000"/>
            </a:spcAft>
            <a:buNone/>
          </a:pPr>
          <a:r>
            <a:rPr lang="ar-LB" sz="3100" kern="1200" dirty="0"/>
            <a:t>إنهاء المحضر</a:t>
          </a:r>
          <a:endParaRPr lang="en-US" sz="3100" kern="1200" dirty="0"/>
        </a:p>
      </dsp:txBody>
      <dsp:txXfrm>
        <a:off x="3961526" y="624929"/>
        <a:ext cx="2064190" cy="791206"/>
      </dsp:txXfrm>
    </dsp:sp>
    <dsp:sp modelId="{8FB592A0-B2BF-4FEF-8139-14530ED0D305}">
      <dsp:nvSpPr>
        <dsp:cNvPr id="0" name=""/>
        <dsp:cNvSpPr/>
      </dsp:nvSpPr>
      <dsp:spPr>
        <a:xfrm>
          <a:off x="1033530" y="1020532"/>
          <a:ext cx="2377600" cy="1961023"/>
        </a:xfrm>
        <a:prstGeom prst="roundRect">
          <a:avLst>
            <a:gd name="adj" fmla="val 10000"/>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r" defTabSz="755650" rtl="1">
            <a:lnSpc>
              <a:spcPct val="90000"/>
            </a:lnSpc>
            <a:spcBef>
              <a:spcPct val="0"/>
            </a:spcBef>
            <a:spcAft>
              <a:spcPct val="15000"/>
            </a:spcAft>
            <a:buChar char="•"/>
          </a:pPr>
          <a:r>
            <a:rPr lang="ar-LB" sz="1700" kern="1200" dirty="0"/>
            <a:t>تحويل المحضر إلى </a:t>
          </a:r>
          <a:r>
            <a:rPr lang="en-US" sz="1700" kern="1200" dirty="0"/>
            <a:t>Pdf</a:t>
          </a:r>
        </a:p>
        <a:p>
          <a:pPr marL="171450" lvl="1" indent="-171450" algn="r" defTabSz="755650" rtl="1">
            <a:lnSpc>
              <a:spcPct val="90000"/>
            </a:lnSpc>
            <a:spcBef>
              <a:spcPct val="0"/>
            </a:spcBef>
            <a:spcAft>
              <a:spcPct val="15000"/>
            </a:spcAft>
            <a:buChar char="•"/>
          </a:pPr>
          <a:r>
            <a:rPr lang="ar-LB" sz="1700" kern="1200" dirty="0"/>
            <a:t>كتابة رسالة تغطية</a:t>
          </a:r>
          <a:endParaRPr lang="en-US" sz="1700" kern="1200" dirty="0"/>
        </a:p>
        <a:p>
          <a:pPr marL="171450" lvl="1" indent="-171450" algn="r" defTabSz="755650" rtl="1">
            <a:lnSpc>
              <a:spcPct val="90000"/>
            </a:lnSpc>
            <a:spcBef>
              <a:spcPct val="0"/>
            </a:spcBef>
            <a:spcAft>
              <a:spcPct val="15000"/>
            </a:spcAft>
            <a:buChar char="•"/>
          </a:pPr>
          <a:r>
            <a:rPr lang="ar-LB" sz="1700" kern="1200" dirty="0"/>
            <a:t>إرسال المحضر </a:t>
          </a:r>
          <a:r>
            <a:rPr lang="en-US" sz="1700" kern="1200" dirty="0"/>
            <a:t>e-mail</a:t>
          </a:r>
        </a:p>
        <a:p>
          <a:pPr marL="171450" lvl="1" indent="-171450" algn="r" defTabSz="755650" rtl="1">
            <a:lnSpc>
              <a:spcPct val="90000"/>
            </a:lnSpc>
            <a:spcBef>
              <a:spcPct val="0"/>
            </a:spcBef>
            <a:spcAft>
              <a:spcPct val="15000"/>
            </a:spcAft>
            <a:buChar char="•"/>
          </a:pPr>
          <a:r>
            <a:rPr lang="ar-LB" sz="1700" kern="1200" dirty="0"/>
            <a:t>تأكيد الاستلام</a:t>
          </a:r>
          <a:endParaRPr lang="en-US" sz="1700" kern="1200" dirty="0"/>
        </a:p>
        <a:p>
          <a:pPr marL="171450" lvl="1" indent="-171450" algn="r" defTabSz="755650" rtl="1">
            <a:lnSpc>
              <a:spcPct val="90000"/>
            </a:lnSpc>
            <a:spcBef>
              <a:spcPct val="0"/>
            </a:spcBef>
            <a:spcAft>
              <a:spcPct val="15000"/>
            </a:spcAft>
            <a:buChar char="•"/>
          </a:pPr>
          <a:r>
            <a:rPr lang="ar-LB" sz="1700" kern="1200" dirty="0"/>
            <a:t>الأرشفة</a:t>
          </a:r>
          <a:endParaRPr lang="en-US" sz="1700" kern="1200" dirty="0"/>
        </a:p>
      </dsp:txBody>
      <dsp:txXfrm>
        <a:off x="1078659" y="1065661"/>
        <a:ext cx="2287342" cy="1450545"/>
      </dsp:txXfrm>
    </dsp:sp>
    <dsp:sp modelId="{2BD82994-915A-4781-8F73-C164BC011250}">
      <dsp:nvSpPr>
        <dsp:cNvPr id="0" name=""/>
        <dsp:cNvSpPr/>
      </dsp:nvSpPr>
      <dsp:spPr>
        <a:xfrm>
          <a:off x="769352" y="2561336"/>
          <a:ext cx="2113422" cy="84043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9055" tIns="39370" rIns="59055" bIns="39370" numCol="1" spcCol="1270" anchor="ctr" anchorCtr="0">
          <a:noAutofit/>
        </a:bodyPr>
        <a:lstStyle/>
        <a:p>
          <a:pPr marL="0" lvl="0" indent="0" algn="ctr" defTabSz="1377950">
            <a:lnSpc>
              <a:spcPct val="90000"/>
            </a:lnSpc>
            <a:spcBef>
              <a:spcPct val="0"/>
            </a:spcBef>
            <a:spcAft>
              <a:spcPct val="35000"/>
            </a:spcAft>
            <a:buNone/>
          </a:pPr>
          <a:r>
            <a:rPr lang="ar-LB" sz="3100" kern="1200" dirty="0"/>
            <a:t>إرسال المحضر</a:t>
          </a:r>
          <a:endParaRPr lang="en-US" sz="3100" kern="1200" dirty="0"/>
        </a:p>
      </dsp:txBody>
      <dsp:txXfrm>
        <a:off x="793968" y="2585952"/>
        <a:ext cx="2064190" cy="79120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F86D4D-2ADD-43DE-95B6-43DD8E616D37}">
      <dsp:nvSpPr>
        <dsp:cNvPr id="0" name=""/>
        <dsp:cNvSpPr/>
      </dsp:nvSpPr>
      <dsp:spPr>
        <a:xfrm>
          <a:off x="1005007" y="1324298"/>
          <a:ext cx="1440751" cy="80041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ar-LB" sz="2000" kern="1200" dirty="0"/>
            <a:t>تحقيق الأهداف</a:t>
          </a:r>
          <a:endParaRPr lang="en-US" sz="2000" kern="1200" dirty="0"/>
        </a:p>
      </dsp:txBody>
      <dsp:txXfrm>
        <a:off x="1028450" y="1347741"/>
        <a:ext cx="1393865" cy="753531"/>
      </dsp:txXfrm>
    </dsp:sp>
    <dsp:sp modelId="{78EC9853-3AAD-4E63-B833-BE6E5536A395}">
      <dsp:nvSpPr>
        <dsp:cNvPr id="0" name=""/>
        <dsp:cNvSpPr/>
      </dsp:nvSpPr>
      <dsp:spPr>
        <a:xfrm>
          <a:off x="8271041" y="1261242"/>
          <a:ext cx="1507573" cy="800417"/>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ar-LB" sz="2000" kern="1200" dirty="0"/>
            <a:t>فعالية العمل </a:t>
          </a:r>
          <a:endParaRPr lang="en-US" sz="2000" kern="1200" dirty="0"/>
        </a:p>
      </dsp:txBody>
      <dsp:txXfrm>
        <a:off x="8294484" y="1284685"/>
        <a:ext cx="1460687" cy="753531"/>
      </dsp:txXfrm>
    </dsp:sp>
    <dsp:sp modelId="{333DD1BB-0084-484E-B090-907D8B1980F3}">
      <dsp:nvSpPr>
        <dsp:cNvPr id="0" name=""/>
        <dsp:cNvSpPr/>
      </dsp:nvSpPr>
      <dsp:spPr>
        <a:xfrm>
          <a:off x="4957643" y="3401774"/>
          <a:ext cx="600313" cy="600313"/>
        </a:xfrm>
        <a:prstGeom prst="triangl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sp>
    <dsp:sp modelId="{17D91207-F73C-451E-A194-B89950B174D9}">
      <dsp:nvSpPr>
        <dsp:cNvPr id="0" name=""/>
        <dsp:cNvSpPr/>
      </dsp:nvSpPr>
      <dsp:spPr>
        <a:xfrm>
          <a:off x="3456860" y="3150443"/>
          <a:ext cx="3601879" cy="24332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sp>
    <dsp:sp modelId="{0A7B0682-8492-4B5B-A454-95D0E117D113}">
      <dsp:nvSpPr>
        <dsp:cNvPr id="0" name=""/>
        <dsp:cNvSpPr/>
      </dsp:nvSpPr>
      <dsp:spPr>
        <a:xfrm>
          <a:off x="5577967" y="2628571"/>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مراقبة التقدم والتنفيذ</a:t>
          </a:r>
          <a:endParaRPr lang="en-US" sz="1600" kern="1200" dirty="0"/>
        </a:p>
      </dsp:txBody>
      <dsp:txXfrm>
        <a:off x="5602036" y="2652640"/>
        <a:ext cx="1392613" cy="444919"/>
      </dsp:txXfrm>
    </dsp:sp>
    <dsp:sp modelId="{C62210EB-A1B6-46B6-873D-8300F76EF36D}">
      <dsp:nvSpPr>
        <dsp:cNvPr id="0" name=""/>
        <dsp:cNvSpPr/>
      </dsp:nvSpPr>
      <dsp:spPr>
        <a:xfrm>
          <a:off x="5577967" y="2097094"/>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الشفافية والمساءلة</a:t>
          </a:r>
          <a:endParaRPr lang="en-US" sz="1600" kern="1200" dirty="0"/>
        </a:p>
      </dsp:txBody>
      <dsp:txXfrm>
        <a:off x="5602036" y="2121163"/>
        <a:ext cx="1392613" cy="444919"/>
      </dsp:txXfrm>
    </dsp:sp>
    <dsp:sp modelId="{8A0139AD-2D86-4D22-BDF0-2A74ECF4CDCF}">
      <dsp:nvSpPr>
        <dsp:cNvPr id="0" name=""/>
        <dsp:cNvSpPr/>
      </dsp:nvSpPr>
      <dsp:spPr>
        <a:xfrm>
          <a:off x="5577967" y="1565616"/>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تحسين الاتصال والتنسيق</a:t>
          </a:r>
          <a:endParaRPr lang="en-US" sz="1600" kern="1200" dirty="0"/>
        </a:p>
      </dsp:txBody>
      <dsp:txXfrm>
        <a:off x="5602036" y="1589685"/>
        <a:ext cx="1392613" cy="444919"/>
      </dsp:txXfrm>
    </dsp:sp>
    <dsp:sp modelId="{C1E3F5EC-C67E-4059-82BB-5B700841C52D}">
      <dsp:nvSpPr>
        <dsp:cNvPr id="0" name=""/>
        <dsp:cNvSpPr/>
      </dsp:nvSpPr>
      <dsp:spPr>
        <a:xfrm>
          <a:off x="5577967" y="1024534"/>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ar-LB" sz="1900" kern="1200" dirty="0"/>
            <a:t>دعم اتخاذ القرار</a:t>
          </a:r>
          <a:endParaRPr lang="en-US" sz="1900" kern="1200" dirty="0"/>
        </a:p>
      </dsp:txBody>
      <dsp:txXfrm>
        <a:off x="5602036" y="1048603"/>
        <a:ext cx="1392613" cy="444919"/>
      </dsp:txXfrm>
    </dsp:sp>
    <dsp:sp modelId="{6F843509-C9EC-4BEA-ADA1-828DE146E627}">
      <dsp:nvSpPr>
        <dsp:cNvPr id="0" name=""/>
        <dsp:cNvSpPr/>
      </dsp:nvSpPr>
      <dsp:spPr>
        <a:xfrm>
          <a:off x="3496881" y="2628571"/>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ar-LB" sz="1400" kern="1200" dirty="0"/>
            <a:t>توجيه الجهود وتعديل الاستراتيجيات</a:t>
          </a:r>
          <a:endParaRPr lang="en-US" sz="1400" kern="1200" dirty="0"/>
        </a:p>
      </dsp:txBody>
      <dsp:txXfrm>
        <a:off x="3520950" y="2652640"/>
        <a:ext cx="1392613" cy="444919"/>
      </dsp:txXfrm>
    </dsp:sp>
    <dsp:sp modelId="{0E275D7F-2A43-4D31-81CD-388DA020709D}">
      <dsp:nvSpPr>
        <dsp:cNvPr id="0" name=""/>
        <dsp:cNvSpPr/>
      </dsp:nvSpPr>
      <dsp:spPr>
        <a:xfrm>
          <a:off x="3496881" y="2097094"/>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تحفيز الفرق</a:t>
          </a:r>
          <a:endParaRPr lang="en-US" sz="1600" kern="1200" dirty="0"/>
        </a:p>
      </dsp:txBody>
      <dsp:txXfrm>
        <a:off x="3520950" y="2121163"/>
        <a:ext cx="1392613" cy="444919"/>
      </dsp:txXfrm>
    </dsp:sp>
    <dsp:sp modelId="{DB87C45B-892D-45D1-8E75-3DAF7181F18B}">
      <dsp:nvSpPr>
        <dsp:cNvPr id="0" name=""/>
        <dsp:cNvSpPr/>
      </dsp:nvSpPr>
      <dsp:spPr>
        <a:xfrm>
          <a:off x="3496881" y="1565616"/>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التخطيط المستقبلي</a:t>
          </a:r>
          <a:endParaRPr lang="en-US" sz="1600" kern="1200" dirty="0"/>
        </a:p>
      </dsp:txBody>
      <dsp:txXfrm>
        <a:off x="3520950" y="1589685"/>
        <a:ext cx="1392613" cy="444919"/>
      </dsp:txXfrm>
    </dsp:sp>
    <dsp:sp modelId="{62C54682-DF57-4C3E-9749-DD8261A32E0F}">
      <dsp:nvSpPr>
        <dsp:cNvPr id="0" name=""/>
        <dsp:cNvSpPr/>
      </dsp:nvSpPr>
      <dsp:spPr>
        <a:xfrm>
          <a:off x="3496881" y="1024534"/>
          <a:ext cx="1440751" cy="493057"/>
        </a:xfrm>
        <a:prstGeom prst="roundRect">
          <a:avLst/>
        </a:prstGeom>
        <a:gradFill rotWithShape="0">
          <a:gsLst>
            <a:gs pos="0">
              <a:schemeClr val="accent1">
                <a:hueOff val="0"/>
                <a:satOff val="0"/>
                <a:lumOff val="0"/>
                <a:alphaOff val="0"/>
                <a:shade val="85000"/>
                <a:satMod val="130000"/>
              </a:schemeClr>
            </a:gs>
            <a:gs pos="34000">
              <a:schemeClr val="accent1">
                <a:hueOff val="0"/>
                <a:satOff val="0"/>
                <a:lumOff val="0"/>
                <a:alphaOff val="0"/>
                <a:shade val="87000"/>
                <a:satMod val="125000"/>
              </a:schemeClr>
            </a:gs>
            <a:gs pos="70000">
              <a:schemeClr val="accent1">
                <a:hueOff val="0"/>
                <a:satOff val="0"/>
                <a:lumOff val="0"/>
                <a:alphaOff val="0"/>
                <a:tint val="100000"/>
                <a:shade val="90000"/>
                <a:satMod val="130000"/>
              </a:schemeClr>
            </a:gs>
            <a:gs pos="100000">
              <a:schemeClr val="accent1">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ar-LB" sz="1600" kern="1200" dirty="0"/>
            <a:t>ضمان استمرارية العمل</a:t>
          </a:r>
          <a:endParaRPr lang="en-US" sz="1600" kern="1200" dirty="0"/>
        </a:p>
      </dsp:txBody>
      <dsp:txXfrm>
        <a:off x="3520950" y="1048603"/>
        <a:ext cx="1392613" cy="44491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8026E4F-8048-4803-A6AD-FB093499C47E}" type="datetimeFigureOut">
              <a:rPr lang="en-US" smtClean="0"/>
              <a:t>7/13/2024</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C20605B-93FF-44CB-8CA6-BDEE29A4F4DA}" type="slidenum">
              <a:rPr lang="en-US" smtClean="0"/>
              <a:t>‹#›</a:t>
            </a:fld>
            <a:endParaRPr lang="en-US" dirty="0"/>
          </a:p>
        </p:txBody>
      </p:sp>
    </p:spTree>
    <p:extLst>
      <p:ext uri="{BB962C8B-B14F-4D97-AF65-F5344CB8AC3E}">
        <p14:creationId xmlns:p14="http://schemas.microsoft.com/office/powerpoint/2010/main" val="4063438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106495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20605B-93FF-44CB-8CA6-BDEE29A4F4DA}" type="slidenum">
              <a:rPr lang="en-US" smtClean="0"/>
              <a:t>46</a:t>
            </a:fld>
            <a:endParaRPr lang="en-US" dirty="0"/>
          </a:p>
        </p:txBody>
      </p:sp>
    </p:spTree>
    <p:extLst>
      <p:ext uri="{BB962C8B-B14F-4D97-AF65-F5344CB8AC3E}">
        <p14:creationId xmlns:p14="http://schemas.microsoft.com/office/powerpoint/2010/main" val="3183392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2864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382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6607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050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058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4339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8231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00DE520-AE5C-4E00-98A1-F85905C4C2A2}"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41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7441742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00DE520-AE5C-4E00-98A1-F85905C4C2A2}" type="slidenum">
              <a:rPr lang="en-GB" smtClean="0"/>
              <a:t>‹#›</a:t>
            </a:fld>
            <a:endParaRPr lang="en-GB"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90507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1727591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2986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2779601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234799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dirty="0"/>
          </a:p>
        </p:txBody>
      </p:sp>
      <p:sp>
        <p:nvSpPr>
          <p:cNvPr id="9" name="Slide Number Placeholder 8"/>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24717465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E4749B1-08E1-42F6-A8D2-0BE861473D3E}" type="datetimeFigureOut">
              <a:rPr lang="en-GB" smtClean="0"/>
              <a:t>13/07/2024</a:t>
            </a:fld>
            <a:endParaRPr lang="en-GB"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00DE520-AE5C-4E00-98A1-F85905C4C2A2}" type="slidenum">
              <a:rPr lang="en-GB" smtClean="0"/>
              <a:t>‹#›</a:t>
            </a:fld>
            <a:endParaRPr lang="en-GB" dirty="0"/>
          </a:p>
        </p:txBody>
      </p:sp>
    </p:spTree>
    <p:extLst>
      <p:ext uri="{BB962C8B-B14F-4D97-AF65-F5344CB8AC3E}">
        <p14:creationId xmlns:p14="http://schemas.microsoft.com/office/powerpoint/2010/main" val="12906091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23132376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867263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4749B1-08E1-42F6-A8D2-0BE861473D3E}" type="datetimeFigureOut">
              <a:rPr lang="en-GB" smtClean="0"/>
              <a:t>13/07/2024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00DE520-AE5C-4E00-98A1-F85905C4C2A2}" type="slidenum">
              <a:rPr lang="en-GB" smtClean="0"/>
              <a:t>‹#›</a:t>
            </a:fld>
            <a:endParaRPr lang="en-GB" dirty="0"/>
          </a:p>
        </p:txBody>
      </p:sp>
    </p:spTree>
    <p:extLst>
      <p:ext uri="{BB962C8B-B14F-4D97-AF65-F5344CB8AC3E}">
        <p14:creationId xmlns:p14="http://schemas.microsoft.com/office/powerpoint/2010/main" val="22756608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1306031"/>
            <a:ext cx="10515600" cy="747881"/>
          </a:xfrm>
          <a:prstGeom prst="rect">
            <a:avLst/>
          </a:prstGeom>
        </p:spPr>
        <p:txBody>
          <a:bodyPr/>
          <a:lstStyle>
            <a:lvl1pPr>
              <a:defRPr/>
            </a:lvl1pPr>
          </a:lstStyle>
          <a:p>
            <a:r>
              <a:rPr lang="en-US" dirty="0"/>
              <a:t>Click to edit Master title style</a:t>
            </a:r>
            <a:endParaRPr lang="en-GB" dirty="0"/>
          </a:p>
        </p:txBody>
      </p:sp>
      <p:sp>
        <p:nvSpPr>
          <p:cNvPr id="6" name="Text Placeholder 2"/>
          <p:cNvSpPr>
            <a:spLocks noGrp="1"/>
          </p:cNvSpPr>
          <p:nvPr>
            <p:ph idx="1"/>
          </p:nvPr>
        </p:nvSpPr>
        <p:spPr>
          <a:xfrm>
            <a:off x="838200" y="2053910"/>
            <a:ext cx="10515600" cy="400233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3" name="Date Placeholder 3">
            <a:extLst>
              <a:ext uri="{FF2B5EF4-FFF2-40B4-BE49-F238E27FC236}">
                <a16:creationId xmlns:a16="http://schemas.microsoft.com/office/drawing/2014/main" id="{6CBF7F2E-4CC6-5A9A-A691-8D9F4C76F036}"/>
              </a:ext>
            </a:extLst>
          </p:cNvPr>
          <p:cNvSpPr>
            <a:spLocks noGrp="1"/>
          </p:cNvSpPr>
          <p:nvPr>
            <p:ph type="dt" sz="half" idx="10"/>
          </p:nvPr>
        </p:nvSpPr>
        <p:spPr/>
        <p:txBody>
          <a:bodyPr/>
          <a:lstStyle>
            <a:lvl1pPr>
              <a:defRPr/>
            </a:lvl1pPr>
          </a:lstStyle>
          <a:p>
            <a:pPr>
              <a:defRPr/>
            </a:pPr>
            <a:fld id="{C5A28E9E-8B44-441B-AF10-F9A565A3C559}" type="datetime1">
              <a:rPr lang="en-GB"/>
              <a:pPr>
                <a:defRPr/>
              </a:pPr>
              <a:t>13/07/2024</a:t>
            </a:fld>
            <a:endParaRPr lang="en-GB" dirty="0"/>
          </a:p>
        </p:txBody>
      </p:sp>
      <p:sp>
        <p:nvSpPr>
          <p:cNvPr id="4" name="Footer Placeholder 4">
            <a:extLst>
              <a:ext uri="{FF2B5EF4-FFF2-40B4-BE49-F238E27FC236}">
                <a16:creationId xmlns:a16="http://schemas.microsoft.com/office/drawing/2014/main" id="{4B1FB123-FC80-AB97-BF6A-A239E3A9AD74}"/>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D891B47-0948-0516-3C75-716A3C22A66B}"/>
              </a:ext>
            </a:extLst>
          </p:cNvPr>
          <p:cNvSpPr>
            <a:spLocks noGrp="1"/>
          </p:cNvSpPr>
          <p:nvPr>
            <p:ph type="sldNum" sz="quarter" idx="12"/>
          </p:nvPr>
        </p:nvSpPr>
        <p:spPr/>
        <p:txBody>
          <a:bodyPr/>
          <a:lstStyle>
            <a:lvl1pPr>
              <a:defRPr/>
            </a:lvl1pPr>
          </a:lstStyle>
          <a:p>
            <a:fld id="{65548AAF-36A9-4347-8808-F27E331AB08F}" type="slidenum">
              <a:rPr lang="en-GB" altLang="en-US"/>
              <a:pPr/>
              <a:t>‹#›</a:t>
            </a:fld>
            <a:endParaRPr lang="en-GB" altLang="en-US"/>
          </a:p>
        </p:txBody>
      </p:sp>
    </p:spTree>
    <p:extLst>
      <p:ext uri="{BB962C8B-B14F-4D97-AF65-F5344CB8AC3E}">
        <p14:creationId xmlns:p14="http://schemas.microsoft.com/office/powerpoint/2010/main" val="103349177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5500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28380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260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410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473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3975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0742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9266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3.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C92491-A1F6-B645-B34D-451D0331D381}"/>
              </a:ext>
            </a:extLst>
          </p:cNvPr>
          <p:cNvPicPr>
            <a:picLocks noChangeAspect="1"/>
          </p:cNvPicPr>
          <p:nvPr userDrawn="1"/>
        </p:nvPicPr>
        <p:blipFill>
          <a:blip r:embed="rId7"/>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9FE78AAF-2566-FC4C-845B-8F9869F97314}"/>
              </a:ext>
            </a:extLst>
          </p:cNvPr>
          <p:cNvSpPr/>
          <p:nvPr userDrawn="1"/>
        </p:nvSpPr>
        <p:spPr>
          <a:xfrm>
            <a:off x="9215439" y="6256334"/>
            <a:ext cx="3081664" cy="365125"/>
          </a:xfrm>
          <a:prstGeom prst="rect">
            <a:avLst/>
          </a:prstGeom>
          <a:solidFill>
            <a:srgbClr val="D9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2" name="Slide Number Placeholder 5">
            <a:extLst>
              <a:ext uri="{FF2B5EF4-FFF2-40B4-BE49-F238E27FC236}">
                <a16:creationId xmlns:a16="http://schemas.microsoft.com/office/drawing/2014/main" id="{532FCEE1-94D1-FE49-992F-2511180BCA37}"/>
              </a:ext>
            </a:extLst>
          </p:cNvPr>
          <p:cNvSpPr>
            <a:spLocks noGrp="1"/>
          </p:cNvSpPr>
          <p:nvPr>
            <p:ph type="sldNum" sz="quarter" idx="4"/>
          </p:nvPr>
        </p:nvSpPr>
        <p:spPr>
          <a:xfrm>
            <a:off x="9215439" y="6284910"/>
            <a:ext cx="2470752" cy="365125"/>
          </a:xfrm>
          <a:prstGeom prst="rect">
            <a:avLst/>
          </a:prstGeom>
        </p:spPr>
        <p:txBody>
          <a:bodyPr/>
          <a:lstStyle>
            <a:lvl1pPr algn="r">
              <a:defRPr sz="1400">
                <a:solidFill>
                  <a:schemeClr val="bg1"/>
                </a:solidFill>
                <a:latin typeface="Arial" panose="020B0604020202020204" pitchFamily="34" charset="0"/>
                <a:cs typeface="Arial" panose="020B0604020202020204" pitchFamily="34" charset="0"/>
              </a:defRPr>
            </a:lvl1pPr>
          </a:lstStyle>
          <a:p>
            <a:r>
              <a:rPr lang="x-none" dirty="0"/>
              <a:t>Presentation title 05/03/2020</a:t>
            </a:r>
          </a:p>
        </p:txBody>
      </p:sp>
      <p:pic>
        <p:nvPicPr>
          <p:cNvPr id="2" name="Picture 1">
            <a:extLst>
              <a:ext uri="{FF2B5EF4-FFF2-40B4-BE49-F238E27FC236}">
                <a16:creationId xmlns:a16="http://schemas.microsoft.com/office/drawing/2014/main" id="{2F322504-08A4-4057-8738-1F8E3A36C2DA}"/>
              </a:ext>
            </a:extLst>
          </p:cNvPr>
          <p:cNvPicPr>
            <a:picLocks noChangeAspect="1"/>
          </p:cNvPicPr>
          <p:nvPr userDrawn="1"/>
        </p:nvPicPr>
        <p:blipFill>
          <a:blip r:embed="rId8"/>
          <a:stretch>
            <a:fillRect/>
          </a:stretch>
        </p:blipFill>
        <p:spPr>
          <a:xfrm>
            <a:off x="0" y="111507"/>
            <a:ext cx="12192000" cy="1863479"/>
          </a:xfrm>
          <a:prstGeom prst="rect">
            <a:avLst/>
          </a:prstGeom>
        </p:spPr>
      </p:pic>
    </p:spTree>
    <p:extLst>
      <p:ext uri="{BB962C8B-B14F-4D97-AF65-F5344CB8AC3E}">
        <p14:creationId xmlns:p14="http://schemas.microsoft.com/office/powerpoint/2010/main" val="16678492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C92491-A1F6-B645-B34D-451D0331D381}"/>
              </a:ext>
            </a:extLst>
          </p:cNvPr>
          <p:cNvPicPr>
            <a:picLocks noChangeAspect="1"/>
          </p:cNvPicPr>
          <p:nvPr userDrawn="1"/>
        </p:nvPicPr>
        <p:blipFill>
          <a:blip r:embed="rId7"/>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9FE78AAF-2566-FC4C-845B-8F9869F97314}"/>
              </a:ext>
            </a:extLst>
          </p:cNvPr>
          <p:cNvSpPr/>
          <p:nvPr userDrawn="1"/>
        </p:nvSpPr>
        <p:spPr>
          <a:xfrm>
            <a:off x="9215439" y="6256334"/>
            <a:ext cx="3081664" cy="365125"/>
          </a:xfrm>
          <a:prstGeom prst="rect">
            <a:avLst/>
          </a:prstGeom>
          <a:solidFill>
            <a:srgbClr val="D9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12" name="Slide Number Placeholder 5">
            <a:extLst>
              <a:ext uri="{FF2B5EF4-FFF2-40B4-BE49-F238E27FC236}">
                <a16:creationId xmlns:a16="http://schemas.microsoft.com/office/drawing/2014/main" id="{532FCEE1-94D1-FE49-992F-2511180BCA37}"/>
              </a:ext>
            </a:extLst>
          </p:cNvPr>
          <p:cNvSpPr>
            <a:spLocks noGrp="1"/>
          </p:cNvSpPr>
          <p:nvPr>
            <p:ph type="sldNum" sz="quarter" idx="4"/>
          </p:nvPr>
        </p:nvSpPr>
        <p:spPr>
          <a:xfrm>
            <a:off x="9215439" y="6284910"/>
            <a:ext cx="2470752" cy="365125"/>
          </a:xfrm>
          <a:prstGeom prst="rect">
            <a:avLst/>
          </a:prstGeom>
        </p:spPr>
        <p:txBody>
          <a:bodyPr/>
          <a:lstStyle>
            <a:lvl1pPr algn="r">
              <a:defRPr sz="1400">
                <a:solidFill>
                  <a:schemeClr val="bg1"/>
                </a:solidFill>
                <a:latin typeface="Arial" panose="020B0604020202020204" pitchFamily="34" charset="0"/>
                <a:cs typeface="Arial" panose="020B0604020202020204" pitchFamily="34" charset="0"/>
              </a:defRPr>
            </a:lvl1pPr>
          </a:lstStyle>
          <a:p>
            <a:r>
              <a:rPr lang="x-none" dirty="0"/>
              <a:t>Presentation title 05/03/2020</a:t>
            </a:r>
          </a:p>
        </p:txBody>
      </p:sp>
      <p:pic>
        <p:nvPicPr>
          <p:cNvPr id="2" name="Picture 1">
            <a:extLst>
              <a:ext uri="{FF2B5EF4-FFF2-40B4-BE49-F238E27FC236}">
                <a16:creationId xmlns:a16="http://schemas.microsoft.com/office/drawing/2014/main" id="{10C266AA-276D-47C0-9AEE-6471C6BD8C9F}"/>
              </a:ext>
            </a:extLst>
          </p:cNvPr>
          <p:cNvPicPr>
            <a:picLocks noChangeAspect="1"/>
          </p:cNvPicPr>
          <p:nvPr userDrawn="1"/>
        </p:nvPicPr>
        <p:blipFill>
          <a:blip r:embed="rId8"/>
          <a:stretch>
            <a:fillRect/>
          </a:stretch>
        </p:blipFill>
        <p:spPr>
          <a:xfrm>
            <a:off x="0" y="103194"/>
            <a:ext cx="12192000" cy="1863479"/>
          </a:xfrm>
          <a:prstGeom prst="rect">
            <a:avLst/>
          </a:prstGeom>
        </p:spPr>
      </p:pic>
    </p:spTree>
    <p:extLst>
      <p:ext uri="{BB962C8B-B14F-4D97-AF65-F5344CB8AC3E}">
        <p14:creationId xmlns:p14="http://schemas.microsoft.com/office/powerpoint/2010/main" val="284421153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6C92491-A1F6-B645-B34D-451D0331D381}"/>
              </a:ext>
            </a:extLst>
          </p:cNvPr>
          <p:cNvPicPr>
            <a:picLocks noChangeAspect="1"/>
          </p:cNvPicPr>
          <p:nvPr userDrawn="1"/>
        </p:nvPicPr>
        <p:blipFill>
          <a:blip r:embed="rId7"/>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9FE78AAF-2566-FC4C-845B-8F9869F97314}"/>
              </a:ext>
            </a:extLst>
          </p:cNvPr>
          <p:cNvSpPr/>
          <p:nvPr userDrawn="1"/>
        </p:nvSpPr>
        <p:spPr>
          <a:xfrm>
            <a:off x="9215439" y="6256334"/>
            <a:ext cx="3081664" cy="365125"/>
          </a:xfrm>
          <a:prstGeom prst="rect">
            <a:avLst/>
          </a:prstGeom>
          <a:solidFill>
            <a:srgbClr val="D92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LB"/>
          </a:p>
        </p:txBody>
      </p:sp>
      <p:sp>
        <p:nvSpPr>
          <p:cNvPr id="12" name="Slide Number Placeholder 5">
            <a:extLst>
              <a:ext uri="{FF2B5EF4-FFF2-40B4-BE49-F238E27FC236}">
                <a16:creationId xmlns:a16="http://schemas.microsoft.com/office/drawing/2014/main" id="{532FCEE1-94D1-FE49-992F-2511180BCA37}"/>
              </a:ext>
            </a:extLst>
          </p:cNvPr>
          <p:cNvSpPr>
            <a:spLocks noGrp="1"/>
          </p:cNvSpPr>
          <p:nvPr>
            <p:ph type="sldNum" sz="quarter" idx="4"/>
          </p:nvPr>
        </p:nvSpPr>
        <p:spPr>
          <a:xfrm>
            <a:off x="9215439" y="6284910"/>
            <a:ext cx="2470752" cy="365125"/>
          </a:xfrm>
          <a:prstGeom prst="rect">
            <a:avLst/>
          </a:prstGeom>
        </p:spPr>
        <p:txBody>
          <a:bodyPr/>
          <a:lstStyle>
            <a:lvl1pPr algn="r">
              <a:defRPr sz="1400">
                <a:solidFill>
                  <a:schemeClr val="bg1"/>
                </a:solidFill>
                <a:latin typeface="Arial" panose="020B0604020202020204" pitchFamily="34" charset="0"/>
                <a:cs typeface="Arial" panose="020B0604020202020204" pitchFamily="34" charset="0"/>
              </a:defRPr>
            </a:lvl1pPr>
          </a:lstStyle>
          <a:p>
            <a:r>
              <a:rPr lang="en-LB" dirty="0"/>
              <a:t>Presentation title 05/03/2020</a:t>
            </a:r>
          </a:p>
        </p:txBody>
      </p:sp>
      <p:pic>
        <p:nvPicPr>
          <p:cNvPr id="2" name="Picture 1">
            <a:extLst>
              <a:ext uri="{FF2B5EF4-FFF2-40B4-BE49-F238E27FC236}">
                <a16:creationId xmlns:a16="http://schemas.microsoft.com/office/drawing/2014/main" id="{6723B146-5093-48CF-ADA8-02E28F57F30A}"/>
              </a:ext>
            </a:extLst>
          </p:cNvPr>
          <p:cNvPicPr>
            <a:picLocks noChangeAspect="1"/>
          </p:cNvPicPr>
          <p:nvPr userDrawn="1"/>
        </p:nvPicPr>
        <p:blipFill>
          <a:blip r:embed="rId8"/>
          <a:stretch>
            <a:fillRect/>
          </a:stretch>
        </p:blipFill>
        <p:spPr>
          <a:xfrm>
            <a:off x="0" y="0"/>
            <a:ext cx="12192000" cy="1863479"/>
          </a:xfrm>
          <a:prstGeom prst="rect">
            <a:avLst/>
          </a:prstGeom>
        </p:spPr>
      </p:pic>
    </p:spTree>
    <p:extLst>
      <p:ext uri="{BB962C8B-B14F-4D97-AF65-F5344CB8AC3E}">
        <p14:creationId xmlns:p14="http://schemas.microsoft.com/office/powerpoint/2010/main" val="306621191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L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E4749B1-08E1-42F6-A8D2-0BE861473D3E}" type="datetimeFigureOut">
              <a:rPr lang="en-GB" smtClean="0"/>
              <a:t>13/07/2024</a:t>
            </a:fld>
            <a:endParaRPr lang="en-GB"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800DE520-AE5C-4E00-98A1-F85905C4C2A2}" type="slidenum">
              <a:rPr lang="en-GB" smtClean="0"/>
              <a:t>‹#›</a:t>
            </a:fld>
            <a:endParaRPr lang="en-GB"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85070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2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28.xml"/><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1.png"/><Relationship Id="rId1" Type="http://schemas.openxmlformats.org/officeDocument/2006/relationships/slideLayout" Target="../slideLayouts/slideLayout17.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5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5.png"/><Relationship Id="rId1" Type="http://schemas.openxmlformats.org/officeDocument/2006/relationships/slideLayout" Target="../slideLayouts/slideLayout17.xml"/><Relationship Id="rId5" Type="http://schemas.openxmlformats.org/officeDocument/2006/relationships/image" Target="../media/image7.png"/><Relationship Id="rId4" Type="http://schemas.openxmlformats.org/officeDocument/2006/relationships/image" Target="../media/image76.jpe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with low confidence">
            <a:extLst>
              <a:ext uri="{FF2B5EF4-FFF2-40B4-BE49-F238E27FC236}">
                <a16:creationId xmlns:a16="http://schemas.microsoft.com/office/drawing/2014/main" id="{A969C213-7DF1-DBBA-D0BC-523FE229B42A}"/>
              </a:ext>
            </a:extLst>
          </p:cNvPr>
          <p:cNvPicPr>
            <a:picLocks noChangeAspect="1"/>
          </p:cNvPicPr>
          <p:nvPr/>
        </p:nvPicPr>
        <p:blipFill rotWithShape="1">
          <a:blip r:embed="rId2"/>
          <a:srcRect l="12656" t="15278" r="14923" b="13472"/>
          <a:stretch/>
        </p:blipFill>
        <p:spPr>
          <a:xfrm>
            <a:off x="779556" y="1444057"/>
            <a:ext cx="3505200" cy="1939793"/>
          </a:xfrm>
          <a:prstGeom prst="rect">
            <a:avLst/>
          </a:prstGeom>
        </p:spPr>
      </p:pic>
      <p:cxnSp>
        <p:nvCxnSpPr>
          <p:cNvPr id="55" name="Straight Connector 54">
            <a:extLst>
              <a:ext uri="{FF2B5EF4-FFF2-40B4-BE49-F238E27FC236}">
                <a16:creationId xmlns:a16="http://schemas.microsoft.com/office/drawing/2014/main" id="{D4BDCD00-BA97-40D8-93CD-0A9CA931BE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2080" y="3429000"/>
            <a:ext cx="263652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Content Placeholder 4" descr="Graphical user interface, text, application&#10;&#10;Description automatically generated">
            <a:extLst>
              <a:ext uri="{FF2B5EF4-FFF2-40B4-BE49-F238E27FC236}">
                <a16:creationId xmlns:a16="http://schemas.microsoft.com/office/drawing/2014/main" id="{0D7D5F19-5566-B7AD-CB0C-B41BD543BDC4}"/>
              </a:ext>
            </a:extLst>
          </p:cNvPr>
          <p:cNvPicPr>
            <a:picLocks noChangeAspect="1"/>
          </p:cNvPicPr>
          <p:nvPr/>
        </p:nvPicPr>
        <p:blipFill rotWithShape="1">
          <a:blip r:embed="rId3"/>
          <a:srcRect l="23336" t="58750" r="25653" b="7380"/>
          <a:stretch/>
        </p:blipFill>
        <p:spPr>
          <a:xfrm>
            <a:off x="490115" y="4087486"/>
            <a:ext cx="3918025" cy="1463325"/>
          </a:xfrm>
          <a:prstGeom prst="rect">
            <a:avLst/>
          </a:prstGeom>
        </p:spPr>
      </p:pic>
      <p:cxnSp>
        <p:nvCxnSpPr>
          <p:cNvPr id="57" name="Straight Connector 56">
            <a:extLst>
              <a:ext uri="{FF2B5EF4-FFF2-40B4-BE49-F238E27FC236}">
                <a16:creationId xmlns:a16="http://schemas.microsoft.com/office/drawing/2014/main" id="{2D631E40-F51C-4828-B23B-DF90351329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4F4278-1E08-4DA1-E9A6-8EFC0C575F3C}"/>
              </a:ext>
            </a:extLst>
          </p:cNvPr>
          <p:cNvSpPr txBox="1"/>
          <p:nvPr/>
        </p:nvSpPr>
        <p:spPr>
          <a:xfrm>
            <a:off x="4777679" y="1900965"/>
            <a:ext cx="6340759" cy="3434273"/>
          </a:xfrm>
          <a:prstGeom prst="rect">
            <a:avLst/>
          </a:prstGeom>
          <a:noFill/>
        </p:spPr>
        <p:txBody>
          <a:bodyPr wrap="square">
            <a:spAutoFit/>
          </a:bodyPr>
          <a:lstStyle/>
          <a:p>
            <a:pPr marL="0" marR="0">
              <a:lnSpc>
                <a:spcPct val="115000"/>
              </a:lnSpc>
              <a:spcBef>
                <a:spcPts val="0"/>
              </a:spcBef>
              <a:spcAft>
                <a:spcPts val="0"/>
              </a:spcAft>
            </a:pPr>
            <a:r>
              <a:rPr lang="en-US" sz="2400" b="1" dirty="0">
                <a:solidFill>
                  <a:srgbClr val="0070C0"/>
                </a:solidFill>
                <a:effectLst/>
                <a:ea typeface="Arial" panose="020B0604020202020204" pitchFamily="34" charset="0"/>
                <a:cs typeface="Arial" panose="020B0604020202020204" pitchFamily="34" charset="0"/>
              </a:rPr>
              <a:t>CAPACITY BUILDING TRAINING FOR NEW</a:t>
            </a:r>
            <a:endParaRPr lang="ru-RU" sz="2400" dirty="0">
              <a:solidFill>
                <a:srgbClr val="0070C0"/>
              </a:solidFill>
              <a:effectLst/>
              <a:ea typeface="Calibri" panose="020F0502020204030204" pitchFamily="34" charset="0"/>
              <a:cs typeface="Arial" panose="020B0604020202020204" pitchFamily="34" charset="0"/>
            </a:endParaRPr>
          </a:p>
          <a:p>
            <a:pPr marL="0" marR="0">
              <a:lnSpc>
                <a:spcPct val="115000"/>
              </a:lnSpc>
              <a:spcBef>
                <a:spcPts val="0"/>
              </a:spcBef>
              <a:spcAft>
                <a:spcPts val="0"/>
              </a:spcAft>
            </a:pPr>
            <a:r>
              <a:rPr lang="en-US" sz="2400" b="1" dirty="0">
                <a:solidFill>
                  <a:srgbClr val="0070C0"/>
                </a:solidFill>
                <a:effectLst/>
                <a:ea typeface="Arial" panose="020B0604020202020204" pitchFamily="34" charset="0"/>
                <a:cs typeface="Arial" panose="020B0604020202020204" pitchFamily="34" charset="0"/>
              </a:rPr>
              <a:t>SCHOOL ADVISORY BOARD MEMBERS IN LEBANON</a:t>
            </a:r>
          </a:p>
          <a:p>
            <a:pPr marL="0" marR="0">
              <a:lnSpc>
                <a:spcPct val="115000"/>
              </a:lnSpc>
              <a:spcBef>
                <a:spcPts val="0"/>
              </a:spcBef>
              <a:spcAft>
                <a:spcPts val="0"/>
              </a:spcAft>
            </a:pPr>
            <a:r>
              <a:rPr lang="en-US" sz="2400" b="1" dirty="0">
                <a:solidFill>
                  <a:srgbClr val="0070C0"/>
                </a:solidFill>
                <a:ea typeface="Calibri" panose="020F0502020204030204" pitchFamily="34" charset="0"/>
                <a:cs typeface="Arial" panose="020B0604020202020204" pitchFamily="34" charset="0"/>
              </a:rPr>
              <a:t>June-July 2024</a:t>
            </a:r>
            <a:endParaRPr lang="ru-RU" sz="2400" dirty="0">
              <a:solidFill>
                <a:srgbClr val="0070C0"/>
              </a:solidFill>
              <a:effectLst/>
              <a:ea typeface="Calibri" panose="020F0502020204030204" pitchFamily="34" charset="0"/>
              <a:cs typeface="Arial" panose="020B0604020202020204" pitchFamily="34" charset="0"/>
            </a:endParaRP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 </a:t>
            </a:r>
          </a:p>
          <a:p>
            <a:pPr marL="0" marR="0">
              <a:lnSpc>
                <a:spcPct val="115000"/>
              </a:lnSpc>
              <a:spcBef>
                <a:spcPts val="0"/>
              </a:spcBef>
              <a:spcAft>
                <a:spcPts val="0"/>
              </a:spcAft>
            </a:pPr>
            <a:endParaRPr lang="en-US" dirty="0">
              <a:latin typeface="Arial" panose="020B0604020202020204" pitchFamily="34" charset="0"/>
              <a:ea typeface="Times New Roman" panose="02020603050405020304" pitchFamily="18" charset="0"/>
              <a:cs typeface="Arial" panose="020B0604020202020204" pitchFamily="34" charset="0"/>
            </a:endParaRPr>
          </a:p>
          <a:p>
            <a:pPr marL="0" marR="0">
              <a:lnSpc>
                <a:spcPct val="115000"/>
              </a:lnSpc>
              <a:spcBef>
                <a:spcPts val="0"/>
              </a:spcBef>
              <a:spcAft>
                <a:spcPts val="0"/>
              </a:spcAft>
            </a:pPr>
            <a:r>
              <a:rPr lang="en-US" sz="2000" b="1" dirty="0">
                <a:solidFill>
                  <a:srgbClr val="0070C0"/>
                </a:solidFill>
                <a:effectLst/>
                <a:ea typeface="Times New Roman" panose="02020603050405020304" pitchFamily="18" charset="0"/>
                <a:cs typeface="Arial" panose="020B0604020202020204" pitchFamily="34" charset="0"/>
              </a:rPr>
              <a:t>Face to Face Session – Group 1</a:t>
            </a:r>
          </a:p>
          <a:p>
            <a:pPr marL="0" marR="0">
              <a:lnSpc>
                <a:spcPct val="115000"/>
              </a:lnSpc>
              <a:spcBef>
                <a:spcPts val="0"/>
              </a:spcBef>
              <a:spcAft>
                <a:spcPts val="0"/>
              </a:spcAft>
            </a:pPr>
            <a:r>
              <a:rPr lang="en-US" sz="2000" b="1" dirty="0">
                <a:solidFill>
                  <a:srgbClr val="0070C0"/>
                </a:solidFill>
                <a:ea typeface="Calibri" panose="020F0502020204030204" pitchFamily="34" charset="0"/>
                <a:cs typeface="Arial" panose="020B0604020202020204" pitchFamily="34" charset="0"/>
              </a:rPr>
              <a:t> 15</a:t>
            </a:r>
            <a:r>
              <a:rPr lang="en-US" sz="2000" b="1" baseline="30000" dirty="0">
                <a:solidFill>
                  <a:srgbClr val="0070C0"/>
                </a:solidFill>
                <a:ea typeface="Calibri" panose="020F0502020204030204" pitchFamily="34" charset="0"/>
                <a:cs typeface="Arial" panose="020B0604020202020204" pitchFamily="34" charset="0"/>
              </a:rPr>
              <a:t>th</a:t>
            </a:r>
            <a:r>
              <a:rPr lang="en-US" sz="2000" b="1" dirty="0">
                <a:solidFill>
                  <a:srgbClr val="0070C0"/>
                </a:solidFill>
                <a:ea typeface="Calibri" panose="020F0502020204030204" pitchFamily="34" charset="0"/>
                <a:cs typeface="Arial" panose="020B0604020202020204" pitchFamily="34" charset="0"/>
              </a:rPr>
              <a:t> of July 2024</a:t>
            </a:r>
            <a:endParaRPr lang="ru-RU" sz="2000" b="1" dirty="0">
              <a:solidFill>
                <a:srgbClr val="0070C0"/>
              </a:solidFill>
              <a:effectLst/>
              <a:ea typeface="Calibri" panose="020F0502020204030204" pitchFamily="34" charset="0"/>
              <a:cs typeface="Arial" panose="020B0604020202020204" pitchFamily="34" charset="0"/>
            </a:endParaRPr>
          </a:p>
          <a:p>
            <a:pPr marL="0" marR="0">
              <a:lnSpc>
                <a:spcPct val="115000"/>
              </a:lnSpc>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 </a:t>
            </a:r>
            <a:endParaRPr lang="ru-RU" sz="11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603AED4-B02C-40DF-82BA-8F1E895F78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6172" y="494627"/>
            <a:ext cx="1639888"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4572A665-A5AA-47C2-ABA5-DC8047420CF8}"/>
              </a:ext>
            </a:extLst>
          </p:cNvPr>
          <p:cNvPicPr>
            <a:picLocks noChangeAspect="1"/>
          </p:cNvPicPr>
          <p:nvPr/>
        </p:nvPicPr>
        <p:blipFill>
          <a:blip r:embed="rId5"/>
          <a:stretch>
            <a:fillRect/>
          </a:stretch>
        </p:blipFill>
        <p:spPr>
          <a:xfrm>
            <a:off x="4683695" y="299810"/>
            <a:ext cx="1639966" cy="1121761"/>
          </a:xfrm>
          <a:prstGeom prst="rect">
            <a:avLst/>
          </a:prstGeom>
        </p:spPr>
      </p:pic>
      <p:pic>
        <p:nvPicPr>
          <p:cNvPr id="10" name="Picture 4">
            <a:extLst>
              <a:ext uri="{FF2B5EF4-FFF2-40B4-BE49-F238E27FC236}">
                <a16:creationId xmlns:a16="http://schemas.microsoft.com/office/drawing/2014/main" id="{6E837EF3-8C56-4DBF-AB7D-CD88C6F0B2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9628" y="20736"/>
            <a:ext cx="38862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077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1395F-844D-4BFC-9464-479FCEBC512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4DC7FB2-7B36-4069-85E1-863B1FC09919}"/>
              </a:ext>
            </a:extLst>
          </p:cNvPr>
          <p:cNvPicPr>
            <a:picLocks noGrp="1" noChangeAspect="1"/>
          </p:cNvPicPr>
          <p:nvPr>
            <p:ph idx="1"/>
          </p:nvPr>
        </p:nvPicPr>
        <p:blipFill>
          <a:blip r:embed="rId2"/>
          <a:stretch>
            <a:fillRect/>
          </a:stretch>
        </p:blipFill>
        <p:spPr>
          <a:xfrm>
            <a:off x="578068" y="357352"/>
            <a:ext cx="10268607" cy="5864772"/>
          </a:xfrm>
        </p:spPr>
      </p:pic>
    </p:spTree>
    <p:extLst>
      <p:ext uri="{BB962C8B-B14F-4D97-AF65-F5344CB8AC3E}">
        <p14:creationId xmlns:p14="http://schemas.microsoft.com/office/powerpoint/2010/main" val="3894808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1F415-EE11-4DB5-9971-E5EDD276921A}"/>
              </a:ext>
            </a:extLst>
          </p:cNvPr>
          <p:cNvSpPr>
            <a:spLocks noGrp="1"/>
          </p:cNvSpPr>
          <p:nvPr>
            <p:ph type="title"/>
          </p:nvPr>
        </p:nvSpPr>
        <p:spPr/>
        <p:txBody>
          <a:bodyPr/>
          <a:lstStyle/>
          <a:p>
            <a:pPr algn="ctr" rtl="1"/>
            <a:r>
              <a:rPr lang="ar-LB" sz="3600" b="1" dirty="0"/>
              <a:t>خطة لاجتماعات المجلس الاستشاري</a:t>
            </a:r>
            <a:br>
              <a:rPr lang="ar-LB" sz="3600" b="1" dirty="0"/>
            </a:br>
            <a:endParaRPr lang="en-US" dirty="0"/>
          </a:p>
        </p:txBody>
      </p:sp>
      <p:sp>
        <p:nvSpPr>
          <p:cNvPr id="3" name="Content Placeholder 2">
            <a:extLst>
              <a:ext uri="{FF2B5EF4-FFF2-40B4-BE49-F238E27FC236}">
                <a16:creationId xmlns:a16="http://schemas.microsoft.com/office/drawing/2014/main" id="{C63017A1-9B6A-48B1-AF4E-5B02063E6A8D}"/>
              </a:ext>
            </a:extLst>
          </p:cNvPr>
          <p:cNvSpPr>
            <a:spLocks noGrp="1"/>
          </p:cNvSpPr>
          <p:nvPr>
            <p:ph idx="1"/>
          </p:nvPr>
        </p:nvSpPr>
        <p:spPr/>
        <p:txBody>
          <a:bodyPr>
            <a:normAutofit fontScale="85000" lnSpcReduction="20000"/>
          </a:bodyPr>
          <a:lstStyle/>
          <a:p>
            <a:pPr algn="ctr" rtl="1"/>
            <a:r>
              <a:rPr lang="ar-LB" sz="2800" b="1" dirty="0"/>
              <a:t>الجدول الزمني للاجتماعات:</a:t>
            </a:r>
          </a:p>
          <a:p>
            <a:pPr algn="r" rtl="1">
              <a:buFont typeface="+mj-lt"/>
              <a:buAutoNum type="arabicPeriod"/>
            </a:pPr>
            <a:r>
              <a:rPr lang="ar-LB" sz="1900" b="1" dirty="0"/>
              <a:t>الاجتماع الأول: بداية العام الدراسي</a:t>
            </a:r>
            <a:endParaRPr lang="ar-LB" sz="1900" dirty="0"/>
          </a:p>
          <a:p>
            <a:pPr marL="800100" lvl="1" indent="-342900" algn="r" rtl="1">
              <a:buFont typeface="Wingdings" panose="05000000000000000000" pitchFamily="2" charset="2"/>
              <a:buChar char="q"/>
            </a:pPr>
            <a:r>
              <a:rPr lang="ar-LB" sz="1900" b="1" dirty="0"/>
              <a:t>التاريخ</a:t>
            </a:r>
            <a:r>
              <a:rPr lang="ar-LB" sz="1900" dirty="0"/>
              <a:t>: الأسبوع الأول من شهر أيلول</a:t>
            </a:r>
          </a:p>
          <a:p>
            <a:pPr marL="800100" lvl="1" indent="-342900" algn="r" rtl="1">
              <a:buFont typeface="Wingdings" panose="05000000000000000000" pitchFamily="2" charset="2"/>
              <a:buChar char="q"/>
            </a:pPr>
            <a:r>
              <a:rPr lang="ar-LB" sz="1900" b="1" dirty="0"/>
              <a:t>الموضوع</a:t>
            </a:r>
            <a:r>
              <a:rPr lang="ar-LB" sz="1900" dirty="0"/>
              <a:t>: تحديد الأهداف العامة وتوزيع الأدوار</a:t>
            </a:r>
          </a:p>
          <a:p>
            <a:pPr marL="800100" lvl="1" indent="-342900" algn="r" rtl="1">
              <a:buFont typeface="Wingdings" panose="05000000000000000000" pitchFamily="2" charset="2"/>
              <a:buChar char="q"/>
            </a:pPr>
            <a:r>
              <a:rPr lang="ar-LB" sz="1900" b="1" dirty="0"/>
              <a:t>جدول الأعمال</a:t>
            </a:r>
            <a:r>
              <a:rPr lang="ar-LB" sz="1900" dirty="0"/>
              <a:t>:</a:t>
            </a:r>
          </a:p>
          <a:p>
            <a:pPr marL="1257300" lvl="2" indent="-342900" algn="r" rtl="1">
              <a:buFont typeface="Wingdings" panose="05000000000000000000" pitchFamily="2" charset="2"/>
              <a:buChar char="§"/>
            </a:pPr>
            <a:r>
              <a:rPr lang="ar-LB" sz="1900" dirty="0"/>
              <a:t>تقديم أعضاء المجلس الجدد (إن وجدوا).</a:t>
            </a:r>
          </a:p>
          <a:p>
            <a:pPr marL="1257300" lvl="2" indent="-342900" algn="r" rtl="1">
              <a:buFont typeface="Wingdings" panose="05000000000000000000" pitchFamily="2" charset="2"/>
              <a:buChar char="§"/>
            </a:pPr>
            <a:r>
              <a:rPr lang="ar-LB" sz="1900" dirty="0"/>
              <a:t>مراجعة أداء العام الدراسي السابق.</a:t>
            </a:r>
          </a:p>
          <a:p>
            <a:pPr marL="1257300" lvl="2" indent="-342900" algn="r" rtl="1">
              <a:buFont typeface="Wingdings" panose="05000000000000000000" pitchFamily="2" charset="2"/>
              <a:buChar char="§"/>
            </a:pPr>
            <a:r>
              <a:rPr lang="ar-LB" sz="1900" dirty="0"/>
              <a:t>مناقشة الأهداف العامة للسنة الدراسية.</a:t>
            </a:r>
          </a:p>
          <a:p>
            <a:pPr marL="1257300" lvl="2" indent="-342900" algn="r" rtl="1">
              <a:buFont typeface="Wingdings" panose="05000000000000000000" pitchFamily="2" charset="2"/>
              <a:buChar char="§"/>
            </a:pPr>
            <a:r>
              <a:rPr lang="ar-LB" sz="1900" dirty="0"/>
              <a:t>توزيع المسؤوليات والأدوار.</a:t>
            </a:r>
          </a:p>
          <a:p>
            <a:pPr marL="1257300" lvl="2" indent="-342900" algn="r" rtl="1">
              <a:buFont typeface="Wingdings" panose="05000000000000000000" pitchFamily="2" charset="2"/>
              <a:buChar char="§"/>
            </a:pPr>
            <a:r>
              <a:rPr lang="ar-LB" sz="1900" dirty="0"/>
              <a:t>تحديد تواريخ الاجتماعات القادمة.</a:t>
            </a:r>
          </a:p>
          <a:p>
            <a:pPr marL="1143000" lvl="2" indent="-228600" algn="r" rtl="1">
              <a:buFont typeface="+mj-lt"/>
              <a:buAutoNum type="arabicPeriod"/>
            </a:pPr>
            <a:endParaRPr lang="ar-LB" sz="1900" dirty="0"/>
          </a:p>
          <a:p>
            <a:pPr algn="r" rtl="1">
              <a:buFont typeface="+mj-lt"/>
              <a:buAutoNum type="arabicPeriod"/>
            </a:pPr>
            <a:r>
              <a:rPr lang="ar-LB" sz="1900" b="1" dirty="0"/>
              <a:t>الاجتماع الثاني: نهاية الفصل الأول</a:t>
            </a:r>
            <a:endParaRPr lang="ar-LB" sz="1900" dirty="0"/>
          </a:p>
          <a:p>
            <a:pPr marL="800100" lvl="1" indent="-342900" algn="r" rtl="1">
              <a:buFont typeface="Wingdings" panose="05000000000000000000" pitchFamily="2" charset="2"/>
              <a:buChar char="q"/>
            </a:pPr>
            <a:r>
              <a:rPr lang="ar-LB" sz="1900" b="1" dirty="0"/>
              <a:t>التاريخ</a:t>
            </a:r>
            <a:r>
              <a:rPr lang="ar-LB" sz="1900" dirty="0"/>
              <a:t>: الأسبوع الأول من شهر كانون الأول</a:t>
            </a:r>
          </a:p>
          <a:p>
            <a:pPr marL="800100" lvl="1" indent="-342900" algn="r" rtl="1">
              <a:buFont typeface="Wingdings" panose="05000000000000000000" pitchFamily="2" charset="2"/>
              <a:buChar char="q"/>
            </a:pPr>
            <a:r>
              <a:rPr lang="ar-LB" sz="1900" b="1" dirty="0"/>
              <a:t>الموضوع</a:t>
            </a:r>
            <a:r>
              <a:rPr lang="ar-LB" sz="1900" dirty="0"/>
              <a:t>: تقييم التقدم ومناقشة التحديات</a:t>
            </a:r>
          </a:p>
          <a:p>
            <a:pPr marL="800100" lvl="1" indent="-342900" algn="r" rtl="1">
              <a:buFont typeface="Wingdings" panose="05000000000000000000" pitchFamily="2" charset="2"/>
              <a:buChar char="q"/>
            </a:pPr>
            <a:r>
              <a:rPr lang="ar-LB" sz="1900" b="1" dirty="0"/>
              <a:t>جدول الأعمال</a:t>
            </a:r>
            <a:r>
              <a:rPr lang="ar-LB" sz="1900" dirty="0"/>
              <a:t>:</a:t>
            </a:r>
          </a:p>
          <a:p>
            <a:pPr marL="1257300" lvl="2" indent="-342900" algn="r" rtl="1">
              <a:buFont typeface="Wingdings" panose="05000000000000000000" pitchFamily="2" charset="2"/>
              <a:buChar char="§"/>
            </a:pPr>
            <a:r>
              <a:rPr lang="ar-LB" sz="1900" dirty="0"/>
              <a:t>مراجعة التقارير الدورية حول التقدم المحرز.</a:t>
            </a:r>
          </a:p>
          <a:p>
            <a:pPr marL="1257300" lvl="2" indent="-342900" algn="r" rtl="1">
              <a:buFont typeface="Wingdings" panose="05000000000000000000" pitchFamily="2" charset="2"/>
              <a:buChar char="§"/>
            </a:pPr>
            <a:r>
              <a:rPr lang="ar-LB" sz="1900" dirty="0"/>
              <a:t>مناقشة التحديات والعقبات التي واجهتها المدارس.</a:t>
            </a:r>
          </a:p>
          <a:p>
            <a:pPr marL="1257300" lvl="2" indent="-342900" algn="r" rtl="1">
              <a:buFont typeface="Wingdings" panose="05000000000000000000" pitchFamily="2" charset="2"/>
              <a:buChar char="§"/>
            </a:pPr>
            <a:r>
              <a:rPr lang="ar-LB" sz="1900" dirty="0"/>
              <a:t>وضع خطط لتحسين الأداء وتجاوز التحديات.</a:t>
            </a:r>
          </a:p>
          <a:p>
            <a:pPr marL="1257300" lvl="2" indent="-342900" algn="r" rtl="1">
              <a:buFont typeface="Wingdings" panose="05000000000000000000" pitchFamily="2" charset="2"/>
              <a:buChar char="§"/>
            </a:pPr>
            <a:r>
              <a:rPr lang="ar-LB" sz="1900" dirty="0"/>
              <a:t>تقييم مدى تقدم المشاريع والمبادرات.</a:t>
            </a:r>
          </a:p>
          <a:p>
            <a:pPr algn="r" rtl="1"/>
            <a:endParaRPr lang="en-US" sz="3200" b="1" dirty="0"/>
          </a:p>
        </p:txBody>
      </p:sp>
      <p:pic>
        <p:nvPicPr>
          <p:cNvPr id="5" name="Picture 4">
            <a:extLst>
              <a:ext uri="{FF2B5EF4-FFF2-40B4-BE49-F238E27FC236}">
                <a16:creationId xmlns:a16="http://schemas.microsoft.com/office/drawing/2014/main" id="{E14800AB-AC3C-4F26-BD84-D044EF362ADD}"/>
              </a:ext>
            </a:extLst>
          </p:cNvPr>
          <p:cNvPicPr>
            <a:picLocks noChangeAspect="1"/>
          </p:cNvPicPr>
          <p:nvPr/>
        </p:nvPicPr>
        <p:blipFill>
          <a:blip r:embed="rId2"/>
          <a:stretch>
            <a:fillRect/>
          </a:stretch>
        </p:blipFill>
        <p:spPr>
          <a:xfrm>
            <a:off x="686889" y="3229693"/>
            <a:ext cx="2993572" cy="2810691"/>
          </a:xfrm>
          <a:prstGeom prst="rect">
            <a:avLst/>
          </a:prstGeom>
        </p:spPr>
      </p:pic>
      <p:sp>
        <p:nvSpPr>
          <p:cNvPr id="4" name="Text Placeholder 3">
            <a:extLst>
              <a:ext uri="{FF2B5EF4-FFF2-40B4-BE49-F238E27FC236}">
                <a16:creationId xmlns:a16="http://schemas.microsoft.com/office/drawing/2014/main" id="{4CEE087D-3B95-40E5-905C-6AA6D6F3B81A}"/>
              </a:ext>
            </a:extLst>
          </p:cNvPr>
          <p:cNvSpPr>
            <a:spLocks noGrp="1"/>
          </p:cNvSpPr>
          <p:nvPr>
            <p:ph type="body" sz="half" idx="2"/>
          </p:nvPr>
        </p:nvSpPr>
        <p:spPr>
          <a:xfrm>
            <a:off x="583475" y="3006437"/>
            <a:ext cx="3200400" cy="3257204"/>
          </a:xfrm>
        </p:spPr>
        <p:txBody>
          <a:bodyPr/>
          <a:lstStyle/>
          <a:p>
            <a:endParaRPr lang="en-US" dirty="0"/>
          </a:p>
        </p:txBody>
      </p:sp>
    </p:spTree>
    <p:extLst>
      <p:ext uri="{BB962C8B-B14F-4D97-AF65-F5344CB8AC3E}">
        <p14:creationId xmlns:p14="http://schemas.microsoft.com/office/powerpoint/2010/main" val="1804093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DB85B-CCF9-46DD-AF92-154EAF807486}"/>
              </a:ext>
            </a:extLst>
          </p:cNvPr>
          <p:cNvSpPr>
            <a:spLocks noGrp="1"/>
          </p:cNvSpPr>
          <p:nvPr>
            <p:ph type="title"/>
          </p:nvPr>
        </p:nvSpPr>
        <p:spPr/>
        <p:txBody>
          <a:bodyPr/>
          <a:lstStyle/>
          <a:p>
            <a:endParaRPr lang="en-US" dirty="0"/>
          </a:p>
        </p:txBody>
      </p:sp>
      <p:pic>
        <p:nvPicPr>
          <p:cNvPr id="10" name="Content Placeholder 9">
            <a:extLst>
              <a:ext uri="{FF2B5EF4-FFF2-40B4-BE49-F238E27FC236}">
                <a16:creationId xmlns:a16="http://schemas.microsoft.com/office/drawing/2014/main" id="{730D70E8-F69C-4D7A-9A86-175E5A201CF4}"/>
              </a:ext>
            </a:extLst>
          </p:cNvPr>
          <p:cNvPicPr>
            <a:picLocks noGrp="1" noChangeAspect="1"/>
          </p:cNvPicPr>
          <p:nvPr>
            <p:ph sz="half" idx="1"/>
          </p:nvPr>
        </p:nvPicPr>
        <p:blipFill>
          <a:blip r:embed="rId2"/>
          <a:stretch>
            <a:fillRect/>
          </a:stretch>
        </p:blipFill>
        <p:spPr>
          <a:xfrm>
            <a:off x="1097281" y="286604"/>
            <a:ext cx="4138748" cy="5340350"/>
          </a:xfrm>
          <a:prstGeom prst="rect">
            <a:avLst/>
          </a:prstGeom>
        </p:spPr>
      </p:pic>
      <p:sp>
        <p:nvSpPr>
          <p:cNvPr id="5" name="Rectangle 1">
            <a:extLst>
              <a:ext uri="{FF2B5EF4-FFF2-40B4-BE49-F238E27FC236}">
                <a16:creationId xmlns:a16="http://schemas.microsoft.com/office/drawing/2014/main" id="{679701A2-6451-4B4F-A545-A2586EE1E240}"/>
              </a:ext>
            </a:extLst>
          </p:cNvPr>
          <p:cNvSpPr>
            <a:spLocks noGrp="1" noChangeArrowheads="1"/>
          </p:cNvSpPr>
          <p:nvPr>
            <p:ph sz="half" idx="2"/>
          </p:nvPr>
        </p:nvSpPr>
        <p:spPr bwMode="auto">
          <a:xfrm>
            <a:off x="5921226" y="2007985"/>
            <a:ext cx="524695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457200" marR="0" lvl="1" indent="0" algn="r" defTabSz="914400" rtl="1" eaLnBrk="0" fontAlgn="base" latinLnBrk="0" hangingPunct="0">
              <a:lnSpc>
                <a:spcPct val="100000"/>
              </a:lnSpc>
              <a:spcBef>
                <a:spcPct val="0"/>
              </a:spcBef>
              <a:spcAft>
                <a:spcPct val="0"/>
              </a:spcAft>
              <a:buClrTx/>
              <a:buSzTx/>
              <a:buNone/>
              <a:tabLst/>
            </a:pPr>
            <a:r>
              <a:rPr kumimoji="0" lang="ar-LB" altLang="en-US" sz="2000"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3.- </a:t>
            </a:r>
            <a:r>
              <a:rPr kumimoji="0" lang="ar-SA" altLang="en-US" sz="2000"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الاجتماع الثالث: بداية الفصل الثاني</a:t>
            </a:r>
            <a:endPar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التاريخ</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الأسبوع الأول من شهر </a:t>
            </a:r>
            <a:r>
              <a:rPr kumimoji="0" lang="ar-LB"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شباط</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الموضوع</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التحضير للفعاليات والأنشطة</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جدول الأعمال</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مناقشة الفعاليات والأنشطة المخطط لها للفصل الثاني</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توزيع المهام المتعلقة بالفعاليات</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استعراض المستجدات في المناهج والتقنيات التعليمية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مناقشة احتياجات المعلمين والتدريب المستمر</a:t>
            </a:r>
            <a:r>
              <a:rPr kumimoji="0" lang="en-US"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a:t>
            </a:r>
          </a:p>
        </p:txBody>
      </p:sp>
      <p:sp>
        <p:nvSpPr>
          <p:cNvPr id="6" name="Rectangle 5">
            <a:extLst>
              <a:ext uri="{FF2B5EF4-FFF2-40B4-BE49-F238E27FC236}">
                <a16:creationId xmlns:a16="http://schemas.microsoft.com/office/drawing/2014/main" id="{6636467D-581C-41F5-B49D-255A134FE528}"/>
              </a:ext>
            </a:extLst>
          </p:cNvPr>
          <p:cNvSpPr/>
          <p:nvPr/>
        </p:nvSpPr>
        <p:spPr>
          <a:xfrm>
            <a:off x="10493824" y="3329857"/>
            <a:ext cx="209373" cy="14830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5E0C6F1-8880-4B7B-9D13-E85BF49905F3}"/>
              </a:ext>
            </a:extLst>
          </p:cNvPr>
          <p:cNvPicPr>
            <a:picLocks noChangeAspect="1"/>
          </p:cNvPicPr>
          <p:nvPr/>
        </p:nvPicPr>
        <p:blipFill>
          <a:blip r:embed="rId3"/>
          <a:stretch>
            <a:fillRect/>
          </a:stretch>
        </p:blipFill>
        <p:spPr>
          <a:xfrm>
            <a:off x="10493828" y="3615591"/>
            <a:ext cx="209377" cy="148308"/>
          </a:xfrm>
          <a:prstGeom prst="rect">
            <a:avLst/>
          </a:prstGeom>
        </p:spPr>
      </p:pic>
      <p:pic>
        <p:nvPicPr>
          <p:cNvPr id="8" name="Picture 7">
            <a:extLst>
              <a:ext uri="{FF2B5EF4-FFF2-40B4-BE49-F238E27FC236}">
                <a16:creationId xmlns:a16="http://schemas.microsoft.com/office/drawing/2014/main" id="{139E93F5-3BA4-47B5-9023-C52F7F5FF00B}"/>
              </a:ext>
            </a:extLst>
          </p:cNvPr>
          <p:cNvPicPr>
            <a:picLocks noChangeAspect="1"/>
          </p:cNvPicPr>
          <p:nvPr/>
        </p:nvPicPr>
        <p:blipFill>
          <a:blip r:embed="rId3"/>
          <a:stretch>
            <a:fillRect/>
          </a:stretch>
        </p:blipFill>
        <p:spPr>
          <a:xfrm flipH="1">
            <a:off x="10493824" y="3946396"/>
            <a:ext cx="209378" cy="148309"/>
          </a:xfrm>
          <a:prstGeom prst="rect">
            <a:avLst/>
          </a:prstGeom>
        </p:spPr>
      </p:pic>
      <p:pic>
        <p:nvPicPr>
          <p:cNvPr id="9" name="Picture 8">
            <a:extLst>
              <a:ext uri="{FF2B5EF4-FFF2-40B4-BE49-F238E27FC236}">
                <a16:creationId xmlns:a16="http://schemas.microsoft.com/office/drawing/2014/main" id="{64F2981D-7FEE-4D80-A805-422C0E43414E}"/>
              </a:ext>
            </a:extLst>
          </p:cNvPr>
          <p:cNvPicPr>
            <a:picLocks noChangeAspect="1"/>
          </p:cNvPicPr>
          <p:nvPr/>
        </p:nvPicPr>
        <p:blipFill>
          <a:blip r:embed="rId3"/>
          <a:stretch>
            <a:fillRect/>
          </a:stretch>
        </p:blipFill>
        <p:spPr>
          <a:xfrm>
            <a:off x="10504715" y="4276797"/>
            <a:ext cx="209376" cy="148308"/>
          </a:xfrm>
          <a:prstGeom prst="rect">
            <a:avLst/>
          </a:prstGeom>
        </p:spPr>
      </p:pic>
    </p:spTree>
    <p:extLst>
      <p:ext uri="{BB962C8B-B14F-4D97-AF65-F5344CB8AC3E}">
        <p14:creationId xmlns:p14="http://schemas.microsoft.com/office/powerpoint/2010/main" val="3464746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5ECB99-1634-4CC2-AD27-3DB5EDBE59C7}"/>
              </a:ext>
            </a:extLst>
          </p:cNvPr>
          <p:cNvPicPr>
            <a:picLocks noChangeAspect="1"/>
          </p:cNvPicPr>
          <p:nvPr/>
        </p:nvPicPr>
        <p:blipFill>
          <a:blip r:embed="rId2"/>
          <a:stretch>
            <a:fillRect/>
          </a:stretch>
        </p:blipFill>
        <p:spPr>
          <a:xfrm>
            <a:off x="6156962" y="378581"/>
            <a:ext cx="5784667" cy="5578323"/>
          </a:xfrm>
          <a:prstGeom prst="rect">
            <a:avLst/>
          </a:prstGeom>
        </p:spPr>
      </p:pic>
      <p:sp>
        <p:nvSpPr>
          <p:cNvPr id="2" name="Title 1">
            <a:extLst>
              <a:ext uri="{FF2B5EF4-FFF2-40B4-BE49-F238E27FC236}">
                <a16:creationId xmlns:a16="http://schemas.microsoft.com/office/drawing/2014/main" id="{3E23E199-7088-4C34-A13A-19C6C653F734}"/>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ABF1F2F-2B33-4A08-9A9F-A927FB9A894E}"/>
              </a:ext>
            </a:extLst>
          </p:cNvPr>
          <p:cNvSpPr>
            <a:spLocks noGrp="1"/>
          </p:cNvSpPr>
          <p:nvPr>
            <p:ph sz="half" idx="1"/>
          </p:nvPr>
        </p:nvSpPr>
        <p:spPr/>
        <p:txBody>
          <a:bodyPr/>
          <a:lstStyle/>
          <a:p>
            <a:pPr marL="457200" marR="0" lvl="1" indent="0" algn="r" defTabSz="914400" rtl="1" eaLnBrk="0" fontAlgn="base" latinLnBrk="0" hangingPunct="0">
              <a:lnSpc>
                <a:spcPct val="100000"/>
              </a:lnSpc>
              <a:spcBef>
                <a:spcPct val="0"/>
              </a:spcBef>
              <a:spcAft>
                <a:spcPct val="0"/>
              </a:spcAft>
              <a:buClrTx/>
              <a:buSzTx/>
              <a:buFontTx/>
              <a:buAutoNum type="arabicPeriod" startAt="4"/>
              <a:tabLst/>
            </a:pPr>
            <a:endPar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None/>
              <a:tabLst/>
            </a:pPr>
            <a:r>
              <a:rPr kumimoji="0" lang="ar-LB"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4.-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الاجتماع الرابع: منتصف الفصل الثاني</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التاريخ</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الأسبوع الأول من شهر </a:t>
            </a:r>
            <a:r>
              <a:rPr kumimoji="0" lang="ar-LB"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نيسان</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الموضوع</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متابعة تنفيذ القرارات السابقة</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جدول الأعمال</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مراجعة تنفيذ القرارات والتوصيات من الاجتماعات السابقة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تقديم تقارير الأداء الحالية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مناقشة التحسينات المستمرة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وضع خطط لإغلاق السنة الدراسية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algn="r" rtl="1"/>
            <a:endParaRPr lang="en-US" dirty="0"/>
          </a:p>
        </p:txBody>
      </p:sp>
      <p:sp>
        <p:nvSpPr>
          <p:cNvPr id="4" name="Content Placeholder 3">
            <a:extLst>
              <a:ext uri="{FF2B5EF4-FFF2-40B4-BE49-F238E27FC236}">
                <a16:creationId xmlns:a16="http://schemas.microsoft.com/office/drawing/2014/main" id="{F96581BD-D803-43D6-98AC-A99A5EC3EF1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4151445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12DD9-B706-415C-93A7-14312126BDD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12DB78CD-11C0-4D79-99C5-AB019BF70D22}"/>
              </a:ext>
            </a:extLst>
          </p:cNvPr>
          <p:cNvSpPr>
            <a:spLocks noGrp="1"/>
          </p:cNvSpPr>
          <p:nvPr>
            <p:ph idx="1"/>
          </p:nvPr>
        </p:nvSpPr>
        <p:spPr/>
        <p:txBody>
          <a:bodyPr/>
          <a:lstStyle/>
          <a:p>
            <a:pPr algn="r" rtl="1"/>
            <a:endParaRPr lang="ar-LB" dirty="0">
              <a:latin typeface="Simplified Arabic" panose="02020603050405020304" pitchFamily="18" charset="-78"/>
              <a:cs typeface="Simplified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None/>
              <a:tabLst/>
            </a:pPr>
            <a:r>
              <a:rPr lang="ar-LB" dirty="0">
                <a:latin typeface="Simplified Arabic" panose="02020603050405020304" pitchFamily="18" charset="-78"/>
                <a:cs typeface="Simplified Arabic" panose="02020603050405020304" pitchFamily="18" charset="-78"/>
              </a:rPr>
              <a:t>    </a:t>
            </a:r>
            <a:r>
              <a:rPr lang="ar-LB" b="1" dirty="0">
                <a:solidFill>
                  <a:schemeClr val="accent1">
                    <a:lumMod val="60000"/>
                    <a:lumOff val="40000"/>
                  </a:schemeClr>
                </a:solidFill>
                <a:latin typeface="Simplified Arabic" panose="02020603050405020304" pitchFamily="18" charset="-78"/>
                <a:cs typeface="Simplified Arabic" panose="02020603050405020304" pitchFamily="18" charset="-78"/>
              </a:rPr>
              <a:t>5.-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الاجتماع الخامس: نهاية العام الدراسي</a:t>
            </a:r>
            <a:endParaRPr kumimoji="0" lang="ar-LB"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None/>
              <a:tabLst/>
            </a:pP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التاريخ</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الأسبوع الأول من شهر</a:t>
            </a:r>
            <a:r>
              <a:rPr kumimoji="0" lang="ar-LB"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حزيران</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الموضوع</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 </a:t>
            </a:r>
            <a:r>
              <a:rPr kumimoji="0" lang="ar-SA"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تقييم العام الدراسي ووضع خطط مستقبلية</a:t>
            </a: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ar-LB" altLang="en-US" b="1"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b="1"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جدول الأعمال</a:t>
            </a:r>
            <a:r>
              <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endParaRPr kumimoji="0" lang="ar-LB"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L="0" marR="0" lvl="0" indent="0" algn="r" defTabSz="914400" rtl="1" eaLnBrk="0" fontAlgn="base" latinLnBrk="0" hangingPunct="0">
              <a:lnSpc>
                <a:spcPct val="100000"/>
              </a:lnSpc>
              <a:spcBef>
                <a:spcPct val="0"/>
              </a:spcBef>
              <a:spcAft>
                <a:spcPct val="0"/>
              </a:spcAft>
              <a:buClrTx/>
              <a:buSzTx/>
              <a:buNone/>
              <a:tabLst/>
            </a:pPr>
            <a:endParaRPr kumimoji="0" lang="en-US" altLang="en-US"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endParaRP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تقييم شامل لأداء العام الدراسي</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مناقشة النجاحات والدروس المستفادة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وضع توصيات للعام الدراسي القادم</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pPr marL="742950" marR="0" lvl="1" indent="-28575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000" b="0" i="0" u="none" strike="noStrike" cap="none" normalizeH="0" baseline="0" dirty="0">
                <a:ln>
                  <a:noFill/>
                </a:ln>
                <a:solidFill>
                  <a:schemeClr val="accent1">
                    <a:lumMod val="60000"/>
                    <a:lumOff val="40000"/>
                  </a:schemeClr>
                </a:solidFill>
                <a:effectLst/>
                <a:latin typeface="Simplified Arabic" panose="02020603050405020304" pitchFamily="18" charset="-78"/>
                <a:cs typeface="Simplified Arabic" panose="02020603050405020304" pitchFamily="18" charset="-78"/>
              </a:rPr>
              <a:t> </a:t>
            </a:r>
            <a:r>
              <a:rPr kumimoji="0" lang="ar-SA"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تقديم تقارير نهائية للمديرية العامة</a:t>
            </a:r>
            <a:r>
              <a:rPr kumimoji="0" lang="en-US" altLang="en-US" sz="2000" b="0" i="0" u="none" strike="noStrike" cap="none" normalizeH="0" baseline="0" dirty="0">
                <a:ln>
                  <a:noFill/>
                </a:ln>
                <a:solidFill>
                  <a:schemeClr val="tx1"/>
                </a:solidFill>
                <a:effectLst/>
                <a:latin typeface="Simplified Arabic" panose="02020603050405020304" pitchFamily="18" charset="-78"/>
                <a:cs typeface="Simplified Arabic" panose="02020603050405020304" pitchFamily="18" charset="-78"/>
              </a:rPr>
              <a:t>.</a:t>
            </a:r>
          </a:p>
          <a:p>
            <a:endParaRPr lang="en-US" dirty="0"/>
          </a:p>
        </p:txBody>
      </p:sp>
      <p:pic>
        <p:nvPicPr>
          <p:cNvPr id="4" name="Picture 3">
            <a:extLst>
              <a:ext uri="{FF2B5EF4-FFF2-40B4-BE49-F238E27FC236}">
                <a16:creationId xmlns:a16="http://schemas.microsoft.com/office/drawing/2014/main" id="{D68A65C3-9DF2-4544-915E-646A870F1E3F}"/>
              </a:ext>
            </a:extLst>
          </p:cNvPr>
          <p:cNvPicPr>
            <a:picLocks noChangeAspect="1"/>
          </p:cNvPicPr>
          <p:nvPr/>
        </p:nvPicPr>
        <p:blipFill>
          <a:blip r:embed="rId2"/>
          <a:stretch>
            <a:fillRect/>
          </a:stretch>
        </p:blipFill>
        <p:spPr>
          <a:xfrm>
            <a:off x="728472" y="374432"/>
            <a:ext cx="5157978" cy="5750144"/>
          </a:xfrm>
          <a:prstGeom prst="rect">
            <a:avLst/>
          </a:prstGeom>
        </p:spPr>
      </p:pic>
    </p:spTree>
    <p:extLst>
      <p:ext uri="{BB962C8B-B14F-4D97-AF65-F5344CB8AC3E}">
        <p14:creationId xmlns:p14="http://schemas.microsoft.com/office/powerpoint/2010/main" val="3216232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AB798-303C-487E-81B3-846C245D2274}"/>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232110F-5DF3-4797-AB01-0530BF0D347E}"/>
              </a:ext>
            </a:extLst>
          </p:cNvPr>
          <p:cNvPicPr>
            <a:picLocks noGrp="1" noChangeAspect="1"/>
          </p:cNvPicPr>
          <p:nvPr>
            <p:ph idx="1"/>
          </p:nvPr>
        </p:nvPicPr>
        <p:blipFill>
          <a:blip r:embed="rId2"/>
          <a:stretch>
            <a:fillRect/>
          </a:stretch>
        </p:blipFill>
        <p:spPr>
          <a:xfrm>
            <a:off x="1097281" y="286603"/>
            <a:ext cx="10058400" cy="5672764"/>
          </a:xfrm>
          <a:prstGeom prst="rect">
            <a:avLst/>
          </a:prstGeom>
        </p:spPr>
      </p:pic>
    </p:spTree>
    <p:extLst>
      <p:ext uri="{BB962C8B-B14F-4D97-AF65-F5344CB8AC3E}">
        <p14:creationId xmlns:p14="http://schemas.microsoft.com/office/powerpoint/2010/main" val="2130742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5" name="Text 2"/>
          <p:cNvSpPr/>
          <p:nvPr/>
        </p:nvSpPr>
        <p:spPr>
          <a:xfrm>
            <a:off x="5076032" y="396082"/>
            <a:ext cx="3388618" cy="423466"/>
          </a:xfrm>
          <a:prstGeom prst="rect">
            <a:avLst/>
          </a:prstGeom>
          <a:noFill/>
          <a:ln/>
        </p:spPr>
        <p:txBody>
          <a:bodyPr wrap="none" rtlCol="0" anchor="t"/>
          <a:lstStyle/>
          <a:p>
            <a:pPr>
              <a:lnSpc>
                <a:spcPts val="3335"/>
              </a:lnSpc>
            </a:pPr>
            <a:r>
              <a:rPr lang="ar-LB" sz="3600" b="1" dirty="0">
                <a:solidFill>
                  <a:schemeClr val="accent5">
                    <a:lumMod val="50000"/>
                  </a:schemeClr>
                </a:solidFill>
                <a:latin typeface="Simplified Arabic" panose="02020603050405020304" pitchFamily="18" charset="-78"/>
                <a:cs typeface="Simplified Arabic" panose="02020603050405020304" pitchFamily="18" charset="-78"/>
              </a:rPr>
              <a:t>العمل الجماعي التقليدي</a:t>
            </a:r>
            <a:endParaRPr lang="en-US" sz="3600" b="1" dirty="0">
              <a:solidFill>
                <a:schemeClr val="accent5">
                  <a:lumMod val="50000"/>
                </a:schemeClr>
              </a:solidFill>
              <a:latin typeface="Simplified Arabic" panose="02020603050405020304" pitchFamily="18" charset="-78"/>
              <a:cs typeface="Simplified Arabic" panose="02020603050405020304" pitchFamily="18" charset="-78"/>
            </a:endParaRPr>
          </a:p>
        </p:txBody>
      </p:sp>
      <p:pic>
        <p:nvPicPr>
          <p:cNvPr id="6" name="Image 1" descr="preencoded.png"/>
          <p:cNvPicPr>
            <a:picLocks noChangeAspect="1"/>
          </p:cNvPicPr>
          <p:nvPr/>
        </p:nvPicPr>
        <p:blipFill>
          <a:blip r:embed="rId4"/>
          <a:stretch>
            <a:fillRect/>
          </a:stretch>
        </p:blipFill>
        <p:spPr>
          <a:xfrm>
            <a:off x="5076032" y="1035546"/>
            <a:ext cx="359966" cy="359966"/>
          </a:xfrm>
          <a:prstGeom prst="rect">
            <a:avLst/>
          </a:prstGeom>
        </p:spPr>
      </p:pic>
      <p:sp>
        <p:nvSpPr>
          <p:cNvPr id="7" name="Text 3"/>
          <p:cNvSpPr/>
          <p:nvPr/>
        </p:nvSpPr>
        <p:spPr>
          <a:xfrm>
            <a:off x="5076032" y="1587062"/>
            <a:ext cx="1694259" cy="164248"/>
          </a:xfrm>
          <a:prstGeom prst="rect">
            <a:avLst/>
          </a:prstGeom>
          <a:noFill/>
          <a:ln/>
        </p:spPr>
        <p:txBody>
          <a:bodyPr wrap="none" rtlCol="0" anchor="t"/>
          <a:lstStyle/>
          <a:p>
            <a:pPr>
              <a:lnSpc>
                <a:spcPts val="1667"/>
              </a:lnSpc>
            </a:pPr>
            <a:r>
              <a:rPr lang="en-US" sz="2000" b="1" dirty="0">
                <a:solidFill>
                  <a:schemeClr val="accent5">
                    <a:lumMod val="50000"/>
                  </a:schemeClr>
                </a:solidFill>
                <a:latin typeface="Simplified Arabic" panose="02020603050405020304" pitchFamily="18" charset="-78"/>
                <a:ea typeface="Lora" pitchFamily="34" charset="-122"/>
                <a:cs typeface="Simplified Arabic" panose="02020603050405020304" pitchFamily="18" charset="-78"/>
              </a:rPr>
              <a:t>تعاون</a:t>
            </a:r>
            <a:endParaRPr lang="en-US" sz="2000" b="1" dirty="0">
              <a:solidFill>
                <a:schemeClr val="accent5">
                  <a:lumMod val="50000"/>
                </a:schemeClr>
              </a:solidFill>
              <a:latin typeface="Simplified Arabic" panose="02020603050405020304" pitchFamily="18" charset="-78"/>
              <a:cs typeface="Simplified Arabic" panose="02020603050405020304" pitchFamily="18" charset="-78"/>
            </a:endParaRPr>
          </a:p>
        </p:txBody>
      </p:sp>
      <p:sp>
        <p:nvSpPr>
          <p:cNvPr id="8" name="Text 4"/>
          <p:cNvSpPr/>
          <p:nvPr/>
        </p:nvSpPr>
        <p:spPr>
          <a:xfrm>
            <a:off x="5076032" y="1837631"/>
            <a:ext cx="6611938" cy="230485"/>
          </a:xfrm>
          <a:prstGeom prst="rect">
            <a:avLst/>
          </a:prstGeom>
          <a:noFill/>
          <a:ln/>
        </p:spPr>
        <p:txBody>
          <a:bodyPr wrap="none" rtlCol="0" anchor="t"/>
          <a:lstStyle/>
          <a:p>
            <a:pPr algn="r" rtl="1">
              <a:lnSpc>
                <a:spcPts val="1814"/>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يتطلب العمل الجماعي التقليدي تنسيقًا وتعاونًا بين المشاركين.</a:t>
            </a:r>
            <a:endParaRPr lang="en-US" sz="2000" dirty="0">
              <a:latin typeface="Simplified Arabic" panose="02020603050405020304" pitchFamily="18" charset="-78"/>
              <a:cs typeface="Simplified Arabic" panose="02020603050405020304" pitchFamily="18" charset="-78"/>
            </a:endParaRPr>
          </a:p>
        </p:txBody>
      </p:sp>
      <p:pic>
        <p:nvPicPr>
          <p:cNvPr id="9" name="Image 2" descr="preencoded.png"/>
          <p:cNvPicPr>
            <a:picLocks noChangeAspect="1"/>
          </p:cNvPicPr>
          <p:nvPr/>
        </p:nvPicPr>
        <p:blipFill>
          <a:blip r:embed="rId5"/>
          <a:stretch>
            <a:fillRect/>
          </a:stretch>
        </p:blipFill>
        <p:spPr>
          <a:xfrm>
            <a:off x="5076032" y="2500115"/>
            <a:ext cx="359966" cy="359966"/>
          </a:xfrm>
          <a:prstGeom prst="rect">
            <a:avLst/>
          </a:prstGeom>
        </p:spPr>
      </p:pic>
      <p:sp>
        <p:nvSpPr>
          <p:cNvPr id="10" name="Text 5"/>
          <p:cNvSpPr/>
          <p:nvPr/>
        </p:nvSpPr>
        <p:spPr>
          <a:xfrm>
            <a:off x="5076032" y="3004046"/>
            <a:ext cx="1694259" cy="211832"/>
          </a:xfrm>
          <a:prstGeom prst="rect">
            <a:avLst/>
          </a:prstGeom>
          <a:noFill/>
          <a:ln/>
        </p:spPr>
        <p:txBody>
          <a:bodyPr wrap="none" rtlCol="0" anchor="t"/>
          <a:lstStyle/>
          <a:p>
            <a:pPr>
              <a:lnSpc>
                <a:spcPts val="1667"/>
              </a:lnSpc>
            </a:pPr>
            <a:r>
              <a:rPr lang="en-US" sz="2000" b="1" dirty="0">
                <a:solidFill>
                  <a:srgbClr val="38512F"/>
                </a:solidFill>
                <a:latin typeface="Simplified Arabic" panose="02020603050405020304" pitchFamily="18" charset="-78"/>
                <a:ea typeface="Lora" pitchFamily="34" charset="-122"/>
                <a:cs typeface="Simplified Arabic" panose="02020603050405020304" pitchFamily="18" charset="-78"/>
              </a:rPr>
              <a:t>إبداع</a:t>
            </a:r>
            <a:endParaRPr lang="en-US" sz="2000" b="1" dirty="0">
              <a:latin typeface="Simplified Arabic" panose="02020603050405020304" pitchFamily="18" charset="-78"/>
              <a:cs typeface="Simplified Arabic" panose="02020603050405020304" pitchFamily="18" charset="-78"/>
            </a:endParaRPr>
          </a:p>
        </p:txBody>
      </p:sp>
      <p:sp>
        <p:nvSpPr>
          <p:cNvPr id="11" name="Text 6"/>
          <p:cNvSpPr/>
          <p:nvPr/>
        </p:nvSpPr>
        <p:spPr>
          <a:xfrm>
            <a:off x="5076032" y="3302198"/>
            <a:ext cx="6611938" cy="230485"/>
          </a:xfrm>
          <a:prstGeom prst="rect">
            <a:avLst/>
          </a:prstGeom>
          <a:noFill/>
          <a:ln/>
        </p:spPr>
        <p:txBody>
          <a:bodyPr wrap="none" rtlCol="0" anchor="t"/>
          <a:lstStyle/>
          <a:p>
            <a:pPr algn="r" rtl="1">
              <a:lnSpc>
                <a:spcPts val="1814"/>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هذا النوع من الأنشطة يُعزز التفكير الإبداعي والابتكار.</a:t>
            </a:r>
            <a:endParaRPr lang="en-US" sz="2000" dirty="0">
              <a:latin typeface="Simplified Arabic" panose="02020603050405020304" pitchFamily="18" charset="-78"/>
              <a:cs typeface="Simplified Arabic" panose="02020603050405020304" pitchFamily="18" charset="-78"/>
            </a:endParaRPr>
          </a:p>
        </p:txBody>
      </p:sp>
      <p:pic>
        <p:nvPicPr>
          <p:cNvPr id="12" name="Image 3" descr="preencoded.png"/>
          <p:cNvPicPr>
            <a:picLocks noChangeAspect="1"/>
          </p:cNvPicPr>
          <p:nvPr/>
        </p:nvPicPr>
        <p:blipFill>
          <a:blip r:embed="rId6"/>
          <a:stretch>
            <a:fillRect/>
          </a:stretch>
        </p:blipFill>
        <p:spPr>
          <a:xfrm>
            <a:off x="5076032" y="3964682"/>
            <a:ext cx="359966" cy="359966"/>
          </a:xfrm>
          <a:prstGeom prst="rect">
            <a:avLst/>
          </a:prstGeom>
        </p:spPr>
      </p:pic>
      <p:sp>
        <p:nvSpPr>
          <p:cNvPr id="13" name="Text 7"/>
          <p:cNvSpPr/>
          <p:nvPr/>
        </p:nvSpPr>
        <p:spPr>
          <a:xfrm>
            <a:off x="5076032" y="4468614"/>
            <a:ext cx="1694259" cy="211832"/>
          </a:xfrm>
          <a:prstGeom prst="rect">
            <a:avLst/>
          </a:prstGeom>
          <a:noFill/>
          <a:ln/>
        </p:spPr>
        <p:txBody>
          <a:bodyPr wrap="none" rtlCol="0" anchor="t"/>
          <a:lstStyle/>
          <a:p>
            <a:pPr>
              <a:lnSpc>
                <a:spcPts val="1667"/>
              </a:lnSpc>
            </a:pPr>
            <a:r>
              <a:rPr lang="en-US" sz="2000" b="1" dirty="0">
                <a:solidFill>
                  <a:srgbClr val="38512F"/>
                </a:solidFill>
                <a:latin typeface="Simplified Arabic" panose="02020603050405020304" pitchFamily="18" charset="-78"/>
                <a:ea typeface="Lora" pitchFamily="34" charset="-122"/>
                <a:cs typeface="Simplified Arabic" panose="02020603050405020304" pitchFamily="18" charset="-78"/>
              </a:rPr>
              <a:t>تقديم</a:t>
            </a:r>
            <a:endParaRPr lang="en-US" sz="2000" b="1" dirty="0">
              <a:latin typeface="Simplified Arabic" panose="02020603050405020304" pitchFamily="18" charset="-78"/>
              <a:cs typeface="Simplified Arabic" panose="02020603050405020304" pitchFamily="18" charset="-78"/>
            </a:endParaRPr>
          </a:p>
        </p:txBody>
      </p:sp>
      <p:sp>
        <p:nvSpPr>
          <p:cNvPr id="14" name="Text 8"/>
          <p:cNvSpPr/>
          <p:nvPr/>
        </p:nvSpPr>
        <p:spPr>
          <a:xfrm>
            <a:off x="5076032" y="4766767"/>
            <a:ext cx="6611938" cy="230485"/>
          </a:xfrm>
          <a:prstGeom prst="rect">
            <a:avLst/>
          </a:prstGeom>
          <a:noFill/>
          <a:ln/>
        </p:spPr>
        <p:txBody>
          <a:bodyPr wrap="none" rtlCol="0" anchor="t"/>
          <a:lstStyle/>
          <a:p>
            <a:pPr algn="r" rtl="1">
              <a:lnSpc>
                <a:spcPts val="1814"/>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المتدربون سيقومون بتقديم نتائج عملهم الجماعي للمجلس الاستشاري.</a:t>
            </a:r>
            <a:endParaRPr lang="en-US" sz="2000" dirty="0">
              <a:latin typeface="Simplified Arabic" panose="02020603050405020304" pitchFamily="18" charset="-78"/>
              <a:cs typeface="Simplified Arabic" panose="02020603050405020304" pitchFamily="18" charset="-78"/>
            </a:endParaRPr>
          </a:p>
        </p:txBody>
      </p:sp>
      <p:pic>
        <p:nvPicPr>
          <p:cNvPr id="15" name="Image 4" descr="preencoded.png"/>
          <p:cNvPicPr>
            <a:picLocks noChangeAspect="1"/>
          </p:cNvPicPr>
          <p:nvPr/>
        </p:nvPicPr>
        <p:blipFill>
          <a:blip r:embed="rId7"/>
          <a:stretch>
            <a:fillRect/>
          </a:stretch>
        </p:blipFill>
        <p:spPr>
          <a:xfrm>
            <a:off x="5076032" y="5429250"/>
            <a:ext cx="359966" cy="359966"/>
          </a:xfrm>
          <a:prstGeom prst="rect">
            <a:avLst/>
          </a:prstGeom>
        </p:spPr>
      </p:pic>
      <p:sp>
        <p:nvSpPr>
          <p:cNvPr id="16" name="Text 9"/>
          <p:cNvSpPr/>
          <p:nvPr/>
        </p:nvSpPr>
        <p:spPr>
          <a:xfrm>
            <a:off x="5076032" y="5933182"/>
            <a:ext cx="1694259" cy="211832"/>
          </a:xfrm>
          <a:prstGeom prst="rect">
            <a:avLst/>
          </a:prstGeom>
          <a:noFill/>
          <a:ln/>
        </p:spPr>
        <p:txBody>
          <a:bodyPr wrap="none" rtlCol="0" anchor="t"/>
          <a:lstStyle/>
          <a:p>
            <a:pPr>
              <a:lnSpc>
                <a:spcPts val="1667"/>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تميز</a:t>
            </a:r>
            <a:endParaRPr lang="en-US" sz="2400" b="1" dirty="0">
              <a:latin typeface="Simplified Arabic" panose="02020603050405020304" pitchFamily="18" charset="-78"/>
              <a:cs typeface="Simplified Arabic" panose="02020603050405020304" pitchFamily="18" charset="-78"/>
            </a:endParaRPr>
          </a:p>
        </p:txBody>
      </p:sp>
      <p:sp>
        <p:nvSpPr>
          <p:cNvPr id="17" name="Text 10"/>
          <p:cNvSpPr/>
          <p:nvPr/>
        </p:nvSpPr>
        <p:spPr>
          <a:xfrm>
            <a:off x="5076032" y="6231334"/>
            <a:ext cx="6611938" cy="230485"/>
          </a:xfrm>
          <a:prstGeom prst="rect">
            <a:avLst/>
          </a:prstGeom>
          <a:noFill/>
          <a:ln/>
        </p:spPr>
        <p:txBody>
          <a:bodyPr wrap="none" rtlCol="0" anchor="t"/>
          <a:lstStyle/>
          <a:p>
            <a:pPr algn="r" rtl="1">
              <a:lnSpc>
                <a:spcPts val="1814"/>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هذه الأنشطة تُساعد المتدربين على تحقيق مستويات أداء عالية.</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4106CB-40BB-493C-8CE6-72BF642CA4F4}"/>
              </a:ext>
            </a:extLst>
          </p:cNvPr>
          <p:cNvPicPr>
            <a:picLocks noChangeAspect="1"/>
          </p:cNvPicPr>
          <p:nvPr/>
        </p:nvPicPr>
        <p:blipFill>
          <a:blip r:embed="rId2"/>
          <a:stretch>
            <a:fillRect/>
          </a:stretch>
        </p:blipFill>
        <p:spPr>
          <a:xfrm>
            <a:off x="705678" y="0"/>
            <a:ext cx="10913165" cy="6753689"/>
          </a:xfrm>
          <a:prstGeom prst="rect">
            <a:avLst/>
          </a:prstGeom>
        </p:spPr>
      </p:pic>
    </p:spTree>
    <p:extLst>
      <p:ext uri="{BB962C8B-B14F-4D97-AF65-F5344CB8AC3E}">
        <p14:creationId xmlns:p14="http://schemas.microsoft.com/office/powerpoint/2010/main" val="3692678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5" name="Text 2"/>
          <p:cNvSpPr/>
          <p:nvPr/>
        </p:nvSpPr>
        <p:spPr>
          <a:xfrm>
            <a:off x="5222776" y="784821"/>
            <a:ext cx="5924195" cy="546894"/>
          </a:xfrm>
          <a:prstGeom prst="rect">
            <a:avLst/>
          </a:prstGeom>
          <a:noFill/>
          <a:ln/>
        </p:spPr>
        <p:txBody>
          <a:bodyPr wrap="none" rtlCol="0" anchor="t"/>
          <a:lstStyle/>
          <a:p>
            <a:pPr algn="r" rtl="1">
              <a:lnSpc>
                <a:spcPts val="4306"/>
              </a:lnSpc>
            </a:pPr>
            <a:r>
              <a:rPr lang="en-US" sz="3445" b="1" dirty="0" err="1">
                <a:solidFill>
                  <a:srgbClr val="38512F"/>
                </a:solidFill>
                <a:latin typeface="Simplified Arabic" panose="02020603050405020304" pitchFamily="18" charset="-78"/>
                <a:ea typeface="Lora" pitchFamily="34" charset="-122"/>
                <a:cs typeface="Simplified Arabic" panose="02020603050405020304" pitchFamily="18" charset="-78"/>
              </a:rPr>
              <a:t>دعوة</a:t>
            </a:r>
            <a:r>
              <a:rPr lang="en-US" sz="3445" b="1" dirty="0">
                <a:solidFill>
                  <a:srgbClr val="38512F"/>
                </a:solidFill>
                <a:latin typeface="Simplified Arabic" panose="02020603050405020304" pitchFamily="18" charset="-78"/>
                <a:ea typeface="Lora" pitchFamily="34" charset="-122"/>
                <a:cs typeface="Simplified Arabic" panose="02020603050405020304" pitchFamily="18" charset="-78"/>
              </a:rPr>
              <a:t> </a:t>
            </a:r>
            <a:r>
              <a:rPr lang="en-US" sz="3445" b="1" dirty="0" err="1">
                <a:solidFill>
                  <a:srgbClr val="38512F"/>
                </a:solidFill>
                <a:latin typeface="Simplified Arabic" panose="02020603050405020304" pitchFamily="18" charset="-78"/>
                <a:ea typeface="Lora" pitchFamily="34" charset="-122"/>
                <a:cs typeface="Simplified Arabic" panose="02020603050405020304" pitchFamily="18" charset="-78"/>
              </a:rPr>
              <a:t>لحضور</a:t>
            </a:r>
            <a:r>
              <a:rPr lang="ar-LB" sz="3445" b="1" dirty="0">
                <a:solidFill>
                  <a:srgbClr val="38512F"/>
                </a:solidFill>
                <a:latin typeface="Simplified Arabic" panose="02020603050405020304" pitchFamily="18" charset="-78"/>
                <a:ea typeface="Lora" pitchFamily="34" charset="-122"/>
                <a:cs typeface="Simplified Arabic" panose="02020603050405020304" pitchFamily="18" charset="-78"/>
              </a:rPr>
              <a:t> جلسة</a:t>
            </a:r>
            <a:r>
              <a:rPr lang="en-US" sz="3445" b="1" dirty="0">
                <a:solidFill>
                  <a:srgbClr val="38512F"/>
                </a:solidFill>
                <a:latin typeface="Simplified Arabic" panose="02020603050405020304" pitchFamily="18" charset="-78"/>
                <a:ea typeface="Lora" pitchFamily="34" charset="-122"/>
                <a:cs typeface="Simplified Arabic" panose="02020603050405020304" pitchFamily="18" charset="-78"/>
              </a:rPr>
              <a:t> </a:t>
            </a:r>
            <a:r>
              <a:rPr lang="ar-LB" sz="3445" b="1" dirty="0">
                <a:solidFill>
                  <a:srgbClr val="38512F"/>
                </a:solidFill>
                <a:latin typeface="Simplified Arabic" panose="02020603050405020304" pitchFamily="18" charset="-78"/>
                <a:ea typeface="Lora" pitchFamily="34" charset="-122"/>
                <a:cs typeface="Simplified Arabic" panose="02020603050405020304" pitchFamily="18" charset="-78"/>
              </a:rPr>
              <a:t>ل</a:t>
            </a:r>
            <a:r>
              <a:rPr lang="en-US" sz="3445" b="1" dirty="0" err="1">
                <a:solidFill>
                  <a:srgbClr val="38512F"/>
                </a:solidFill>
                <a:latin typeface="Simplified Arabic" panose="02020603050405020304" pitchFamily="18" charset="-78"/>
                <a:ea typeface="Lora" pitchFamily="34" charset="-122"/>
                <a:cs typeface="Simplified Arabic" panose="02020603050405020304" pitchFamily="18" charset="-78"/>
              </a:rPr>
              <a:t>لمجلس</a:t>
            </a:r>
            <a:r>
              <a:rPr lang="en-US" sz="3445" b="1" dirty="0">
                <a:solidFill>
                  <a:srgbClr val="38512F"/>
                </a:solidFill>
                <a:latin typeface="Simplified Arabic" panose="02020603050405020304" pitchFamily="18" charset="-78"/>
                <a:ea typeface="Lora" pitchFamily="34" charset="-122"/>
                <a:cs typeface="Simplified Arabic" panose="02020603050405020304" pitchFamily="18" charset="-78"/>
              </a:rPr>
              <a:t> الاستشاري</a:t>
            </a:r>
            <a:endParaRPr lang="en-US" sz="3445" b="1" dirty="0">
              <a:latin typeface="Simplified Arabic" panose="02020603050405020304" pitchFamily="18" charset="-78"/>
              <a:cs typeface="Simplified Arabic" panose="02020603050405020304" pitchFamily="18" charset="-78"/>
            </a:endParaRPr>
          </a:p>
        </p:txBody>
      </p:sp>
      <p:pic>
        <p:nvPicPr>
          <p:cNvPr id="6" name="Image 1" descr="preencoded.png"/>
          <p:cNvPicPr>
            <a:picLocks noChangeAspect="1"/>
          </p:cNvPicPr>
          <p:nvPr/>
        </p:nvPicPr>
        <p:blipFill>
          <a:blip r:embed="rId4"/>
          <a:stretch>
            <a:fillRect/>
          </a:stretch>
        </p:blipFill>
        <p:spPr>
          <a:xfrm>
            <a:off x="5222776" y="1610619"/>
            <a:ext cx="929680" cy="1487488"/>
          </a:xfrm>
          <a:prstGeom prst="rect">
            <a:avLst/>
          </a:prstGeom>
        </p:spPr>
      </p:pic>
      <p:sp>
        <p:nvSpPr>
          <p:cNvPr id="7" name="Text 3"/>
          <p:cNvSpPr/>
          <p:nvPr/>
        </p:nvSpPr>
        <p:spPr>
          <a:xfrm>
            <a:off x="6431360" y="1796554"/>
            <a:ext cx="2187476" cy="273447"/>
          </a:xfrm>
          <a:prstGeom prst="rect">
            <a:avLst/>
          </a:prstGeom>
          <a:noFill/>
          <a:ln/>
        </p:spPr>
        <p:txBody>
          <a:bodyPr wrap="none" rtlCol="0" anchor="t"/>
          <a:lstStyle/>
          <a:p>
            <a:pPr>
              <a:lnSpc>
                <a:spcPts val="2153"/>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تحديد الهدف</a:t>
            </a:r>
            <a:endParaRPr lang="en-US" sz="2400" b="1" dirty="0">
              <a:latin typeface="Simplified Arabic" panose="02020603050405020304" pitchFamily="18" charset="-78"/>
              <a:cs typeface="Simplified Arabic" panose="02020603050405020304" pitchFamily="18" charset="-78"/>
            </a:endParaRPr>
          </a:p>
        </p:txBody>
      </p:sp>
      <p:sp>
        <p:nvSpPr>
          <p:cNvPr id="8" name="Text 4"/>
          <p:cNvSpPr/>
          <p:nvPr/>
        </p:nvSpPr>
        <p:spPr>
          <a:xfrm>
            <a:off x="6431359" y="2181523"/>
            <a:ext cx="5109865" cy="594916"/>
          </a:xfrm>
          <a:prstGeom prst="rect">
            <a:avLst/>
          </a:prstGeom>
          <a:noFill/>
          <a:ln/>
        </p:spPr>
        <p:txBody>
          <a:bodyPr wrap="square" rtlCol="0" anchor="t"/>
          <a:lstStyle/>
          <a:p>
            <a:pPr algn="r" rtl="1">
              <a:lnSpc>
                <a:spcPts val="234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هناك أهداف محددة لعقد جلسة المجلس الاستشاري، مثل مناقشة التحديات وتطوير حلول.</a:t>
            </a:r>
            <a:endParaRPr lang="en-US" sz="2000" dirty="0">
              <a:latin typeface="Simplified Arabic" panose="02020603050405020304" pitchFamily="18" charset="-78"/>
              <a:cs typeface="Simplified Arabic" panose="02020603050405020304" pitchFamily="18" charset="-78"/>
            </a:endParaRPr>
          </a:p>
        </p:txBody>
      </p:sp>
      <p:pic>
        <p:nvPicPr>
          <p:cNvPr id="9" name="Image 2" descr="preencoded.png"/>
          <p:cNvPicPr>
            <a:picLocks noChangeAspect="1"/>
          </p:cNvPicPr>
          <p:nvPr/>
        </p:nvPicPr>
        <p:blipFill>
          <a:blip r:embed="rId5"/>
          <a:stretch>
            <a:fillRect/>
          </a:stretch>
        </p:blipFill>
        <p:spPr>
          <a:xfrm>
            <a:off x="5222776" y="3098106"/>
            <a:ext cx="929680" cy="1487488"/>
          </a:xfrm>
          <a:prstGeom prst="rect">
            <a:avLst/>
          </a:prstGeom>
        </p:spPr>
      </p:pic>
      <p:sp>
        <p:nvSpPr>
          <p:cNvPr id="10" name="Text 5"/>
          <p:cNvSpPr/>
          <p:nvPr/>
        </p:nvSpPr>
        <p:spPr>
          <a:xfrm>
            <a:off x="6431360" y="3284042"/>
            <a:ext cx="2187476" cy="273447"/>
          </a:xfrm>
          <a:prstGeom prst="rect">
            <a:avLst/>
          </a:prstGeom>
          <a:noFill/>
          <a:ln/>
        </p:spPr>
        <p:txBody>
          <a:bodyPr wrap="none" rtlCol="0" anchor="t"/>
          <a:lstStyle/>
          <a:p>
            <a:pPr>
              <a:lnSpc>
                <a:spcPts val="2153"/>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إعداد الدعوة</a:t>
            </a:r>
            <a:endParaRPr lang="en-US" sz="2400" b="1" dirty="0">
              <a:latin typeface="Simplified Arabic" panose="02020603050405020304" pitchFamily="18" charset="-78"/>
              <a:cs typeface="Simplified Arabic" panose="02020603050405020304" pitchFamily="18" charset="-78"/>
            </a:endParaRPr>
          </a:p>
        </p:txBody>
      </p:sp>
      <p:sp>
        <p:nvSpPr>
          <p:cNvPr id="11" name="Text 6"/>
          <p:cNvSpPr/>
          <p:nvPr/>
        </p:nvSpPr>
        <p:spPr>
          <a:xfrm>
            <a:off x="6431359" y="3669010"/>
            <a:ext cx="5109865" cy="706438"/>
          </a:xfrm>
          <a:prstGeom prst="rect">
            <a:avLst/>
          </a:prstGeom>
          <a:noFill/>
          <a:ln/>
        </p:spPr>
        <p:txBody>
          <a:bodyPr wrap="none" rtlCol="0" anchor="t"/>
          <a:lstStyle/>
          <a:p>
            <a:pPr algn="r" rtl="1">
              <a:lnSpc>
                <a:spcPts val="234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يتم إعداد دعوة رسمية تشرح موضوع الجلسة </a:t>
            </a: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وتوقيتها</a:t>
            </a: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وقائمة</a:t>
            </a:r>
            <a:br>
              <a:rPr lang="ar-LB"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b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المشاركين.</a:t>
            </a:r>
            <a:endParaRPr lang="en-US" sz="2000" dirty="0">
              <a:latin typeface="Simplified Arabic" panose="02020603050405020304" pitchFamily="18" charset="-78"/>
              <a:cs typeface="Simplified Arabic" panose="02020603050405020304" pitchFamily="18" charset="-78"/>
            </a:endParaRPr>
          </a:p>
        </p:txBody>
      </p:sp>
      <p:pic>
        <p:nvPicPr>
          <p:cNvPr id="12" name="Image 3" descr="preencoded.png"/>
          <p:cNvPicPr>
            <a:picLocks noChangeAspect="1"/>
          </p:cNvPicPr>
          <p:nvPr/>
        </p:nvPicPr>
        <p:blipFill>
          <a:blip r:embed="rId6"/>
          <a:stretch>
            <a:fillRect/>
          </a:stretch>
        </p:blipFill>
        <p:spPr>
          <a:xfrm>
            <a:off x="5222776" y="4585594"/>
            <a:ext cx="929680" cy="1487488"/>
          </a:xfrm>
          <a:prstGeom prst="rect">
            <a:avLst/>
          </a:prstGeom>
        </p:spPr>
      </p:pic>
      <p:sp>
        <p:nvSpPr>
          <p:cNvPr id="13" name="Text 7"/>
          <p:cNvSpPr/>
          <p:nvPr/>
        </p:nvSpPr>
        <p:spPr>
          <a:xfrm>
            <a:off x="6431360" y="4771529"/>
            <a:ext cx="2187476" cy="273447"/>
          </a:xfrm>
          <a:prstGeom prst="rect">
            <a:avLst/>
          </a:prstGeom>
          <a:noFill/>
          <a:ln/>
        </p:spPr>
        <p:txBody>
          <a:bodyPr wrap="none" rtlCol="0" anchor="t"/>
          <a:lstStyle/>
          <a:p>
            <a:pPr>
              <a:lnSpc>
                <a:spcPts val="2153"/>
              </a:lnSpc>
            </a:pPr>
            <a:r>
              <a:rPr lang="en-US" sz="2000" b="1" dirty="0">
                <a:solidFill>
                  <a:srgbClr val="38512F"/>
                </a:solidFill>
                <a:latin typeface="Simplified Arabic" panose="02020603050405020304" pitchFamily="18" charset="-78"/>
                <a:ea typeface="Lora" pitchFamily="34" charset="-122"/>
                <a:cs typeface="Simplified Arabic" panose="02020603050405020304" pitchFamily="18" charset="-78"/>
              </a:rPr>
              <a:t>توزيع الدعوة</a:t>
            </a:r>
            <a:endParaRPr lang="en-US" sz="2000" b="1" dirty="0">
              <a:latin typeface="Simplified Arabic" panose="02020603050405020304" pitchFamily="18" charset="-78"/>
              <a:cs typeface="Simplified Arabic" panose="02020603050405020304" pitchFamily="18" charset="-78"/>
            </a:endParaRPr>
          </a:p>
        </p:txBody>
      </p:sp>
      <p:sp>
        <p:nvSpPr>
          <p:cNvPr id="14" name="Text 8"/>
          <p:cNvSpPr/>
          <p:nvPr/>
        </p:nvSpPr>
        <p:spPr>
          <a:xfrm>
            <a:off x="6431359" y="5156498"/>
            <a:ext cx="5109865" cy="594916"/>
          </a:xfrm>
          <a:prstGeom prst="rect">
            <a:avLst/>
          </a:prstGeom>
          <a:noFill/>
          <a:ln/>
        </p:spPr>
        <p:txBody>
          <a:bodyPr wrap="square" rtlCol="0" anchor="t"/>
          <a:lstStyle/>
          <a:p>
            <a:pPr algn="r" rtl="1">
              <a:lnSpc>
                <a:spcPts val="234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تُوزع الدعوة على المعنيين بالحضور، مثل ممثلي الشركات والجهات ذات الصلة.</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5" name="Text 2"/>
          <p:cNvSpPr/>
          <p:nvPr/>
        </p:nvSpPr>
        <p:spPr>
          <a:xfrm>
            <a:off x="720031" y="690365"/>
            <a:ext cx="4840883" cy="605036"/>
          </a:xfrm>
          <a:prstGeom prst="rect">
            <a:avLst/>
          </a:prstGeom>
          <a:noFill/>
          <a:ln/>
        </p:spPr>
        <p:txBody>
          <a:bodyPr wrap="none" rtlCol="0" anchor="t"/>
          <a:lstStyle/>
          <a:p>
            <a:pPr algn="ctr">
              <a:lnSpc>
                <a:spcPts val="4765"/>
              </a:lnSpc>
            </a:pPr>
            <a:r>
              <a:rPr lang="ar-LB" sz="3812" b="1" dirty="0">
                <a:solidFill>
                  <a:schemeClr val="accent5">
                    <a:lumMod val="50000"/>
                  </a:schemeClr>
                </a:solidFill>
                <a:latin typeface="Simplified Arabic" panose="02020603050405020304" pitchFamily="18" charset="-78"/>
                <a:cs typeface="Simplified Arabic" panose="02020603050405020304" pitchFamily="18" charset="-78"/>
              </a:rPr>
              <a:t>كتابة الدعوة</a:t>
            </a:r>
            <a:endParaRPr lang="en-US" sz="3812" b="1" dirty="0">
              <a:solidFill>
                <a:schemeClr val="accent5">
                  <a:lumMod val="50000"/>
                </a:schemeClr>
              </a:solidFill>
              <a:latin typeface="Simplified Arabic" panose="02020603050405020304" pitchFamily="18" charset="-78"/>
              <a:cs typeface="Simplified Arabic" panose="02020603050405020304" pitchFamily="18" charset="-78"/>
            </a:endParaRPr>
          </a:p>
        </p:txBody>
      </p:sp>
      <p:sp>
        <p:nvSpPr>
          <p:cNvPr id="6" name="Shape 3"/>
          <p:cNvSpPr/>
          <p:nvPr/>
        </p:nvSpPr>
        <p:spPr>
          <a:xfrm>
            <a:off x="720031" y="1835349"/>
            <a:ext cx="462856" cy="462856"/>
          </a:xfrm>
          <a:prstGeom prst="roundRect">
            <a:avLst>
              <a:gd name="adj" fmla="val 13335"/>
            </a:avLst>
          </a:prstGeom>
          <a:solidFill>
            <a:srgbClr val="F6E9D5"/>
          </a:solidFill>
          <a:ln/>
        </p:spPr>
      </p:sp>
      <p:sp>
        <p:nvSpPr>
          <p:cNvPr id="7" name="Text 4"/>
          <p:cNvSpPr/>
          <p:nvPr/>
        </p:nvSpPr>
        <p:spPr>
          <a:xfrm>
            <a:off x="898525" y="1921569"/>
            <a:ext cx="105768"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1</a:t>
            </a:r>
            <a:endParaRPr lang="en-US" sz="2287" dirty="0"/>
          </a:p>
        </p:txBody>
      </p:sp>
      <p:sp>
        <p:nvSpPr>
          <p:cNvPr id="8" name="Text 5"/>
          <p:cNvSpPr/>
          <p:nvPr/>
        </p:nvSpPr>
        <p:spPr>
          <a:xfrm>
            <a:off x="1388567" y="1835349"/>
            <a:ext cx="2420442" cy="302618"/>
          </a:xfrm>
          <a:prstGeom prst="rect">
            <a:avLst/>
          </a:prstGeom>
          <a:noFill/>
          <a:ln/>
        </p:spPr>
        <p:txBody>
          <a:bodyPr wrap="none" rtlCol="0" anchor="t"/>
          <a:lstStyle/>
          <a:p>
            <a:pPr>
              <a:lnSpc>
                <a:spcPts val="2382"/>
              </a:lnSpc>
            </a:pPr>
            <a:r>
              <a:rPr lang="ar-LB" sz="2400" b="1" dirty="0">
                <a:solidFill>
                  <a:schemeClr val="accent5">
                    <a:lumMod val="50000"/>
                  </a:schemeClr>
                </a:solidFill>
                <a:latin typeface="Simplified Arabic" panose="02020603050405020304" pitchFamily="18" charset="-78"/>
                <a:cs typeface="Simplified Arabic" panose="02020603050405020304" pitchFamily="18" charset="-78"/>
              </a:rPr>
              <a:t>محتوى الدعوة </a:t>
            </a:r>
            <a:endParaRPr lang="en-US" sz="2400" b="1" dirty="0">
              <a:solidFill>
                <a:schemeClr val="accent5">
                  <a:lumMod val="50000"/>
                </a:schemeClr>
              </a:solidFill>
              <a:latin typeface="Simplified Arabic" panose="02020603050405020304" pitchFamily="18" charset="-78"/>
              <a:cs typeface="Simplified Arabic" panose="02020603050405020304" pitchFamily="18" charset="-78"/>
            </a:endParaRPr>
          </a:p>
        </p:txBody>
      </p:sp>
      <p:sp>
        <p:nvSpPr>
          <p:cNvPr id="9" name="Text 6"/>
          <p:cNvSpPr/>
          <p:nvPr/>
        </p:nvSpPr>
        <p:spPr>
          <a:xfrm>
            <a:off x="1388567" y="2261394"/>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تتضمن الدعوة تفاصيل الجلسة كالموضوع والتاريخ والوقت والمكان.</a:t>
            </a:r>
            <a:endParaRPr lang="en-US" sz="2000" dirty="0">
              <a:latin typeface="Simplified Arabic" panose="02020603050405020304" pitchFamily="18" charset="-78"/>
              <a:cs typeface="Simplified Arabic" panose="02020603050405020304" pitchFamily="18" charset="-78"/>
            </a:endParaRPr>
          </a:p>
        </p:txBody>
      </p:sp>
      <p:sp>
        <p:nvSpPr>
          <p:cNvPr id="10" name="Shape 7"/>
          <p:cNvSpPr/>
          <p:nvPr/>
        </p:nvSpPr>
        <p:spPr>
          <a:xfrm>
            <a:off x="720031" y="3027660"/>
            <a:ext cx="462856" cy="462856"/>
          </a:xfrm>
          <a:prstGeom prst="roundRect">
            <a:avLst>
              <a:gd name="adj" fmla="val 13335"/>
            </a:avLst>
          </a:prstGeom>
          <a:solidFill>
            <a:srgbClr val="F6E9D5"/>
          </a:solidFill>
          <a:ln/>
        </p:spPr>
      </p:sp>
      <p:sp>
        <p:nvSpPr>
          <p:cNvPr id="11" name="Text 8"/>
          <p:cNvSpPr/>
          <p:nvPr/>
        </p:nvSpPr>
        <p:spPr>
          <a:xfrm>
            <a:off x="873422" y="3113882"/>
            <a:ext cx="155972"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2</a:t>
            </a:r>
            <a:endParaRPr lang="en-US" sz="2287" dirty="0"/>
          </a:p>
        </p:txBody>
      </p:sp>
      <p:sp>
        <p:nvSpPr>
          <p:cNvPr id="12" name="Text 9"/>
          <p:cNvSpPr/>
          <p:nvPr/>
        </p:nvSpPr>
        <p:spPr>
          <a:xfrm>
            <a:off x="1388567" y="3027660"/>
            <a:ext cx="2420442" cy="302618"/>
          </a:xfrm>
          <a:prstGeom prst="rect">
            <a:avLst/>
          </a:prstGeom>
          <a:noFill/>
          <a:ln/>
        </p:spPr>
        <p:txBody>
          <a:bodyPr wrap="none" rtlCol="0" anchor="t"/>
          <a:lstStyle/>
          <a:p>
            <a:pPr>
              <a:lnSpc>
                <a:spcPts val="2382"/>
              </a:lnSpc>
            </a:pPr>
            <a:r>
              <a:rPr lang="ar-LB" sz="2400" b="1" dirty="0">
                <a:solidFill>
                  <a:schemeClr val="accent5">
                    <a:lumMod val="50000"/>
                  </a:schemeClr>
                </a:solidFill>
                <a:latin typeface="Lora" pitchFamily="34" charset="0"/>
              </a:rPr>
              <a:t>الغرض</a:t>
            </a:r>
            <a:endParaRPr lang="en-US" sz="2400" b="1" dirty="0">
              <a:solidFill>
                <a:schemeClr val="accent5">
                  <a:lumMod val="50000"/>
                </a:schemeClr>
              </a:solidFill>
            </a:endParaRPr>
          </a:p>
        </p:txBody>
      </p:sp>
      <p:sp>
        <p:nvSpPr>
          <p:cNvPr id="13" name="Text 10"/>
          <p:cNvSpPr/>
          <p:nvPr/>
        </p:nvSpPr>
        <p:spPr>
          <a:xfrm>
            <a:off x="1388567" y="3453706"/>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توضح الدعوة الأهداف من عقد جلسة المجلس الاستشاري.</a:t>
            </a:r>
            <a:endParaRPr lang="en-US" sz="2000" dirty="0">
              <a:latin typeface="Simplified Arabic" panose="02020603050405020304" pitchFamily="18" charset="-78"/>
              <a:cs typeface="Simplified Arabic" panose="02020603050405020304" pitchFamily="18" charset="-78"/>
            </a:endParaRPr>
          </a:p>
        </p:txBody>
      </p:sp>
      <p:sp>
        <p:nvSpPr>
          <p:cNvPr id="14" name="Shape 11"/>
          <p:cNvSpPr/>
          <p:nvPr/>
        </p:nvSpPr>
        <p:spPr>
          <a:xfrm>
            <a:off x="720031" y="4219972"/>
            <a:ext cx="462856" cy="462856"/>
          </a:xfrm>
          <a:prstGeom prst="roundRect">
            <a:avLst>
              <a:gd name="adj" fmla="val 13335"/>
            </a:avLst>
          </a:prstGeom>
          <a:solidFill>
            <a:srgbClr val="F6E9D5"/>
          </a:solidFill>
          <a:ln/>
        </p:spPr>
      </p:sp>
      <p:sp>
        <p:nvSpPr>
          <p:cNvPr id="15" name="Text 12"/>
          <p:cNvSpPr/>
          <p:nvPr/>
        </p:nvSpPr>
        <p:spPr>
          <a:xfrm>
            <a:off x="870545" y="4306194"/>
            <a:ext cx="161826"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3</a:t>
            </a:r>
            <a:endParaRPr lang="en-US" sz="2287" dirty="0"/>
          </a:p>
        </p:txBody>
      </p:sp>
      <p:sp>
        <p:nvSpPr>
          <p:cNvPr id="16" name="Text 13"/>
          <p:cNvSpPr/>
          <p:nvPr/>
        </p:nvSpPr>
        <p:spPr>
          <a:xfrm>
            <a:off x="1388567" y="4219972"/>
            <a:ext cx="2420442" cy="302618"/>
          </a:xfrm>
          <a:prstGeom prst="rect">
            <a:avLst/>
          </a:prstGeom>
          <a:noFill/>
          <a:ln/>
        </p:spPr>
        <p:txBody>
          <a:bodyPr wrap="none" rtlCol="0" anchor="t"/>
          <a:lstStyle/>
          <a:p>
            <a:pPr>
              <a:lnSpc>
                <a:spcPts val="2382"/>
              </a:lnSpc>
            </a:pPr>
            <a:r>
              <a:rPr lang="ar-LB" sz="2400" b="1" dirty="0">
                <a:solidFill>
                  <a:schemeClr val="accent5">
                    <a:lumMod val="50000"/>
                  </a:schemeClr>
                </a:solidFill>
                <a:latin typeface="Lora" pitchFamily="34" charset="0"/>
              </a:rPr>
              <a:t>المشاركون</a:t>
            </a:r>
            <a:endParaRPr lang="en-US" sz="2400" b="1" dirty="0">
              <a:solidFill>
                <a:schemeClr val="accent5">
                  <a:lumMod val="50000"/>
                </a:schemeClr>
              </a:solidFill>
            </a:endParaRPr>
          </a:p>
        </p:txBody>
      </p:sp>
      <p:sp>
        <p:nvSpPr>
          <p:cNvPr id="17" name="Text 14"/>
          <p:cNvSpPr/>
          <p:nvPr/>
        </p:nvSpPr>
        <p:spPr>
          <a:xfrm>
            <a:off x="1388567" y="4646018"/>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تذكر قائمة المدعوين للحضور والمشاركة في الجلسة.</a:t>
            </a:r>
            <a:endParaRPr lang="en-US" sz="2000" dirty="0">
              <a:latin typeface="Simplified Arabic" panose="02020603050405020304" pitchFamily="18" charset="-78"/>
              <a:cs typeface="Simplified Arabic" panose="02020603050405020304" pitchFamily="18" charset="-78"/>
            </a:endParaRPr>
          </a:p>
        </p:txBody>
      </p:sp>
      <p:sp>
        <p:nvSpPr>
          <p:cNvPr id="18" name="Shape 15"/>
          <p:cNvSpPr/>
          <p:nvPr/>
        </p:nvSpPr>
        <p:spPr>
          <a:xfrm>
            <a:off x="720031" y="5412284"/>
            <a:ext cx="462856" cy="462856"/>
          </a:xfrm>
          <a:prstGeom prst="roundRect">
            <a:avLst>
              <a:gd name="adj" fmla="val 13335"/>
            </a:avLst>
          </a:prstGeom>
          <a:solidFill>
            <a:srgbClr val="F6E9D5"/>
          </a:solidFill>
          <a:ln/>
        </p:spPr>
      </p:sp>
      <p:sp>
        <p:nvSpPr>
          <p:cNvPr id="19" name="Text 16"/>
          <p:cNvSpPr/>
          <p:nvPr/>
        </p:nvSpPr>
        <p:spPr>
          <a:xfrm>
            <a:off x="872728" y="5498505"/>
            <a:ext cx="157460"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4</a:t>
            </a:r>
            <a:endParaRPr lang="en-US" sz="2287" dirty="0"/>
          </a:p>
        </p:txBody>
      </p:sp>
      <p:sp>
        <p:nvSpPr>
          <p:cNvPr id="20" name="Text 17"/>
          <p:cNvSpPr/>
          <p:nvPr/>
        </p:nvSpPr>
        <p:spPr>
          <a:xfrm>
            <a:off x="1388567" y="5412284"/>
            <a:ext cx="2420442" cy="302618"/>
          </a:xfrm>
          <a:prstGeom prst="rect">
            <a:avLst/>
          </a:prstGeom>
          <a:noFill/>
          <a:ln/>
        </p:spPr>
        <p:txBody>
          <a:bodyPr wrap="none" rtlCol="0" anchor="t"/>
          <a:lstStyle/>
          <a:p>
            <a:pPr>
              <a:lnSpc>
                <a:spcPts val="2382"/>
              </a:lnSpc>
            </a:pPr>
            <a:r>
              <a:rPr lang="ar-LB" sz="2400" b="1" dirty="0">
                <a:solidFill>
                  <a:schemeClr val="accent5">
                    <a:lumMod val="50000"/>
                  </a:schemeClr>
                </a:solidFill>
                <a:latin typeface="Simplified Arabic" panose="02020603050405020304" pitchFamily="18" charset="-78"/>
                <a:cs typeface="Simplified Arabic" panose="02020603050405020304" pitchFamily="18" charset="-78"/>
              </a:rPr>
              <a:t>طلب التأكيد</a:t>
            </a:r>
            <a:endParaRPr lang="en-US" sz="2400" b="1" dirty="0">
              <a:solidFill>
                <a:schemeClr val="accent5">
                  <a:lumMod val="50000"/>
                </a:schemeClr>
              </a:solidFill>
              <a:latin typeface="Simplified Arabic" panose="02020603050405020304" pitchFamily="18" charset="-78"/>
              <a:cs typeface="Simplified Arabic" panose="02020603050405020304" pitchFamily="18" charset="-78"/>
            </a:endParaRPr>
          </a:p>
        </p:txBody>
      </p:sp>
      <p:sp>
        <p:nvSpPr>
          <p:cNvPr id="21" name="Text 18"/>
          <p:cNvSpPr/>
          <p:nvPr/>
        </p:nvSpPr>
        <p:spPr>
          <a:xfrm>
            <a:off x="1388567" y="5838329"/>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تُطلب الموافقة والتأكيد على الحضور في نهاية الدعوة.</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0AA5E-E41B-5B1A-39CD-A4EF51FD3154}"/>
              </a:ext>
            </a:extLst>
          </p:cNvPr>
          <p:cNvSpPr>
            <a:spLocks noGrp="1"/>
          </p:cNvSpPr>
          <p:nvPr>
            <p:ph type="title"/>
          </p:nvPr>
        </p:nvSpPr>
        <p:spPr>
          <a:xfrm>
            <a:off x="1097280" y="444136"/>
            <a:ext cx="10058400" cy="862149"/>
          </a:xfrm>
        </p:spPr>
        <p:txBody>
          <a:bodyPr>
            <a:normAutofit/>
          </a:bodyPr>
          <a:lstStyle/>
          <a:p>
            <a:pPr algn="ctr" rtl="1"/>
            <a:r>
              <a:rPr lang="ar-LB" sz="3600" b="1" dirty="0"/>
              <a:t>جدول الأعمال </a:t>
            </a:r>
            <a:endParaRPr lang="en-GB" sz="3600" b="1" dirty="0"/>
          </a:p>
        </p:txBody>
      </p:sp>
      <p:sp>
        <p:nvSpPr>
          <p:cNvPr id="3" name="Content Placeholder 2">
            <a:extLst>
              <a:ext uri="{FF2B5EF4-FFF2-40B4-BE49-F238E27FC236}">
                <a16:creationId xmlns:a16="http://schemas.microsoft.com/office/drawing/2014/main" id="{A0092C54-56DC-F001-1D66-9CBFB36F7667}"/>
              </a:ext>
            </a:extLst>
          </p:cNvPr>
          <p:cNvSpPr>
            <a:spLocks noGrp="1"/>
          </p:cNvSpPr>
          <p:nvPr>
            <p:ph idx="1"/>
          </p:nvPr>
        </p:nvSpPr>
        <p:spPr>
          <a:xfrm>
            <a:off x="1097280" y="1777084"/>
            <a:ext cx="10058400" cy="4023360"/>
          </a:xfrm>
        </p:spPr>
        <p:txBody>
          <a:bodyPr>
            <a:normAutofit/>
          </a:bodyPr>
          <a:lstStyle/>
          <a:p>
            <a:pPr algn="r" rtl="1">
              <a:buFont typeface="Wingdings" panose="05000000000000000000" pitchFamily="2" charset="2"/>
              <a:buChar char="q"/>
            </a:pPr>
            <a:r>
              <a:rPr lang="ar-LB" sz="2400" b="1" dirty="0">
                <a:solidFill>
                  <a:schemeClr val="accent2"/>
                </a:solidFill>
              </a:rPr>
              <a:t>الكلمات الافتتاحية </a:t>
            </a:r>
          </a:p>
          <a:p>
            <a:pPr algn="r" rtl="1">
              <a:buFont typeface="Wingdings" panose="05000000000000000000" pitchFamily="2" charset="2"/>
              <a:buChar char="q"/>
            </a:pPr>
            <a:r>
              <a:rPr lang="en-US" sz="2400" b="1" dirty="0">
                <a:solidFill>
                  <a:schemeClr val="accent2"/>
                </a:solidFill>
              </a:rPr>
              <a:t> </a:t>
            </a:r>
            <a:r>
              <a:rPr lang="ar-LB" sz="2400" b="1" dirty="0">
                <a:solidFill>
                  <a:schemeClr val="accent2"/>
                </a:solidFill>
              </a:rPr>
              <a:t>الترحيب والتعارف </a:t>
            </a:r>
          </a:p>
          <a:p>
            <a:pPr algn="r" rtl="1">
              <a:buFont typeface="Wingdings" panose="05000000000000000000" pitchFamily="2" charset="2"/>
              <a:buChar char="q"/>
            </a:pPr>
            <a:r>
              <a:rPr lang="ar-LB" sz="2400" b="1" dirty="0">
                <a:solidFill>
                  <a:schemeClr val="accent2"/>
                </a:solidFill>
              </a:rPr>
              <a:t> الجلسة الاولى</a:t>
            </a:r>
            <a:r>
              <a:rPr lang="en-US" sz="2400" b="1" dirty="0">
                <a:solidFill>
                  <a:schemeClr val="accent2"/>
                </a:solidFill>
              </a:rPr>
              <a:t> </a:t>
            </a:r>
            <a:r>
              <a:rPr lang="ar-LB" sz="2400" b="1" dirty="0">
                <a:solidFill>
                  <a:schemeClr val="accent2"/>
                </a:solidFill>
              </a:rPr>
              <a:t>: الأهداف المتوقّعة قبل البدء بالدورة وماهي التوقعات والأهداف التي تحقّقت بعد</a:t>
            </a:r>
            <a:r>
              <a:rPr lang="en-US" sz="2400" b="1" dirty="0">
                <a:solidFill>
                  <a:schemeClr val="accent2"/>
                </a:solidFill>
              </a:rPr>
              <a:t> </a:t>
            </a:r>
            <a:br>
              <a:rPr lang="en-US" sz="2400" b="1" dirty="0">
                <a:solidFill>
                  <a:schemeClr val="accent2"/>
                </a:solidFill>
              </a:rPr>
            </a:br>
            <a:r>
              <a:rPr lang="en-US" sz="2400" b="1" dirty="0">
                <a:solidFill>
                  <a:schemeClr val="accent2"/>
                </a:solidFill>
              </a:rPr>
              <a:t>    		</a:t>
            </a:r>
            <a:r>
              <a:rPr lang="ar-LB" sz="2400" b="1" dirty="0">
                <a:solidFill>
                  <a:schemeClr val="accent2"/>
                </a:solidFill>
              </a:rPr>
              <a:t>الدورة</a:t>
            </a:r>
          </a:p>
          <a:p>
            <a:pPr algn="r" rtl="1">
              <a:buFont typeface="Wingdings" panose="05000000000000000000" pitchFamily="2" charset="2"/>
              <a:buChar char="q"/>
            </a:pPr>
            <a:r>
              <a:rPr lang="en-US" sz="2400" b="1" dirty="0">
                <a:solidFill>
                  <a:schemeClr val="accent2"/>
                </a:solidFill>
              </a:rPr>
              <a:t> </a:t>
            </a:r>
            <a:r>
              <a:rPr lang="ar-LB" sz="2400" b="1" dirty="0">
                <a:solidFill>
                  <a:schemeClr val="accent2"/>
                </a:solidFill>
              </a:rPr>
              <a:t>الجلسة الثانية</a:t>
            </a:r>
            <a:r>
              <a:rPr lang="en-US" sz="2400" b="1" dirty="0">
                <a:solidFill>
                  <a:schemeClr val="accent2"/>
                </a:solidFill>
              </a:rPr>
              <a:t> </a:t>
            </a:r>
            <a:r>
              <a:rPr lang="ar-LB" sz="2400" b="1" dirty="0">
                <a:solidFill>
                  <a:schemeClr val="accent2"/>
                </a:solidFill>
              </a:rPr>
              <a:t>: كيفيّة تنظيم الدعوة لحضور جلسة للمجلس الإستشاري</a:t>
            </a:r>
          </a:p>
          <a:p>
            <a:pPr algn="r" rtl="1">
              <a:buFont typeface="Wingdings" panose="05000000000000000000" pitchFamily="2" charset="2"/>
              <a:buChar char="q"/>
            </a:pPr>
            <a:r>
              <a:rPr lang="en-US" sz="2400" b="1" dirty="0">
                <a:solidFill>
                  <a:schemeClr val="accent2"/>
                </a:solidFill>
              </a:rPr>
              <a:t> </a:t>
            </a:r>
            <a:r>
              <a:rPr lang="ar-LB" sz="2400" b="1" dirty="0">
                <a:solidFill>
                  <a:schemeClr val="accent2"/>
                </a:solidFill>
              </a:rPr>
              <a:t>الجلسة الثالثة</a:t>
            </a:r>
            <a:r>
              <a:rPr lang="en-US" sz="2400" b="1" dirty="0">
                <a:solidFill>
                  <a:schemeClr val="accent2"/>
                </a:solidFill>
              </a:rPr>
              <a:t> </a:t>
            </a:r>
            <a:r>
              <a:rPr lang="ar-LB" sz="2400" b="1" dirty="0">
                <a:solidFill>
                  <a:schemeClr val="accent2"/>
                </a:solidFill>
              </a:rPr>
              <a:t>: خطوات التحضير لإعداد جدول أعمال لجلسة إجتماع المجلس الإستشاري </a:t>
            </a:r>
          </a:p>
          <a:p>
            <a:pPr algn="r" rtl="1">
              <a:buFont typeface="Wingdings" panose="05000000000000000000" pitchFamily="2" charset="2"/>
              <a:buChar char="q"/>
            </a:pPr>
            <a:r>
              <a:rPr lang="en-US" sz="2400" b="1" dirty="0">
                <a:solidFill>
                  <a:schemeClr val="accent2"/>
                </a:solidFill>
              </a:rPr>
              <a:t> </a:t>
            </a:r>
            <a:r>
              <a:rPr lang="ar-LB" sz="2400" b="1" dirty="0">
                <a:solidFill>
                  <a:schemeClr val="accent2"/>
                </a:solidFill>
              </a:rPr>
              <a:t>الجلسة الرابعة</a:t>
            </a:r>
            <a:r>
              <a:rPr lang="en-US" sz="2400" b="1" dirty="0">
                <a:solidFill>
                  <a:schemeClr val="accent2"/>
                </a:solidFill>
              </a:rPr>
              <a:t> </a:t>
            </a:r>
            <a:r>
              <a:rPr lang="ar-LB" sz="2400" b="1" dirty="0">
                <a:solidFill>
                  <a:schemeClr val="accent2"/>
                </a:solidFill>
              </a:rPr>
              <a:t>: تحضير تقرير سنوي للمجلس الإستشاري </a:t>
            </a:r>
          </a:p>
          <a:p>
            <a:pPr algn="r" rtl="1">
              <a:buFont typeface="Wingdings" panose="05000000000000000000" pitchFamily="2" charset="2"/>
              <a:buChar char="q"/>
            </a:pPr>
            <a:r>
              <a:rPr lang="ar-LB" sz="2400" b="1" dirty="0">
                <a:solidFill>
                  <a:schemeClr val="accent2"/>
                </a:solidFill>
              </a:rPr>
              <a:t> الجلسة الخامسة</a:t>
            </a:r>
            <a:r>
              <a:rPr lang="en-US" sz="2400" b="1" dirty="0">
                <a:solidFill>
                  <a:schemeClr val="accent2"/>
                </a:solidFill>
              </a:rPr>
              <a:t> </a:t>
            </a:r>
            <a:r>
              <a:rPr lang="ar-LB" sz="2400" b="1" dirty="0">
                <a:solidFill>
                  <a:schemeClr val="accent2"/>
                </a:solidFill>
              </a:rPr>
              <a:t>: إستخلاص مجموعة من التوصيات وكتابة تقرير</a:t>
            </a:r>
          </a:p>
          <a:p>
            <a:pPr algn="r" rtl="1">
              <a:buFont typeface="Wingdings" panose="05000000000000000000" pitchFamily="2" charset="2"/>
              <a:buChar char="q"/>
            </a:pPr>
            <a:endParaRPr lang="en-GB" sz="2400" b="1" dirty="0">
              <a:solidFill>
                <a:schemeClr val="accent2"/>
              </a:solidFill>
            </a:endParaRPr>
          </a:p>
        </p:txBody>
      </p:sp>
    </p:spTree>
    <p:extLst>
      <p:ext uri="{BB962C8B-B14F-4D97-AF65-F5344CB8AC3E}">
        <p14:creationId xmlns:p14="http://schemas.microsoft.com/office/powerpoint/2010/main" val="255203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92B5BA-25E2-4E87-829C-918236F36990}"/>
              </a:ext>
            </a:extLst>
          </p:cNvPr>
          <p:cNvPicPr>
            <a:picLocks noChangeAspect="1"/>
          </p:cNvPicPr>
          <p:nvPr/>
        </p:nvPicPr>
        <p:blipFill>
          <a:blip r:embed="rId2"/>
          <a:stretch>
            <a:fillRect/>
          </a:stretch>
        </p:blipFill>
        <p:spPr>
          <a:xfrm>
            <a:off x="1524000" y="-106326"/>
            <a:ext cx="9144000" cy="6719777"/>
          </a:xfrm>
          <a:prstGeom prst="rect">
            <a:avLst/>
          </a:prstGeom>
        </p:spPr>
      </p:pic>
      <p:sp>
        <p:nvSpPr>
          <p:cNvPr id="3" name="Rectangle 2">
            <a:extLst>
              <a:ext uri="{FF2B5EF4-FFF2-40B4-BE49-F238E27FC236}">
                <a16:creationId xmlns:a16="http://schemas.microsoft.com/office/drawing/2014/main" id="{4E484018-47F8-432E-85C7-A2FC3A02481D}"/>
              </a:ext>
            </a:extLst>
          </p:cNvPr>
          <p:cNvSpPr/>
          <p:nvPr/>
        </p:nvSpPr>
        <p:spPr>
          <a:xfrm>
            <a:off x="2381693" y="903767"/>
            <a:ext cx="552893" cy="148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17211CB-0A8B-46D9-A6CF-2D6023A7674A}"/>
              </a:ext>
            </a:extLst>
          </p:cNvPr>
          <p:cNvSpPr/>
          <p:nvPr/>
        </p:nvSpPr>
        <p:spPr>
          <a:xfrm>
            <a:off x="4667692" y="3030278"/>
            <a:ext cx="914400" cy="1913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330B2C9-3048-4556-B486-E2CA8110D96B}"/>
              </a:ext>
            </a:extLst>
          </p:cNvPr>
          <p:cNvPicPr>
            <a:picLocks noChangeAspect="1"/>
          </p:cNvPicPr>
          <p:nvPr/>
        </p:nvPicPr>
        <p:blipFill>
          <a:blip r:embed="rId3"/>
          <a:stretch>
            <a:fillRect/>
          </a:stretch>
        </p:blipFill>
        <p:spPr>
          <a:xfrm>
            <a:off x="6609909" y="3039186"/>
            <a:ext cx="914479" cy="188992"/>
          </a:xfrm>
          <a:prstGeom prst="rect">
            <a:avLst/>
          </a:prstGeom>
        </p:spPr>
      </p:pic>
      <p:pic>
        <p:nvPicPr>
          <p:cNvPr id="8" name="Picture 7">
            <a:extLst>
              <a:ext uri="{FF2B5EF4-FFF2-40B4-BE49-F238E27FC236}">
                <a16:creationId xmlns:a16="http://schemas.microsoft.com/office/drawing/2014/main" id="{DD3FDE66-5F6C-48B0-BFA5-6BC71C76F4AD}"/>
              </a:ext>
            </a:extLst>
          </p:cNvPr>
          <p:cNvPicPr>
            <a:picLocks noChangeAspect="1"/>
          </p:cNvPicPr>
          <p:nvPr/>
        </p:nvPicPr>
        <p:blipFill>
          <a:blip r:embed="rId3"/>
          <a:stretch>
            <a:fillRect/>
          </a:stretch>
        </p:blipFill>
        <p:spPr>
          <a:xfrm>
            <a:off x="8403308" y="3039186"/>
            <a:ext cx="914479" cy="188992"/>
          </a:xfrm>
          <a:prstGeom prst="rect">
            <a:avLst/>
          </a:prstGeom>
        </p:spPr>
      </p:pic>
      <p:pic>
        <p:nvPicPr>
          <p:cNvPr id="9" name="Picture 8">
            <a:extLst>
              <a:ext uri="{FF2B5EF4-FFF2-40B4-BE49-F238E27FC236}">
                <a16:creationId xmlns:a16="http://schemas.microsoft.com/office/drawing/2014/main" id="{24CEEDF7-5718-4088-837B-4C2DC2F9F0E8}"/>
              </a:ext>
            </a:extLst>
          </p:cNvPr>
          <p:cNvPicPr>
            <a:picLocks noChangeAspect="1"/>
          </p:cNvPicPr>
          <p:nvPr/>
        </p:nvPicPr>
        <p:blipFill>
          <a:blip r:embed="rId3"/>
          <a:stretch>
            <a:fillRect/>
          </a:stretch>
        </p:blipFill>
        <p:spPr>
          <a:xfrm>
            <a:off x="2020107" y="3286161"/>
            <a:ext cx="1148395" cy="237335"/>
          </a:xfrm>
          <a:prstGeom prst="rect">
            <a:avLst/>
          </a:prstGeom>
        </p:spPr>
      </p:pic>
      <p:pic>
        <p:nvPicPr>
          <p:cNvPr id="10" name="Picture 9">
            <a:extLst>
              <a:ext uri="{FF2B5EF4-FFF2-40B4-BE49-F238E27FC236}">
                <a16:creationId xmlns:a16="http://schemas.microsoft.com/office/drawing/2014/main" id="{D3E8228C-BE11-4821-AE7A-6AA2824744F5}"/>
              </a:ext>
            </a:extLst>
          </p:cNvPr>
          <p:cNvPicPr>
            <a:picLocks noChangeAspect="1"/>
          </p:cNvPicPr>
          <p:nvPr/>
        </p:nvPicPr>
        <p:blipFill>
          <a:blip r:embed="rId3"/>
          <a:stretch>
            <a:fillRect/>
          </a:stretch>
        </p:blipFill>
        <p:spPr>
          <a:xfrm>
            <a:off x="6609909" y="4165041"/>
            <a:ext cx="914479" cy="188992"/>
          </a:xfrm>
          <a:prstGeom prst="rect">
            <a:avLst/>
          </a:prstGeom>
        </p:spPr>
      </p:pic>
      <p:pic>
        <p:nvPicPr>
          <p:cNvPr id="11" name="Picture 10">
            <a:extLst>
              <a:ext uri="{FF2B5EF4-FFF2-40B4-BE49-F238E27FC236}">
                <a16:creationId xmlns:a16="http://schemas.microsoft.com/office/drawing/2014/main" id="{A4062702-5CC6-4866-BE18-292646282E54}"/>
              </a:ext>
            </a:extLst>
          </p:cNvPr>
          <p:cNvPicPr>
            <a:picLocks noChangeAspect="1"/>
          </p:cNvPicPr>
          <p:nvPr/>
        </p:nvPicPr>
        <p:blipFill>
          <a:blip r:embed="rId3"/>
          <a:stretch>
            <a:fillRect/>
          </a:stretch>
        </p:blipFill>
        <p:spPr>
          <a:xfrm>
            <a:off x="8403307" y="4212623"/>
            <a:ext cx="914479" cy="188992"/>
          </a:xfrm>
          <a:prstGeom prst="rect">
            <a:avLst/>
          </a:prstGeom>
        </p:spPr>
      </p:pic>
      <p:pic>
        <p:nvPicPr>
          <p:cNvPr id="12" name="Picture 11">
            <a:extLst>
              <a:ext uri="{FF2B5EF4-FFF2-40B4-BE49-F238E27FC236}">
                <a16:creationId xmlns:a16="http://schemas.microsoft.com/office/drawing/2014/main" id="{92E0E601-87D6-4A13-B233-8343EBB39411}"/>
              </a:ext>
            </a:extLst>
          </p:cNvPr>
          <p:cNvPicPr>
            <a:picLocks noChangeAspect="1"/>
          </p:cNvPicPr>
          <p:nvPr/>
        </p:nvPicPr>
        <p:blipFill>
          <a:blip r:embed="rId3"/>
          <a:stretch>
            <a:fillRect/>
          </a:stretch>
        </p:blipFill>
        <p:spPr>
          <a:xfrm>
            <a:off x="6609908" y="4401615"/>
            <a:ext cx="914479" cy="188992"/>
          </a:xfrm>
          <a:prstGeom prst="rect">
            <a:avLst/>
          </a:prstGeom>
        </p:spPr>
      </p:pic>
      <p:pic>
        <p:nvPicPr>
          <p:cNvPr id="13" name="Picture 12">
            <a:extLst>
              <a:ext uri="{FF2B5EF4-FFF2-40B4-BE49-F238E27FC236}">
                <a16:creationId xmlns:a16="http://schemas.microsoft.com/office/drawing/2014/main" id="{120BE019-3439-4E2D-B45A-7E8264D05B6D}"/>
              </a:ext>
            </a:extLst>
          </p:cNvPr>
          <p:cNvPicPr>
            <a:picLocks noChangeAspect="1"/>
          </p:cNvPicPr>
          <p:nvPr/>
        </p:nvPicPr>
        <p:blipFill>
          <a:blip r:embed="rId3"/>
          <a:stretch>
            <a:fillRect/>
          </a:stretch>
        </p:blipFill>
        <p:spPr>
          <a:xfrm>
            <a:off x="2934586" y="4662377"/>
            <a:ext cx="914479" cy="188992"/>
          </a:xfrm>
          <a:prstGeom prst="rect">
            <a:avLst/>
          </a:prstGeom>
        </p:spPr>
      </p:pic>
      <p:pic>
        <p:nvPicPr>
          <p:cNvPr id="14" name="Picture 13">
            <a:extLst>
              <a:ext uri="{FF2B5EF4-FFF2-40B4-BE49-F238E27FC236}">
                <a16:creationId xmlns:a16="http://schemas.microsoft.com/office/drawing/2014/main" id="{71006F6B-9A48-4043-9DCA-94457A355698}"/>
              </a:ext>
            </a:extLst>
          </p:cNvPr>
          <p:cNvPicPr>
            <a:picLocks noChangeAspect="1"/>
          </p:cNvPicPr>
          <p:nvPr/>
        </p:nvPicPr>
        <p:blipFill>
          <a:blip r:embed="rId3"/>
          <a:stretch>
            <a:fillRect/>
          </a:stretch>
        </p:blipFill>
        <p:spPr>
          <a:xfrm>
            <a:off x="6609909" y="5249693"/>
            <a:ext cx="914479" cy="188992"/>
          </a:xfrm>
          <a:prstGeom prst="rect">
            <a:avLst/>
          </a:prstGeom>
        </p:spPr>
      </p:pic>
      <p:pic>
        <p:nvPicPr>
          <p:cNvPr id="15" name="Picture 14">
            <a:extLst>
              <a:ext uri="{FF2B5EF4-FFF2-40B4-BE49-F238E27FC236}">
                <a16:creationId xmlns:a16="http://schemas.microsoft.com/office/drawing/2014/main" id="{90D35D51-4214-4612-B9C0-8CE5F73561D6}"/>
              </a:ext>
            </a:extLst>
          </p:cNvPr>
          <p:cNvPicPr>
            <a:picLocks noChangeAspect="1"/>
          </p:cNvPicPr>
          <p:nvPr/>
        </p:nvPicPr>
        <p:blipFill>
          <a:blip r:embed="rId3"/>
          <a:stretch>
            <a:fillRect/>
          </a:stretch>
        </p:blipFill>
        <p:spPr>
          <a:xfrm>
            <a:off x="6609909" y="5447461"/>
            <a:ext cx="914479" cy="188992"/>
          </a:xfrm>
          <a:prstGeom prst="rect">
            <a:avLst/>
          </a:prstGeom>
        </p:spPr>
      </p:pic>
    </p:spTree>
    <p:extLst>
      <p:ext uri="{BB962C8B-B14F-4D97-AF65-F5344CB8AC3E}">
        <p14:creationId xmlns:p14="http://schemas.microsoft.com/office/powerpoint/2010/main" val="3305053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EB42B-3D01-4961-B5DC-5251922BA06D}"/>
              </a:ext>
            </a:extLst>
          </p:cNvPr>
          <p:cNvSpPr>
            <a:spLocks noGrp="1"/>
          </p:cNvSpPr>
          <p:nvPr>
            <p:ph type="title"/>
          </p:nvPr>
        </p:nvSpPr>
        <p:spPr>
          <a:xfrm>
            <a:off x="1005840" y="0"/>
            <a:ext cx="10058400" cy="1450757"/>
          </a:xfrm>
        </p:spPr>
        <p:txBody>
          <a:bodyPr/>
          <a:lstStyle/>
          <a:p>
            <a:pPr algn="ctr" rtl="1"/>
            <a:r>
              <a:rPr lang="ar-LB" b="1" dirty="0"/>
              <a:t>نموذج لجدول أعمال (</a:t>
            </a:r>
            <a:r>
              <a:rPr lang="en-US" b="1" dirty="0"/>
              <a:t>(2 hours</a:t>
            </a:r>
          </a:p>
        </p:txBody>
      </p:sp>
      <p:sp>
        <p:nvSpPr>
          <p:cNvPr id="3" name="Content Placeholder 2">
            <a:extLst>
              <a:ext uri="{FF2B5EF4-FFF2-40B4-BE49-F238E27FC236}">
                <a16:creationId xmlns:a16="http://schemas.microsoft.com/office/drawing/2014/main" id="{0E439821-A415-4C98-9F7A-01300B32EE91}"/>
              </a:ext>
            </a:extLst>
          </p:cNvPr>
          <p:cNvSpPr>
            <a:spLocks noGrp="1"/>
          </p:cNvSpPr>
          <p:nvPr>
            <p:ph sz="half" idx="1"/>
          </p:nvPr>
        </p:nvSpPr>
        <p:spPr/>
        <p:txBody>
          <a:bodyPr>
            <a:normAutofit lnSpcReduction="10000"/>
          </a:bodyPr>
          <a:lstStyle/>
          <a:p>
            <a:pPr marL="457200" lvl="1" indent="0" algn="r" rtl="1">
              <a:buNone/>
            </a:pPr>
            <a:endParaRPr lang="ar-LB" sz="2000" dirty="0"/>
          </a:p>
          <a:p>
            <a:pPr marL="0" indent="0" algn="r" rtl="1">
              <a:buNone/>
            </a:pPr>
            <a:r>
              <a:rPr lang="ar-LB" b="1" dirty="0">
                <a:solidFill>
                  <a:schemeClr val="accent1"/>
                </a:solidFill>
              </a:rPr>
              <a:t>5. </a:t>
            </a:r>
            <a:r>
              <a:rPr lang="ar-LB" b="1" dirty="0"/>
              <a:t>اقتراحات وتوصيات لتحسين المناهج الدراسية (25 	دقيقة)</a:t>
            </a:r>
            <a:endParaRPr lang="ar-LB" dirty="0"/>
          </a:p>
          <a:p>
            <a:pPr marL="457200" lvl="1" indent="0" algn="r" rtl="1">
              <a:buNone/>
            </a:pPr>
            <a:r>
              <a:rPr lang="ar-LB" sz="2000" dirty="0"/>
              <a:t>[اسم المتحدث]</a:t>
            </a:r>
          </a:p>
          <a:p>
            <a:pPr marL="0" indent="0" algn="r" rtl="1">
              <a:buNone/>
            </a:pPr>
            <a:r>
              <a:rPr lang="ar-LB" b="1" dirty="0">
                <a:solidFill>
                  <a:schemeClr val="accent1"/>
                </a:solidFill>
              </a:rPr>
              <a:t>6. </a:t>
            </a:r>
            <a:r>
              <a:rPr lang="ar-LB" b="1" dirty="0"/>
              <a:t>استراحة (10 دقائق)</a:t>
            </a:r>
            <a:endParaRPr lang="ar-LB" dirty="0"/>
          </a:p>
          <a:p>
            <a:pPr marL="0" indent="0" algn="r" rtl="1">
              <a:buNone/>
            </a:pPr>
            <a:r>
              <a:rPr lang="ar-LB" b="1" dirty="0">
                <a:solidFill>
                  <a:schemeClr val="accent1"/>
                </a:solidFill>
              </a:rPr>
              <a:t>7. </a:t>
            </a:r>
            <a:r>
              <a:rPr lang="ar-LB" b="1" dirty="0"/>
              <a:t>عرض خطط التطوير المستقبلية (20 دقيقة)</a:t>
            </a:r>
            <a:endParaRPr lang="ar-LB" dirty="0"/>
          </a:p>
          <a:p>
            <a:pPr marL="457200" lvl="1" indent="0" algn="r" rtl="1">
              <a:buNone/>
            </a:pPr>
            <a:r>
              <a:rPr lang="ar-LB" sz="2000" dirty="0"/>
              <a:t>[اسم المتحدث]</a:t>
            </a:r>
          </a:p>
          <a:p>
            <a:pPr marL="0" indent="0" algn="r" rtl="1">
              <a:buNone/>
            </a:pPr>
            <a:r>
              <a:rPr lang="ar-LB" b="1" dirty="0">
                <a:solidFill>
                  <a:schemeClr val="accent1"/>
                </a:solidFill>
              </a:rPr>
              <a:t>8. </a:t>
            </a:r>
            <a:r>
              <a:rPr lang="ar-LB" b="1" dirty="0"/>
              <a:t>مناقشة مواضيع متنوعة ومقترحات الأعضاء (20 دقيقة)</a:t>
            </a:r>
            <a:endParaRPr lang="ar-LB" dirty="0"/>
          </a:p>
          <a:p>
            <a:pPr marL="457200" lvl="1" indent="0" algn="r" rtl="1">
              <a:buNone/>
            </a:pPr>
            <a:r>
              <a:rPr lang="ar-LB" sz="2000" dirty="0"/>
              <a:t>جميع الأعضاء</a:t>
            </a:r>
          </a:p>
          <a:p>
            <a:pPr marL="0" indent="0" algn="r" rtl="1">
              <a:buNone/>
            </a:pPr>
            <a:r>
              <a:rPr lang="ar-LB" b="1" dirty="0">
                <a:solidFill>
                  <a:schemeClr val="accent1"/>
                </a:solidFill>
              </a:rPr>
              <a:t>9. </a:t>
            </a:r>
            <a:r>
              <a:rPr lang="ar-LB" b="1" dirty="0"/>
              <a:t>ختام الجلسة وتحديد موعد الاجتماع القادم (5 دقائق)</a:t>
            </a:r>
            <a:endParaRPr lang="ar-LB" dirty="0"/>
          </a:p>
          <a:p>
            <a:pPr marL="457200" lvl="1" indent="0" algn="r" rtl="1">
              <a:buNone/>
            </a:pPr>
            <a:r>
              <a:rPr lang="ar-LB" sz="2000" dirty="0"/>
              <a:t>الرئيس</a:t>
            </a:r>
          </a:p>
          <a:p>
            <a:pPr algn="r" rtl="1"/>
            <a:endParaRPr lang="en-US" dirty="0"/>
          </a:p>
        </p:txBody>
      </p:sp>
      <p:sp>
        <p:nvSpPr>
          <p:cNvPr id="4" name="Content Placeholder 3">
            <a:extLst>
              <a:ext uri="{FF2B5EF4-FFF2-40B4-BE49-F238E27FC236}">
                <a16:creationId xmlns:a16="http://schemas.microsoft.com/office/drawing/2014/main" id="{1C09299E-AB9C-4D4E-9981-18997AFE9690}"/>
              </a:ext>
            </a:extLst>
          </p:cNvPr>
          <p:cNvSpPr>
            <a:spLocks noGrp="1"/>
          </p:cNvSpPr>
          <p:nvPr>
            <p:ph sz="half" idx="2"/>
          </p:nvPr>
        </p:nvSpPr>
        <p:spPr/>
        <p:txBody>
          <a:bodyPr>
            <a:normAutofit lnSpcReduction="10000"/>
          </a:bodyPr>
          <a:lstStyle/>
          <a:p>
            <a:pPr algn="r" rtl="1"/>
            <a:r>
              <a:rPr lang="ar-LB" b="1" dirty="0"/>
              <a:t>المجلس الاستشاري لمعهد التعليم الفني والتقني</a:t>
            </a:r>
            <a:r>
              <a:rPr lang="ar-LB" dirty="0"/>
              <a:t> </a:t>
            </a:r>
            <a:br>
              <a:rPr lang="ar-LB" dirty="0"/>
            </a:br>
            <a:r>
              <a:rPr lang="ar-LB" b="1" dirty="0"/>
              <a:t>جلسة اجتماع - التاريخ: [تاريخ الاجتماع]</a:t>
            </a:r>
            <a:endParaRPr lang="ar-LB" dirty="0"/>
          </a:p>
          <a:p>
            <a:pPr algn="r" rtl="1">
              <a:buFont typeface="+mj-lt"/>
              <a:buAutoNum type="arabicPeriod"/>
            </a:pPr>
            <a:r>
              <a:rPr lang="ar-LB" b="1" dirty="0"/>
              <a:t>افتتاح الجلسة والترحيب بالأعضاء (5 دقائق)</a:t>
            </a:r>
            <a:endParaRPr lang="ar-LB" dirty="0"/>
          </a:p>
          <a:p>
            <a:pPr marL="457200" lvl="1" indent="0" algn="r" rtl="1">
              <a:buNone/>
            </a:pPr>
            <a:r>
              <a:rPr lang="ar-LB" sz="2000" dirty="0"/>
              <a:t>الرئيس</a:t>
            </a:r>
          </a:p>
          <a:p>
            <a:pPr algn="r" rtl="1">
              <a:buFont typeface="+mj-lt"/>
              <a:buAutoNum type="arabicPeriod"/>
            </a:pPr>
            <a:r>
              <a:rPr lang="ar-LB" b="1" dirty="0"/>
              <a:t>مراجعة وتأكيد محضر الاجتماع السابق (10 دقائق)</a:t>
            </a:r>
            <a:endParaRPr lang="ar-LB" dirty="0"/>
          </a:p>
          <a:p>
            <a:pPr marL="457200" lvl="1" indent="0" algn="r" rtl="1">
              <a:buNone/>
            </a:pPr>
            <a:r>
              <a:rPr lang="ar-LB" sz="2000" dirty="0"/>
              <a:t>الأعضاء</a:t>
            </a:r>
          </a:p>
          <a:p>
            <a:pPr algn="r" rtl="1">
              <a:buFont typeface="+mj-lt"/>
              <a:buAutoNum type="arabicPeriod"/>
            </a:pPr>
            <a:r>
              <a:rPr lang="ar-LB" b="1" dirty="0"/>
              <a:t>عرض تقرير الأداء السنوي (15 دقيقة)</a:t>
            </a:r>
            <a:endParaRPr lang="ar-LB" dirty="0"/>
          </a:p>
          <a:p>
            <a:pPr marL="457200" lvl="1" indent="0" algn="r" rtl="1">
              <a:buNone/>
            </a:pPr>
            <a:r>
              <a:rPr lang="ar-LB" sz="2000" dirty="0"/>
              <a:t>[اسم المتحدث]</a:t>
            </a:r>
          </a:p>
          <a:p>
            <a:pPr algn="r" rtl="1">
              <a:buFont typeface="+mj-lt"/>
              <a:buAutoNum type="arabicPeriod"/>
            </a:pPr>
            <a:r>
              <a:rPr lang="ar-LB" b="1" dirty="0"/>
              <a:t>مناقشة التحديات الحالية والفرص (20 دقيقة)</a:t>
            </a:r>
            <a:endParaRPr lang="ar-LB" dirty="0"/>
          </a:p>
          <a:p>
            <a:pPr marL="457200" lvl="1" indent="0" algn="r" rtl="1">
              <a:buNone/>
            </a:pPr>
            <a:r>
              <a:rPr lang="ar-LB" sz="2000" dirty="0"/>
              <a:t>جميع الأعضاء</a:t>
            </a:r>
            <a:endParaRPr lang="en-US" dirty="0"/>
          </a:p>
          <a:p>
            <a:pPr algn="r" rtl="1"/>
            <a:endParaRPr lang="en-US" dirty="0"/>
          </a:p>
        </p:txBody>
      </p:sp>
    </p:spTree>
    <p:extLst>
      <p:ext uri="{BB962C8B-B14F-4D97-AF65-F5344CB8AC3E}">
        <p14:creationId xmlns:p14="http://schemas.microsoft.com/office/powerpoint/2010/main" val="33675500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title"/>
          </p:nvPr>
        </p:nvSpPr>
        <p:spPr>
          <a:xfrm>
            <a:off x="1827937" y="1662537"/>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r>
              <a:rPr lang="ar-LB" altLang="en-US" sz="3200" b="1" dirty="0"/>
              <a:t>الجلسة الثالثة</a:t>
            </a:r>
            <a:br>
              <a:rPr lang="en-US" altLang="en-US" sz="3200" dirty="0"/>
            </a:br>
            <a:br>
              <a:rPr lang="ar-LB" altLang="en-US" sz="3200" dirty="0"/>
            </a:br>
            <a:endParaRPr lang="en-US" altLang="en-US" sz="3200" dirty="0"/>
          </a:p>
        </p:txBody>
      </p:sp>
      <p:sp>
        <p:nvSpPr>
          <p:cNvPr id="7" name="Rectangle 3">
            <a:extLst>
              <a:ext uri="{FF2B5EF4-FFF2-40B4-BE49-F238E27FC236}">
                <a16:creationId xmlns:a16="http://schemas.microsoft.com/office/drawing/2014/main" id="{68DEC982-887D-449B-8EA0-4D391178CFBE}"/>
              </a:ext>
            </a:extLst>
          </p:cNvPr>
          <p:cNvSpPr>
            <a:spLocks noChangeArrowheads="1"/>
          </p:cNvSpPr>
          <p:nvPr/>
        </p:nvSpPr>
        <p:spPr bwMode="auto">
          <a:xfrm>
            <a:off x="1096963" y="3187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ar-SA" altLang="en-US"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تحضير عمل جماعي</a:t>
            </a:r>
            <a:r>
              <a:rPr kumimoji="0" lang="ar-LB" altLang="en-US"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تقليدي / الإشراف على العمل الجماعي</a:t>
            </a:r>
            <a:r>
              <a:rPr kumimoji="0" lang="en-US" altLang="en-US" sz="8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12" name="Table 11">
            <a:extLst>
              <a:ext uri="{FF2B5EF4-FFF2-40B4-BE49-F238E27FC236}">
                <a16:creationId xmlns:a16="http://schemas.microsoft.com/office/drawing/2014/main" id="{089A1BEF-7389-4369-94A2-D8A4971AA6A9}"/>
              </a:ext>
            </a:extLst>
          </p:cNvPr>
          <p:cNvGraphicFramePr>
            <a:graphicFrameLocks noGrp="1"/>
          </p:cNvGraphicFramePr>
          <p:nvPr>
            <p:extLst>
              <p:ext uri="{D42A27DB-BD31-4B8C-83A1-F6EECF244321}">
                <p14:modId xmlns:p14="http://schemas.microsoft.com/office/powerpoint/2010/main" val="2531957928"/>
              </p:ext>
            </p:extLst>
          </p:nvPr>
        </p:nvGraphicFramePr>
        <p:xfrm>
          <a:off x="1205820" y="1563246"/>
          <a:ext cx="10058400" cy="2661909"/>
        </p:xfrm>
        <a:graphic>
          <a:graphicData uri="http://schemas.openxmlformats.org/drawingml/2006/table">
            <a:tbl>
              <a:tblPr>
                <a:tableStyleId>{5C22544A-7EE6-4342-B048-85BDC9FD1C3A}</a:tableStyleId>
              </a:tblPr>
              <a:tblGrid>
                <a:gridCol w="10058400">
                  <a:extLst>
                    <a:ext uri="{9D8B030D-6E8A-4147-A177-3AD203B41FA5}">
                      <a16:colId xmlns:a16="http://schemas.microsoft.com/office/drawing/2014/main" val="3122458278"/>
                    </a:ext>
                  </a:extLst>
                </a:gridCol>
              </a:tblGrid>
              <a:tr h="2661909">
                <a:tc>
                  <a:txBody>
                    <a:bodyPr/>
                    <a:lstStyle/>
                    <a:p>
                      <a:pPr marL="342900" marR="0" lvl="0" indent="-342900" algn="just" rtl="1">
                        <a:spcBef>
                          <a:spcPts val="15"/>
                        </a:spcBef>
                        <a:spcAft>
                          <a:spcPts val="0"/>
                        </a:spcAft>
                        <a:buFont typeface="Symbol" panose="05050102010706020507" pitchFamily="18" charset="2"/>
                        <a:buChar char=""/>
                      </a:pPr>
                      <a:endParaRPr lang="ar-LB" sz="1200" dirty="0">
                        <a:effectLst/>
                      </a:endParaRPr>
                    </a:p>
                    <a:p>
                      <a:pPr marL="342900" marR="0" lvl="0" indent="-342900" algn="just" rtl="1">
                        <a:spcBef>
                          <a:spcPts val="15"/>
                        </a:spcBef>
                        <a:spcAft>
                          <a:spcPts val="0"/>
                        </a:spcAft>
                        <a:buFont typeface="Symbol" panose="05050102010706020507" pitchFamily="18" charset="2"/>
                        <a:buChar char=""/>
                      </a:pPr>
                      <a:endParaRPr lang="ar-LB" sz="1200" dirty="0">
                        <a:effectLst/>
                      </a:endParaRPr>
                    </a:p>
                    <a:p>
                      <a:pPr marL="342900" marR="0" lvl="0" indent="-342900" algn="just" rtl="1">
                        <a:spcBef>
                          <a:spcPts val="15"/>
                        </a:spcBef>
                        <a:spcAft>
                          <a:spcPts val="0"/>
                        </a:spcAft>
                        <a:buFont typeface="Symbol" panose="05050102010706020507" pitchFamily="18" charset="2"/>
                        <a:buChar char=""/>
                      </a:pPr>
                      <a:r>
                        <a:rPr lang="ar-LB" sz="2000" dirty="0">
                          <a:effectLst/>
                        </a:rPr>
                        <a:t>إعداد محضر </a:t>
                      </a:r>
                      <a:r>
                        <a:rPr lang="ar-SA" sz="2000" dirty="0">
                          <a:effectLst/>
                        </a:rPr>
                        <a:t>إجتماع </a:t>
                      </a:r>
                      <a:r>
                        <a:rPr lang="ar-KW" sz="2000" dirty="0">
                          <a:effectLst/>
                        </a:rPr>
                        <a:t>المجلس الإستشاري </a:t>
                      </a:r>
                      <a:endParaRPr lang="en-US" sz="2000" dirty="0">
                        <a:effectLst/>
                      </a:endParaRPr>
                    </a:p>
                    <a:p>
                      <a:pPr marL="342900" marR="0" lvl="0" indent="-342900" algn="just" rtl="1">
                        <a:spcBef>
                          <a:spcPts val="15"/>
                        </a:spcBef>
                        <a:spcAft>
                          <a:spcPts val="0"/>
                        </a:spcAft>
                        <a:buFont typeface="Symbol" panose="05050102010706020507" pitchFamily="18" charset="2"/>
                        <a:buChar char=""/>
                      </a:pPr>
                      <a:r>
                        <a:rPr lang="ar-LB" sz="2000" dirty="0">
                          <a:effectLst/>
                        </a:rPr>
                        <a:t>مكونات محضر الاجتماع</a:t>
                      </a:r>
                    </a:p>
                    <a:p>
                      <a:pPr marL="342900" marR="0" lvl="0" indent="-342900" algn="just" rtl="1">
                        <a:spcBef>
                          <a:spcPts val="15"/>
                        </a:spcBef>
                        <a:spcAft>
                          <a:spcPts val="0"/>
                        </a:spcAft>
                        <a:buFont typeface="Symbol" panose="05050102010706020507" pitchFamily="18" charset="2"/>
                        <a:buChar char=""/>
                      </a:pPr>
                      <a:r>
                        <a:rPr lang="ar-LB" sz="2000" dirty="0">
                          <a:effectLst/>
                        </a:rPr>
                        <a:t>كيفية متابعة القرارات التي اتخذت أثناء الاجتماع</a:t>
                      </a:r>
                    </a:p>
                    <a:p>
                      <a:pPr marL="342900" marR="0" lvl="0" indent="-342900" algn="just" rtl="1">
                        <a:spcBef>
                          <a:spcPts val="15"/>
                        </a:spcBef>
                        <a:spcAft>
                          <a:spcPts val="0"/>
                        </a:spcAft>
                        <a:buFont typeface="Symbol" panose="05050102010706020507" pitchFamily="18" charset="2"/>
                        <a:buChar char=""/>
                      </a:pPr>
                      <a:r>
                        <a:rPr lang="ar-LB" sz="2000" dirty="0">
                          <a:effectLst/>
                        </a:rPr>
                        <a:t>كيفية إنهاء المحضر وإرساله للمديرية العامة  </a:t>
                      </a:r>
                    </a:p>
                    <a:p>
                      <a:pPr marL="342900" marR="0" lvl="0" indent="-342900" algn="just" rtl="1">
                        <a:spcBef>
                          <a:spcPts val="15"/>
                        </a:spcBef>
                        <a:spcAft>
                          <a:spcPts val="0"/>
                        </a:spcAft>
                        <a:buFont typeface="Symbol" panose="05050102010706020507" pitchFamily="18" charset="2"/>
                        <a:buChar char=""/>
                      </a:pPr>
                      <a:r>
                        <a:rPr lang="en-GB" sz="2000" dirty="0">
                          <a:effectLst/>
                        </a:rPr>
                        <a:t>Role pl</a:t>
                      </a:r>
                      <a:r>
                        <a:rPr lang="en-US" sz="2000" dirty="0">
                          <a:effectLst/>
                        </a:rPr>
                        <a:t>a</a:t>
                      </a:r>
                      <a:r>
                        <a:rPr lang="en-GB" sz="2000" dirty="0" err="1">
                          <a:effectLst/>
                        </a:rPr>
                        <a:t>ying</a:t>
                      </a:r>
                      <a:endParaRPr lang="en-US" sz="2000" dirty="0">
                        <a:effectLst/>
                      </a:endParaRPr>
                    </a:p>
                    <a:p>
                      <a:pPr marL="342900" marR="0" lvl="0" indent="-342900" algn="just" rtl="1">
                        <a:spcBef>
                          <a:spcPts val="15"/>
                        </a:spcBef>
                        <a:spcAft>
                          <a:spcPts val="0"/>
                        </a:spcAft>
                        <a:buFont typeface="Symbol" panose="05050102010706020507" pitchFamily="18" charset="2"/>
                        <a:buChar char=""/>
                      </a:pPr>
                      <a:r>
                        <a:rPr lang="en-GB" sz="2000" dirty="0">
                          <a:effectLst/>
                        </a:rPr>
                        <a:t> </a:t>
                      </a:r>
                      <a:r>
                        <a:rPr lang="ar-KW" sz="2000" dirty="0">
                          <a:effectLst/>
                        </a:rPr>
                        <a:t>توزيع جدول أعمال فارغ وطلب تعبئته من قبل المتدربين </a:t>
                      </a:r>
                      <a:endParaRPr lang="ar-LB" sz="2000" dirty="0">
                        <a:effectLst/>
                      </a:endParaRPr>
                    </a:p>
                    <a:p>
                      <a:pPr marL="342900" marR="0" lvl="0" indent="-342900" algn="just" rtl="1">
                        <a:spcBef>
                          <a:spcPts val="15"/>
                        </a:spcBef>
                        <a:spcAft>
                          <a:spcPts val="0"/>
                        </a:spcAft>
                        <a:buFont typeface="Symbol" panose="05050102010706020507" pitchFamily="18" charset="2"/>
                        <a:buChar char=""/>
                      </a:pPr>
                      <a:r>
                        <a:rPr lang="ar-SA" sz="2000" dirty="0">
                          <a:effectLst/>
                          <a:ea typeface="Calibri" panose="020F0502020204030204" pitchFamily="34" charset="0"/>
                          <a:cs typeface="Times New Roman" panose="02020603050405020304" pitchFamily="18" charset="0"/>
                        </a:rPr>
                        <a:t>تحضير عمل جماعي</a:t>
                      </a:r>
                      <a:r>
                        <a:rPr lang="ar-LB" sz="2000" dirty="0">
                          <a:effectLst/>
                          <a:ea typeface="Calibri" panose="020F0502020204030204" pitchFamily="34" charset="0"/>
                          <a:cs typeface="Times New Roman" panose="02020603050405020304" pitchFamily="18" charset="0"/>
                        </a:rPr>
                        <a:t> تقليدي / الإشراف على العمل الجماعي</a:t>
                      </a:r>
                      <a:endParaRPr lang="en-US" sz="2000" dirty="0">
                        <a:effectLst/>
                        <a:latin typeface="Calibri" panose="020F0502020204030204" pitchFamily="34" charset="0"/>
                        <a:ea typeface="Calibri" panose="020F0502020204030204" pitchFamily="34" charset="0"/>
                      </a:endParaRPr>
                    </a:p>
                  </a:txBody>
                  <a:tcPr marL="114300" marR="114300" marT="0" marB="0"/>
                </a:tc>
                <a:extLst>
                  <a:ext uri="{0D108BD9-81ED-4DB2-BD59-A6C34878D82A}">
                    <a16:rowId xmlns:a16="http://schemas.microsoft.com/office/drawing/2014/main" val="2331624071"/>
                  </a:ext>
                </a:extLst>
              </a:tr>
            </a:tbl>
          </a:graphicData>
        </a:graphic>
      </p:graphicFrame>
      <p:pic>
        <p:nvPicPr>
          <p:cNvPr id="8" name="Picture 7">
            <a:extLst>
              <a:ext uri="{FF2B5EF4-FFF2-40B4-BE49-F238E27FC236}">
                <a16:creationId xmlns:a16="http://schemas.microsoft.com/office/drawing/2014/main" id="{FF4344A2-76EB-47AA-AA08-46473B3D41D9}"/>
              </a:ext>
            </a:extLst>
          </p:cNvPr>
          <p:cNvPicPr>
            <a:picLocks noChangeAspect="1"/>
          </p:cNvPicPr>
          <p:nvPr/>
        </p:nvPicPr>
        <p:blipFill>
          <a:blip r:embed="rId2"/>
          <a:stretch>
            <a:fillRect/>
          </a:stretch>
        </p:blipFill>
        <p:spPr>
          <a:xfrm>
            <a:off x="1586297" y="1827400"/>
            <a:ext cx="2143125" cy="2133600"/>
          </a:xfrm>
          <a:prstGeom prst="rect">
            <a:avLst/>
          </a:prstGeom>
        </p:spPr>
      </p:pic>
      <p:pic>
        <p:nvPicPr>
          <p:cNvPr id="9" name="Picture 8">
            <a:extLst>
              <a:ext uri="{FF2B5EF4-FFF2-40B4-BE49-F238E27FC236}">
                <a16:creationId xmlns:a16="http://schemas.microsoft.com/office/drawing/2014/main" id="{9A2DDC80-7598-4468-9B94-0BDAE58D0E0E}"/>
              </a:ext>
            </a:extLst>
          </p:cNvPr>
          <p:cNvPicPr>
            <a:picLocks noChangeAspect="1"/>
          </p:cNvPicPr>
          <p:nvPr/>
        </p:nvPicPr>
        <p:blipFill>
          <a:blip r:embed="rId3"/>
          <a:stretch>
            <a:fillRect/>
          </a:stretch>
        </p:blipFill>
        <p:spPr>
          <a:xfrm>
            <a:off x="3233057" y="4091472"/>
            <a:ext cx="4942114" cy="2207982"/>
          </a:xfrm>
          <a:prstGeom prst="rect">
            <a:avLst/>
          </a:prstGeom>
        </p:spPr>
      </p:pic>
    </p:spTree>
    <p:extLst>
      <p:ext uri="{BB962C8B-B14F-4D97-AF65-F5344CB8AC3E}">
        <p14:creationId xmlns:p14="http://schemas.microsoft.com/office/powerpoint/2010/main" val="3380641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A76D2-4DAC-401A-9168-F1F6CFAA907A}"/>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753BCCD0-9BF6-4458-B5C6-138E96753D90}"/>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33B17DF4-A003-488C-AC6E-0FC174280A80}"/>
              </a:ext>
            </a:extLst>
          </p:cNvPr>
          <p:cNvPicPr>
            <a:picLocks noChangeAspect="1"/>
          </p:cNvPicPr>
          <p:nvPr/>
        </p:nvPicPr>
        <p:blipFill>
          <a:blip r:embed="rId2"/>
          <a:stretch>
            <a:fillRect/>
          </a:stretch>
        </p:blipFill>
        <p:spPr>
          <a:xfrm>
            <a:off x="658659" y="354063"/>
            <a:ext cx="10874682" cy="6149873"/>
          </a:xfrm>
          <a:prstGeom prst="rect">
            <a:avLst/>
          </a:prstGeom>
        </p:spPr>
      </p:pic>
    </p:spTree>
    <p:extLst>
      <p:ext uri="{BB962C8B-B14F-4D97-AF65-F5344CB8AC3E}">
        <p14:creationId xmlns:p14="http://schemas.microsoft.com/office/powerpoint/2010/main" val="4116708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131703" y="59741"/>
            <a:ext cx="12192000" cy="6858000"/>
          </a:xfrm>
          <a:prstGeom prst="rect">
            <a:avLst/>
          </a:prstGeom>
          <a:solidFill>
            <a:srgbClr val="FEF5E7"/>
          </a:solidFill>
          <a:ln/>
        </p:spPr>
        <p:txBody>
          <a:bodyPr/>
          <a:lstStyle/>
          <a:p>
            <a:endParaRPr lang="en-US" sz="1500" dirty="0"/>
          </a:p>
        </p:txBody>
      </p:sp>
      <p:pic>
        <p:nvPicPr>
          <p:cNvPr id="4"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5" name="Text 2"/>
          <p:cNvSpPr/>
          <p:nvPr/>
        </p:nvSpPr>
        <p:spPr>
          <a:xfrm>
            <a:off x="720031" y="1136254"/>
            <a:ext cx="4840883" cy="605036"/>
          </a:xfrm>
          <a:prstGeom prst="rect">
            <a:avLst/>
          </a:prstGeom>
          <a:noFill/>
          <a:ln/>
        </p:spPr>
        <p:txBody>
          <a:bodyPr wrap="none" rtlCol="0" anchor="t"/>
          <a:lstStyle/>
          <a:p>
            <a:pPr algn="ctr">
              <a:lnSpc>
                <a:spcPts val="4765"/>
              </a:lnSpc>
            </a:pPr>
            <a:r>
              <a:rPr lang="ar-LB" sz="6000" b="1" dirty="0">
                <a:solidFill>
                  <a:srgbClr val="38512F"/>
                </a:solidFill>
                <a:latin typeface="Simplified Arabic" panose="02020603050405020304" pitchFamily="18" charset="-78"/>
                <a:ea typeface="Lora" pitchFamily="34" charset="-122"/>
                <a:cs typeface="Simplified Arabic" panose="02020603050405020304" pitchFamily="18" charset="-78"/>
              </a:rPr>
              <a:t>لعب أدوار</a:t>
            </a:r>
            <a:endParaRPr lang="en-US" sz="6000" b="1" dirty="0">
              <a:latin typeface="Simplified Arabic" panose="02020603050405020304" pitchFamily="18" charset="-78"/>
              <a:cs typeface="Simplified Arabic" panose="02020603050405020304" pitchFamily="18" charset="-78"/>
            </a:endParaRPr>
          </a:p>
        </p:txBody>
      </p:sp>
      <p:sp>
        <p:nvSpPr>
          <p:cNvPr id="6" name="Text 3"/>
          <p:cNvSpPr/>
          <p:nvPr/>
        </p:nvSpPr>
        <p:spPr>
          <a:xfrm>
            <a:off x="925711" y="2179638"/>
            <a:ext cx="2675433" cy="329208"/>
          </a:xfrm>
          <a:prstGeom prst="rect">
            <a:avLst/>
          </a:prstGeom>
          <a:noFill/>
          <a:ln/>
        </p:spPr>
        <p:txBody>
          <a:bodyPr wrap="none" rtlCol="0" anchor="t"/>
          <a:lstStyle/>
          <a:p>
            <a:pPr>
              <a:lnSpc>
                <a:spcPts val="2592"/>
              </a:lnSpc>
            </a:pP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Zahle</a:t>
            </a:r>
            <a:endParaRPr lang="en-US" sz="1620" dirty="0">
              <a:latin typeface="Simplified Arabic" panose="02020603050405020304" pitchFamily="18" charset="-78"/>
              <a:cs typeface="Simplified Arabic" panose="02020603050405020304" pitchFamily="18" charset="-78"/>
            </a:endParaRPr>
          </a:p>
        </p:txBody>
      </p:sp>
      <p:sp>
        <p:nvSpPr>
          <p:cNvPr id="7" name="Text 4"/>
          <p:cNvSpPr/>
          <p:nvPr/>
        </p:nvSpPr>
        <p:spPr>
          <a:xfrm>
            <a:off x="4018856" y="2179638"/>
            <a:ext cx="2675433" cy="658416"/>
          </a:xfrm>
          <a:prstGeom prst="rect">
            <a:avLst/>
          </a:prstGeom>
          <a:noFill/>
          <a:ln/>
        </p:spPr>
        <p:txBody>
          <a:bodyPr wrap="square" rtlCol="0" anchor="t"/>
          <a:lstStyle/>
          <a:p>
            <a:pPr>
              <a:lnSpc>
                <a:spcPts val="2592"/>
              </a:lnSpc>
            </a:pP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Rana/ Michel/ Elie/ Maria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Chebel</a:t>
            </a: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Jihad/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Akl</a:t>
            </a: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Nehman</a:t>
            </a:r>
            <a:r>
              <a:rPr lang="ar-LB"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endParaRPr lang="en-US" sz="1620" dirty="0">
              <a:latin typeface="Simplified Arabic" panose="02020603050405020304" pitchFamily="18" charset="-78"/>
              <a:cs typeface="Simplified Arabic" panose="02020603050405020304" pitchFamily="18" charset="-78"/>
            </a:endParaRPr>
          </a:p>
        </p:txBody>
      </p:sp>
      <p:sp>
        <p:nvSpPr>
          <p:cNvPr id="8" name="Shape 5"/>
          <p:cNvSpPr/>
          <p:nvPr/>
        </p:nvSpPr>
        <p:spPr>
          <a:xfrm>
            <a:off x="720031" y="2967832"/>
            <a:ext cx="6179939" cy="917972"/>
          </a:xfrm>
          <a:prstGeom prst="rect">
            <a:avLst/>
          </a:prstGeom>
          <a:solidFill>
            <a:srgbClr val="F6E9D5"/>
          </a:solidFill>
          <a:ln/>
        </p:spPr>
      </p:sp>
      <p:sp>
        <p:nvSpPr>
          <p:cNvPr id="9" name="Text 6"/>
          <p:cNvSpPr/>
          <p:nvPr/>
        </p:nvSpPr>
        <p:spPr>
          <a:xfrm>
            <a:off x="925711" y="3097609"/>
            <a:ext cx="2675433" cy="329208"/>
          </a:xfrm>
          <a:prstGeom prst="rect">
            <a:avLst/>
          </a:prstGeom>
          <a:noFill/>
          <a:ln/>
        </p:spPr>
        <p:txBody>
          <a:bodyPr wrap="none" rtlCol="0" anchor="t"/>
          <a:lstStyle/>
          <a:p>
            <a:pPr>
              <a:lnSpc>
                <a:spcPts val="2592"/>
              </a:lnSpc>
            </a:pP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Sheikh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Yaccoub</a:t>
            </a:r>
            <a:endParaRPr lang="en-US" sz="1620" dirty="0">
              <a:latin typeface="Simplified Arabic" panose="02020603050405020304" pitchFamily="18" charset="-78"/>
              <a:cs typeface="Simplified Arabic" panose="02020603050405020304" pitchFamily="18" charset="-78"/>
            </a:endParaRPr>
          </a:p>
        </p:txBody>
      </p:sp>
      <p:sp>
        <p:nvSpPr>
          <p:cNvPr id="10" name="Text 7"/>
          <p:cNvSpPr/>
          <p:nvPr/>
        </p:nvSpPr>
        <p:spPr>
          <a:xfrm>
            <a:off x="4018856" y="3097610"/>
            <a:ext cx="2675433" cy="658416"/>
          </a:xfrm>
          <a:prstGeom prst="rect">
            <a:avLst/>
          </a:prstGeom>
          <a:noFill/>
          <a:ln/>
        </p:spPr>
        <p:txBody>
          <a:bodyPr wrap="square" rtlCol="0" anchor="t"/>
          <a:lstStyle/>
          <a:p>
            <a:pPr>
              <a:lnSpc>
                <a:spcPts val="2592"/>
              </a:lnSpc>
            </a:pP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Ali Ch./ Samer/ Laila/ Raouf/ Ali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Kh</a:t>
            </a: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Muhammad/ </a:t>
            </a: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Bouchra</a:t>
            </a:r>
            <a:endParaRPr lang="en-US" sz="1620" dirty="0">
              <a:latin typeface="Simplified Arabic" panose="02020603050405020304" pitchFamily="18" charset="-78"/>
              <a:cs typeface="Simplified Arabic" panose="02020603050405020304" pitchFamily="18" charset="-78"/>
            </a:endParaRPr>
          </a:p>
        </p:txBody>
      </p:sp>
      <p:sp>
        <p:nvSpPr>
          <p:cNvPr id="11" name="Text 8"/>
          <p:cNvSpPr/>
          <p:nvPr/>
        </p:nvSpPr>
        <p:spPr>
          <a:xfrm>
            <a:off x="925711" y="4015582"/>
            <a:ext cx="2675433" cy="329208"/>
          </a:xfrm>
          <a:prstGeom prst="rect">
            <a:avLst/>
          </a:prstGeom>
          <a:noFill/>
          <a:ln/>
        </p:spPr>
        <p:txBody>
          <a:bodyPr wrap="none" rtlCol="0" anchor="t"/>
          <a:lstStyle/>
          <a:p>
            <a:pPr>
              <a:lnSpc>
                <a:spcPts val="2592"/>
              </a:lnSpc>
            </a:pP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Qobayat</a:t>
            </a:r>
            <a:endParaRPr lang="en-US" sz="1620" dirty="0">
              <a:latin typeface="Simplified Arabic" panose="02020603050405020304" pitchFamily="18" charset="-78"/>
              <a:cs typeface="Simplified Arabic" panose="02020603050405020304" pitchFamily="18" charset="-78"/>
            </a:endParaRPr>
          </a:p>
        </p:txBody>
      </p:sp>
      <p:sp>
        <p:nvSpPr>
          <p:cNvPr id="12" name="Text 9"/>
          <p:cNvSpPr/>
          <p:nvPr/>
        </p:nvSpPr>
        <p:spPr>
          <a:xfrm>
            <a:off x="4018856" y="4015582"/>
            <a:ext cx="2675433" cy="658416"/>
          </a:xfrm>
          <a:prstGeom prst="rect">
            <a:avLst/>
          </a:prstGeom>
          <a:noFill/>
          <a:ln/>
        </p:spPr>
        <p:txBody>
          <a:bodyPr wrap="square" rtlCol="0" anchor="t"/>
          <a:lstStyle/>
          <a:p>
            <a:pPr>
              <a:lnSpc>
                <a:spcPts val="2592"/>
              </a:lnSpc>
            </a:pPr>
            <a:r>
              <a:rPr lang="en-US" sz="15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FranÇois</a:t>
            </a:r>
            <a:r>
              <a:rPr lang="en-US" sz="1500" dirty="0">
                <a:solidFill>
                  <a:srgbClr val="3A3630"/>
                </a:solidFill>
                <a:latin typeface="Simplified Arabic" panose="02020603050405020304" pitchFamily="18" charset="-78"/>
                <a:ea typeface="Source Sans Pro" pitchFamily="34" charset="-122"/>
                <a:cs typeface="Simplified Arabic" panose="02020603050405020304" pitchFamily="18" charset="-78"/>
              </a:rPr>
              <a:t>/ Tony/ </a:t>
            </a:r>
            <a:r>
              <a:rPr lang="en-US" sz="15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Mirielle</a:t>
            </a:r>
            <a:r>
              <a:rPr lang="en-US" sz="1500" dirty="0">
                <a:solidFill>
                  <a:srgbClr val="3A3630"/>
                </a:solidFill>
                <a:latin typeface="Simplified Arabic" panose="02020603050405020304" pitchFamily="18" charset="-78"/>
                <a:ea typeface="Source Sans Pro" pitchFamily="34" charset="-122"/>
                <a:cs typeface="Simplified Arabic" panose="02020603050405020304" pitchFamily="18" charset="-78"/>
              </a:rPr>
              <a:t>/ Reine/ Nina </a:t>
            </a: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endParaRPr lang="en-US" sz="1620" dirty="0">
              <a:latin typeface="Simplified Arabic" panose="02020603050405020304" pitchFamily="18" charset="-78"/>
              <a:cs typeface="Simplified Arabic" panose="02020603050405020304" pitchFamily="18" charset="-78"/>
            </a:endParaRPr>
          </a:p>
        </p:txBody>
      </p:sp>
      <p:sp>
        <p:nvSpPr>
          <p:cNvPr id="13" name="Shape 10"/>
          <p:cNvSpPr/>
          <p:nvPr/>
        </p:nvSpPr>
        <p:spPr>
          <a:xfrm>
            <a:off x="720031" y="4803775"/>
            <a:ext cx="6179939" cy="917972"/>
          </a:xfrm>
          <a:prstGeom prst="rect">
            <a:avLst/>
          </a:prstGeom>
          <a:solidFill>
            <a:srgbClr val="F6E9D5"/>
          </a:solidFill>
          <a:ln/>
        </p:spPr>
      </p:sp>
      <p:sp>
        <p:nvSpPr>
          <p:cNvPr id="14" name="Text 11"/>
          <p:cNvSpPr/>
          <p:nvPr/>
        </p:nvSpPr>
        <p:spPr>
          <a:xfrm>
            <a:off x="925711" y="4933554"/>
            <a:ext cx="2675433" cy="329208"/>
          </a:xfrm>
          <a:prstGeom prst="rect">
            <a:avLst/>
          </a:prstGeom>
          <a:noFill/>
          <a:ln/>
        </p:spPr>
        <p:txBody>
          <a:bodyPr wrap="none" rtlCol="0" anchor="t"/>
          <a:lstStyle/>
          <a:p>
            <a:pPr>
              <a:lnSpc>
                <a:spcPts val="2592"/>
              </a:lnSpc>
            </a:pPr>
            <a:endParaRPr lang="en-US" sz="1620" dirty="0">
              <a:latin typeface="Simplified Arabic" panose="02020603050405020304" pitchFamily="18" charset="-78"/>
              <a:cs typeface="Simplified Arabic" panose="02020603050405020304" pitchFamily="18" charset="-78"/>
            </a:endParaRPr>
          </a:p>
        </p:txBody>
      </p:sp>
      <p:sp>
        <p:nvSpPr>
          <p:cNvPr id="15" name="Text 12"/>
          <p:cNvSpPr/>
          <p:nvPr/>
        </p:nvSpPr>
        <p:spPr>
          <a:xfrm>
            <a:off x="4018856" y="4933554"/>
            <a:ext cx="2675433" cy="658416"/>
          </a:xfrm>
          <a:prstGeom prst="rect">
            <a:avLst/>
          </a:prstGeom>
          <a:noFill/>
          <a:ln/>
        </p:spPr>
        <p:txBody>
          <a:bodyPr wrap="square" rtlCol="0" anchor="t"/>
          <a:lstStyle/>
          <a:p>
            <a:pPr>
              <a:lnSpc>
                <a:spcPts val="2592"/>
              </a:lnSpc>
            </a:pPr>
            <a:endParaRPr lang="en-US" sz="1620" dirty="0">
              <a:latin typeface="Simplified Arabic" panose="02020603050405020304" pitchFamily="18" charset="-78"/>
              <a:cs typeface="Simplified Arabic" panose="02020603050405020304" pitchFamily="18" charset="-78"/>
            </a:endParaRPr>
          </a:p>
        </p:txBody>
      </p:sp>
      <p:pic>
        <p:nvPicPr>
          <p:cNvPr id="17" name="Picture 16">
            <a:extLst>
              <a:ext uri="{FF2B5EF4-FFF2-40B4-BE49-F238E27FC236}">
                <a16:creationId xmlns:a16="http://schemas.microsoft.com/office/drawing/2014/main" id="{DC1637A3-5A90-4A06-8163-D4B7E25709DA}"/>
              </a:ext>
            </a:extLst>
          </p:cNvPr>
          <p:cNvPicPr>
            <a:picLocks noChangeAspect="1"/>
          </p:cNvPicPr>
          <p:nvPr/>
        </p:nvPicPr>
        <p:blipFill>
          <a:blip r:embed="rId4"/>
          <a:stretch>
            <a:fillRect/>
          </a:stretch>
        </p:blipFill>
        <p:spPr>
          <a:xfrm>
            <a:off x="1779731" y="4961261"/>
            <a:ext cx="3038189" cy="1751085"/>
          </a:xfrm>
          <a:prstGeom prst="rect">
            <a:avLst/>
          </a:prstGeom>
        </p:spPr>
      </p:pic>
      <p:pic>
        <p:nvPicPr>
          <p:cNvPr id="19" name="Picture 18">
            <a:extLst>
              <a:ext uri="{FF2B5EF4-FFF2-40B4-BE49-F238E27FC236}">
                <a16:creationId xmlns:a16="http://schemas.microsoft.com/office/drawing/2014/main" id="{98C9B146-F5E4-4976-B7F4-FE85ABBBEAF7}"/>
              </a:ext>
            </a:extLst>
          </p:cNvPr>
          <p:cNvPicPr>
            <a:picLocks noChangeAspect="1"/>
          </p:cNvPicPr>
          <p:nvPr/>
        </p:nvPicPr>
        <p:blipFill>
          <a:blip r:embed="rId5"/>
          <a:stretch>
            <a:fillRect/>
          </a:stretch>
        </p:blipFill>
        <p:spPr>
          <a:xfrm>
            <a:off x="7620000" y="0"/>
            <a:ext cx="4572000" cy="6858000"/>
          </a:xfrm>
          <a:prstGeom prst="rect">
            <a:avLst/>
          </a:prstGeom>
        </p:spPr>
      </p:pic>
    </p:spTree>
    <p:extLst>
      <p:ext uri="{BB962C8B-B14F-4D97-AF65-F5344CB8AC3E}">
        <p14:creationId xmlns:p14="http://schemas.microsoft.com/office/powerpoint/2010/main" val="34501238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5FCC7-1C09-4797-B91E-3A9AF403838F}"/>
              </a:ext>
            </a:extLst>
          </p:cNvPr>
          <p:cNvSpPr>
            <a:spLocks noGrp="1"/>
          </p:cNvSpPr>
          <p:nvPr>
            <p:ph type="title"/>
          </p:nvPr>
        </p:nvSpPr>
        <p:spPr>
          <a:xfrm>
            <a:off x="1273629" y="812388"/>
            <a:ext cx="10515600" cy="747881"/>
          </a:xfrm>
        </p:spPr>
        <p:txBody>
          <a:bodyPr>
            <a:normAutofit fontScale="90000"/>
          </a:bodyPr>
          <a:lstStyle/>
          <a:p>
            <a:pPr marL="91440" marR="0" lvl="0" indent="-91440" algn="ctr" defTabSz="914400" rtl="1" eaLnBrk="1" fontAlgn="auto" latinLnBrk="0" hangingPunct="1">
              <a:lnSpc>
                <a:spcPct val="90000"/>
              </a:lnSpc>
              <a:spcBef>
                <a:spcPts val="1200"/>
              </a:spcBef>
              <a:spcAft>
                <a:spcPts val="200"/>
              </a:spcAft>
              <a:tabLst/>
              <a:defRPr/>
            </a:pPr>
            <a:br>
              <a:rPr kumimoji="0" 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Arial" panose="020B0604020202020204" pitchFamily="34" charset="0"/>
              </a:rPr>
            </a:br>
            <a:r>
              <a:rPr kumimoji="0" lang="ar-LB" sz="4400" b="1" i="0" u="none" strike="noStrike" kern="1200" cap="none" spc="0" normalizeH="0" baseline="0" noProof="0" dirty="0">
                <a:ln>
                  <a:noFill/>
                </a:ln>
                <a:solidFill>
                  <a:schemeClr val="tx1"/>
                </a:solidFill>
                <a:effectLst/>
                <a:uLnTx/>
                <a:uFillTx/>
                <a:latin typeface="Simplified Arabic" panose="02020603050405020304" pitchFamily="18" charset="-78"/>
                <a:ea typeface="+mn-ea"/>
                <a:cs typeface="Simplified Arabic" panose="02020603050405020304" pitchFamily="18" charset="-78"/>
              </a:rPr>
              <a:t>مكونات محضر الاجتماع </a:t>
            </a:r>
            <a:endParaRPr lang="en-US" sz="4400" b="1" dirty="0">
              <a:solidFill>
                <a:schemeClr val="tx1"/>
              </a:solidFill>
              <a:latin typeface="Simplified Arabic" panose="02020603050405020304" pitchFamily="18" charset="-78"/>
              <a:cs typeface="Simplified Arabic" panose="02020603050405020304" pitchFamily="18" charset="-78"/>
            </a:endParaRPr>
          </a:p>
        </p:txBody>
      </p:sp>
      <p:graphicFrame>
        <p:nvGraphicFramePr>
          <p:cNvPr id="4" name="Content Placeholder 3">
            <a:extLst>
              <a:ext uri="{FF2B5EF4-FFF2-40B4-BE49-F238E27FC236}">
                <a16:creationId xmlns:a16="http://schemas.microsoft.com/office/drawing/2014/main" id="{6F5D2243-3632-4134-ABD8-0182AEDCBD3F}"/>
              </a:ext>
            </a:extLst>
          </p:cNvPr>
          <p:cNvGraphicFramePr>
            <a:graphicFrameLocks noGrp="1"/>
          </p:cNvGraphicFramePr>
          <p:nvPr>
            <p:ph idx="1"/>
            <p:extLst>
              <p:ext uri="{D42A27DB-BD31-4B8C-83A1-F6EECF244321}">
                <p14:modId xmlns:p14="http://schemas.microsoft.com/office/powerpoint/2010/main" val="1387794560"/>
              </p:ext>
            </p:extLst>
          </p:nvPr>
        </p:nvGraphicFramePr>
        <p:xfrm>
          <a:off x="838200" y="2054225"/>
          <a:ext cx="10515600" cy="4002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58307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EFA51-42C1-4E00-B05C-58BF05E782EB}"/>
              </a:ext>
            </a:extLst>
          </p:cNvPr>
          <p:cNvSpPr>
            <a:spLocks noGrp="1"/>
          </p:cNvSpPr>
          <p:nvPr>
            <p:ph type="title"/>
          </p:nvPr>
        </p:nvSpPr>
        <p:spPr>
          <a:xfrm>
            <a:off x="838200" y="932090"/>
            <a:ext cx="10515600" cy="747881"/>
          </a:xfrm>
        </p:spPr>
        <p:txBody>
          <a:bodyPr/>
          <a:lstStyle/>
          <a:p>
            <a:pPr algn="ctr"/>
            <a:r>
              <a:rPr lang="ar-LB" b="1" dirty="0">
                <a:latin typeface="Simplified Arabic" panose="02020603050405020304" pitchFamily="18" charset="-78"/>
                <a:cs typeface="Simplified Arabic" panose="02020603050405020304" pitchFamily="18" charset="-78"/>
              </a:rPr>
              <a:t>متابعة القرارات </a:t>
            </a:r>
            <a:endParaRPr lang="en-US" b="1" dirty="0">
              <a:latin typeface="Simplified Arabic" panose="02020603050405020304" pitchFamily="18" charset="-78"/>
              <a:cs typeface="Simplified Arabic" panose="02020603050405020304" pitchFamily="18" charset="-78"/>
            </a:endParaRPr>
          </a:p>
        </p:txBody>
      </p:sp>
      <p:graphicFrame>
        <p:nvGraphicFramePr>
          <p:cNvPr id="4" name="Content Placeholder 3">
            <a:extLst>
              <a:ext uri="{FF2B5EF4-FFF2-40B4-BE49-F238E27FC236}">
                <a16:creationId xmlns:a16="http://schemas.microsoft.com/office/drawing/2014/main" id="{1E9FBE60-071F-4F7B-8C89-FB1719E2F817}"/>
              </a:ext>
            </a:extLst>
          </p:cNvPr>
          <p:cNvGraphicFramePr>
            <a:graphicFrameLocks noGrp="1"/>
          </p:cNvGraphicFramePr>
          <p:nvPr>
            <p:ph idx="1"/>
            <p:extLst>
              <p:ext uri="{D42A27DB-BD31-4B8C-83A1-F6EECF244321}">
                <p14:modId xmlns:p14="http://schemas.microsoft.com/office/powerpoint/2010/main" val="770304073"/>
              </p:ext>
            </p:extLst>
          </p:nvPr>
        </p:nvGraphicFramePr>
        <p:xfrm>
          <a:off x="838200" y="2054225"/>
          <a:ext cx="10515600" cy="4002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210569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606A9-93B7-490B-B5CD-DD5C694E9F01}"/>
              </a:ext>
            </a:extLst>
          </p:cNvPr>
          <p:cNvSpPr>
            <a:spLocks noGrp="1"/>
          </p:cNvSpPr>
          <p:nvPr>
            <p:ph type="title"/>
          </p:nvPr>
        </p:nvSpPr>
        <p:spPr>
          <a:xfrm>
            <a:off x="838200" y="909609"/>
            <a:ext cx="10515600" cy="747881"/>
          </a:xfrm>
        </p:spPr>
        <p:txBody>
          <a:bodyPr>
            <a:noAutofit/>
          </a:bodyPr>
          <a:lstStyle/>
          <a:p>
            <a:pPr algn="ctr" rtl="1"/>
            <a:r>
              <a:rPr lang="ar-LB" sz="5400" b="1" dirty="0">
                <a:latin typeface="Simplified Arabic" panose="02020603050405020304" pitchFamily="18" charset="-78"/>
                <a:cs typeface="Simplified Arabic" panose="02020603050405020304" pitchFamily="18" charset="-78"/>
              </a:rPr>
              <a:t>إنهاء المحضر وإرساله </a:t>
            </a:r>
            <a:endParaRPr lang="en-US" sz="5400" b="1" dirty="0">
              <a:latin typeface="Simplified Arabic" panose="02020603050405020304" pitchFamily="18" charset="-78"/>
              <a:cs typeface="Simplified Arabic" panose="02020603050405020304" pitchFamily="18" charset="-78"/>
            </a:endParaRPr>
          </a:p>
        </p:txBody>
      </p:sp>
      <p:graphicFrame>
        <p:nvGraphicFramePr>
          <p:cNvPr id="4" name="Content Placeholder 3">
            <a:extLst>
              <a:ext uri="{FF2B5EF4-FFF2-40B4-BE49-F238E27FC236}">
                <a16:creationId xmlns:a16="http://schemas.microsoft.com/office/drawing/2014/main" id="{30B42542-6BB6-4E62-9A2C-8A5294603495}"/>
              </a:ext>
            </a:extLst>
          </p:cNvPr>
          <p:cNvGraphicFramePr>
            <a:graphicFrameLocks noGrp="1"/>
          </p:cNvGraphicFramePr>
          <p:nvPr>
            <p:ph idx="1"/>
            <p:extLst>
              <p:ext uri="{D42A27DB-BD31-4B8C-83A1-F6EECF244321}">
                <p14:modId xmlns:p14="http://schemas.microsoft.com/office/powerpoint/2010/main" val="1555332709"/>
              </p:ext>
            </p:extLst>
          </p:nvPr>
        </p:nvGraphicFramePr>
        <p:xfrm>
          <a:off x="838200" y="2054225"/>
          <a:ext cx="10515600" cy="4002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6554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672CB-97BE-4E08-B596-1D220BAC16B7}"/>
              </a:ext>
            </a:extLst>
          </p:cNvPr>
          <p:cNvSpPr>
            <a:spLocks noGrp="1"/>
          </p:cNvSpPr>
          <p:nvPr>
            <p:ph type="title"/>
          </p:nvPr>
        </p:nvSpPr>
        <p:spPr/>
        <p:txBody>
          <a:bodyPr/>
          <a:lstStyle/>
          <a:p>
            <a:endParaRPr lang="en-US" dirty="0"/>
          </a:p>
        </p:txBody>
      </p:sp>
      <p:pic>
        <p:nvPicPr>
          <p:cNvPr id="9" name="Picture 8">
            <a:extLst>
              <a:ext uri="{FF2B5EF4-FFF2-40B4-BE49-F238E27FC236}">
                <a16:creationId xmlns:a16="http://schemas.microsoft.com/office/drawing/2014/main" id="{688F90E4-B17F-4CB4-9830-160494C6182C}"/>
              </a:ext>
            </a:extLst>
          </p:cNvPr>
          <p:cNvPicPr>
            <a:picLocks noChangeAspect="1"/>
          </p:cNvPicPr>
          <p:nvPr/>
        </p:nvPicPr>
        <p:blipFill>
          <a:blip r:embed="rId2"/>
          <a:stretch>
            <a:fillRect/>
          </a:stretch>
        </p:blipFill>
        <p:spPr>
          <a:xfrm>
            <a:off x="511629" y="1318365"/>
            <a:ext cx="6672943" cy="4022725"/>
          </a:xfrm>
          <a:prstGeom prst="rect">
            <a:avLst/>
          </a:prstGeom>
        </p:spPr>
      </p:pic>
      <p:pic>
        <p:nvPicPr>
          <p:cNvPr id="3" name="Picture 2">
            <a:extLst>
              <a:ext uri="{FF2B5EF4-FFF2-40B4-BE49-F238E27FC236}">
                <a16:creationId xmlns:a16="http://schemas.microsoft.com/office/drawing/2014/main" id="{5BB042C0-DB47-4B40-A074-8871E19E397B}"/>
              </a:ext>
            </a:extLst>
          </p:cNvPr>
          <p:cNvPicPr>
            <a:picLocks noChangeAspect="1"/>
          </p:cNvPicPr>
          <p:nvPr/>
        </p:nvPicPr>
        <p:blipFill>
          <a:blip r:embed="rId3"/>
          <a:stretch>
            <a:fillRect/>
          </a:stretch>
        </p:blipFill>
        <p:spPr>
          <a:xfrm>
            <a:off x="7162800" y="0"/>
            <a:ext cx="4834890" cy="6248400"/>
          </a:xfrm>
          <a:prstGeom prst="rect">
            <a:avLst/>
          </a:prstGeom>
        </p:spPr>
      </p:pic>
      <p:sp>
        <p:nvSpPr>
          <p:cNvPr id="6" name="Content Placeholder 5">
            <a:extLst>
              <a:ext uri="{FF2B5EF4-FFF2-40B4-BE49-F238E27FC236}">
                <a16:creationId xmlns:a16="http://schemas.microsoft.com/office/drawing/2014/main" id="{B381D192-4946-41F3-8044-3012BD5CFC39}"/>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6861547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5" name="Text 2"/>
          <p:cNvSpPr/>
          <p:nvPr/>
        </p:nvSpPr>
        <p:spPr>
          <a:xfrm>
            <a:off x="720031" y="1136254"/>
            <a:ext cx="4840883" cy="605036"/>
          </a:xfrm>
          <a:prstGeom prst="rect">
            <a:avLst/>
          </a:prstGeom>
          <a:noFill/>
          <a:ln/>
        </p:spPr>
        <p:txBody>
          <a:bodyPr wrap="none" rtlCol="0" anchor="t"/>
          <a:lstStyle/>
          <a:p>
            <a:pPr>
              <a:lnSpc>
                <a:spcPts val="4765"/>
              </a:lnSpc>
            </a:pPr>
            <a:r>
              <a:rPr lang="en-US" sz="3812" b="1" dirty="0">
                <a:solidFill>
                  <a:srgbClr val="38512F"/>
                </a:solidFill>
                <a:latin typeface="Simplified Arabic" panose="02020603050405020304" pitchFamily="18" charset="-78"/>
                <a:ea typeface="Lora" pitchFamily="34" charset="-122"/>
                <a:cs typeface="Simplified Arabic" panose="02020603050405020304" pitchFamily="18" charset="-78"/>
              </a:rPr>
              <a:t>تحديات تنظيم المجلس</a:t>
            </a:r>
            <a:endParaRPr lang="en-US" sz="3812" b="1" dirty="0">
              <a:latin typeface="Simplified Arabic" panose="02020603050405020304" pitchFamily="18" charset="-78"/>
              <a:cs typeface="Simplified Arabic" panose="02020603050405020304" pitchFamily="18" charset="-78"/>
            </a:endParaRPr>
          </a:p>
        </p:txBody>
      </p:sp>
      <p:sp>
        <p:nvSpPr>
          <p:cNvPr id="6" name="Text 3"/>
          <p:cNvSpPr/>
          <p:nvPr/>
        </p:nvSpPr>
        <p:spPr>
          <a:xfrm>
            <a:off x="925711" y="2179638"/>
            <a:ext cx="2675433" cy="329208"/>
          </a:xfrm>
          <a:prstGeom prst="rect">
            <a:avLst/>
          </a:prstGeom>
          <a:noFill/>
          <a:ln/>
        </p:spPr>
        <p:txBody>
          <a:bodyPr wrap="none" rtlCol="0" anchor="t"/>
          <a:lstStyle/>
          <a:p>
            <a:pPr>
              <a:lnSpc>
                <a:spcPts val="2592"/>
              </a:lnSpc>
            </a:pPr>
            <a:r>
              <a:rPr lang="en-US" sz="2400" b="1" dirty="0">
                <a:solidFill>
                  <a:srgbClr val="3A3630"/>
                </a:solidFill>
                <a:latin typeface="Simplified Arabic" panose="02020603050405020304" pitchFamily="18" charset="-78"/>
                <a:ea typeface="Source Sans Pro" pitchFamily="34" charset="-122"/>
                <a:cs typeface="Simplified Arabic" panose="02020603050405020304" pitchFamily="18" charset="-78"/>
              </a:rPr>
              <a:t>التنسيق</a:t>
            </a:r>
            <a:endParaRPr lang="en-US" sz="2400" b="1" dirty="0">
              <a:latin typeface="Simplified Arabic" panose="02020603050405020304" pitchFamily="18" charset="-78"/>
              <a:cs typeface="Simplified Arabic" panose="02020603050405020304" pitchFamily="18" charset="-78"/>
            </a:endParaRPr>
          </a:p>
        </p:txBody>
      </p:sp>
      <p:sp>
        <p:nvSpPr>
          <p:cNvPr id="7" name="Text 4"/>
          <p:cNvSpPr/>
          <p:nvPr/>
        </p:nvSpPr>
        <p:spPr>
          <a:xfrm>
            <a:off x="3752194" y="2179638"/>
            <a:ext cx="2942096" cy="658416"/>
          </a:xfrm>
          <a:prstGeom prst="rect">
            <a:avLst/>
          </a:prstGeom>
          <a:noFill/>
          <a:ln/>
        </p:spPr>
        <p:txBody>
          <a:bodyPr wrap="squar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ضمان توافر جميع المعنيين والمشاركين في وقت واحد</a:t>
            </a:r>
            <a:endParaRPr lang="en-US" sz="2000" dirty="0">
              <a:latin typeface="Simplified Arabic" panose="02020603050405020304" pitchFamily="18" charset="-78"/>
              <a:cs typeface="Simplified Arabic" panose="02020603050405020304" pitchFamily="18" charset="-78"/>
            </a:endParaRPr>
          </a:p>
        </p:txBody>
      </p:sp>
      <p:sp>
        <p:nvSpPr>
          <p:cNvPr id="8" name="Shape 5"/>
          <p:cNvSpPr/>
          <p:nvPr/>
        </p:nvSpPr>
        <p:spPr>
          <a:xfrm>
            <a:off x="720031" y="2967832"/>
            <a:ext cx="6179939" cy="917972"/>
          </a:xfrm>
          <a:prstGeom prst="rect">
            <a:avLst/>
          </a:prstGeom>
          <a:solidFill>
            <a:srgbClr val="F6E9D5"/>
          </a:solidFill>
          <a:ln/>
        </p:spPr>
      </p:sp>
      <p:sp>
        <p:nvSpPr>
          <p:cNvPr id="9" name="Text 6"/>
          <p:cNvSpPr/>
          <p:nvPr/>
        </p:nvSpPr>
        <p:spPr>
          <a:xfrm>
            <a:off x="925711" y="3097609"/>
            <a:ext cx="2675433" cy="329208"/>
          </a:xfrm>
          <a:prstGeom prst="rect">
            <a:avLst/>
          </a:prstGeom>
          <a:noFill/>
          <a:ln/>
        </p:spPr>
        <p:txBody>
          <a:bodyPr wrap="none" rtlCol="0" anchor="t"/>
          <a:lstStyle/>
          <a:p>
            <a:pPr>
              <a:lnSpc>
                <a:spcPts val="2592"/>
              </a:lnSpc>
            </a:pPr>
            <a:r>
              <a:rPr lang="en-US" sz="2400" b="1" dirty="0">
                <a:solidFill>
                  <a:srgbClr val="3A3630"/>
                </a:solidFill>
                <a:latin typeface="Simplified Arabic" panose="02020603050405020304" pitchFamily="18" charset="-78"/>
                <a:ea typeface="Source Sans Pro" pitchFamily="34" charset="-122"/>
                <a:cs typeface="Simplified Arabic" panose="02020603050405020304" pitchFamily="18" charset="-78"/>
              </a:rPr>
              <a:t>الجدولة</a:t>
            </a:r>
            <a:endParaRPr lang="en-US" sz="2400" b="1" dirty="0">
              <a:latin typeface="Simplified Arabic" panose="02020603050405020304" pitchFamily="18" charset="-78"/>
              <a:cs typeface="Simplified Arabic" panose="02020603050405020304" pitchFamily="18" charset="-78"/>
            </a:endParaRPr>
          </a:p>
        </p:txBody>
      </p:sp>
      <p:sp>
        <p:nvSpPr>
          <p:cNvPr id="10" name="Text 7"/>
          <p:cNvSpPr/>
          <p:nvPr/>
        </p:nvSpPr>
        <p:spPr>
          <a:xfrm>
            <a:off x="4018856" y="3097610"/>
            <a:ext cx="2675433" cy="658416"/>
          </a:xfrm>
          <a:prstGeom prst="rect">
            <a:avLst/>
          </a:prstGeom>
          <a:noFill/>
          <a:ln/>
        </p:spPr>
        <p:txBody>
          <a:bodyPr wrap="squar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إيجاد توقيت مناسب لجميع أعضاء المجلس</a:t>
            </a:r>
            <a:endParaRPr lang="en-US" sz="2000" dirty="0">
              <a:latin typeface="Simplified Arabic" panose="02020603050405020304" pitchFamily="18" charset="-78"/>
              <a:cs typeface="Simplified Arabic" panose="02020603050405020304" pitchFamily="18" charset="-78"/>
            </a:endParaRPr>
          </a:p>
        </p:txBody>
      </p:sp>
      <p:sp>
        <p:nvSpPr>
          <p:cNvPr id="11" name="Text 8"/>
          <p:cNvSpPr/>
          <p:nvPr/>
        </p:nvSpPr>
        <p:spPr>
          <a:xfrm>
            <a:off x="925711" y="4015582"/>
            <a:ext cx="2675433" cy="329208"/>
          </a:xfrm>
          <a:prstGeom prst="rect">
            <a:avLst/>
          </a:prstGeom>
          <a:noFill/>
          <a:ln/>
        </p:spPr>
        <p:txBody>
          <a:bodyPr wrap="none" rtlCol="0" anchor="t"/>
          <a:lstStyle/>
          <a:p>
            <a:pPr>
              <a:lnSpc>
                <a:spcPts val="2592"/>
              </a:lnSpc>
            </a:pPr>
            <a:r>
              <a:rPr lang="en-US" sz="2400" b="1" dirty="0">
                <a:solidFill>
                  <a:srgbClr val="3A3630"/>
                </a:solidFill>
                <a:latin typeface="Simplified Arabic" panose="02020603050405020304" pitchFamily="18" charset="-78"/>
                <a:ea typeface="Source Sans Pro" pitchFamily="34" charset="-122"/>
                <a:cs typeface="Simplified Arabic" panose="02020603050405020304" pitchFamily="18" charset="-78"/>
              </a:rPr>
              <a:t>الحضور</a:t>
            </a:r>
            <a:endParaRPr lang="en-US" sz="2400" b="1" dirty="0">
              <a:latin typeface="Simplified Arabic" panose="02020603050405020304" pitchFamily="18" charset="-78"/>
              <a:cs typeface="Simplified Arabic" panose="02020603050405020304" pitchFamily="18" charset="-78"/>
            </a:endParaRPr>
          </a:p>
        </p:txBody>
      </p:sp>
      <p:sp>
        <p:nvSpPr>
          <p:cNvPr id="12" name="Text 9"/>
          <p:cNvSpPr/>
          <p:nvPr/>
        </p:nvSpPr>
        <p:spPr>
          <a:xfrm>
            <a:off x="4018856" y="4015582"/>
            <a:ext cx="2675433" cy="658416"/>
          </a:xfrm>
          <a:prstGeom prst="rect">
            <a:avLst/>
          </a:prstGeom>
          <a:noFill/>
          <a:ln/>
        </p:spPr>
        <p:txBody>
          <a:bodyPr wrap="squar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التأكد من حضور الأعضاء وإبقائهم منخرطين في الجلسة</a:t>
            </a:r>
            <a:endParaRPr lang="en-US" sz="2000" dirty="0">
              <a:latin typeface="Simplified Arabic" panose="02020603050405020304" pitchFamily="18" charset="-78"/>
              <a:cs typeface="Simplified Arabic" panose="02020603050405020304" pitchFamily="18" charset="-78"/>
            </a:endParaRPr>
          </a:p>
        </p:txBody>
      </p:sp>
      <p:sp>
        <p:nvSpPr>
          <p:cNvPr id="13" name="Shape 10"/>
          <p:cNvSpPr/>
          <p:nvPr/>
        </p:nvSpPr>
        <p:spPr>
          <a:xfrm>
            <a:off x="720031" y="4803775"/>
            <a:ext cx="6179939" cy="917972"/>
          </a:xfrm>
          <a:prstGeom prst="rect">
            <a:avLst/>
          </a:prstGeom>
          <a:solidFill>
            <a:srgbClr val="F6E9D5"/>
          </a:solidFill>
          <a:ln/>
        </p:spPr>
      </p:sp>
      <p:sp>
        <p:nvSpPr>
          <p:cNvPr id="14" name="Text 11"/>
          <p:cNvSpPr/>
          <p:nvPr/>
        </p:nvSpPr>
        <p:spPr>
          <a:xfrm>
            <a:off x="925711" y="4933554"/>
            <a:ext cx="2675433" cy="329208"/>
          </a:xfrm>
          <a:prstGeom prst="rect">
            <a:avLst/>
          </a:prstGeom>
          <a:noFill/>
          <a:ln/>
        </p:spPr>
        <p:txBody>
          <a:bodyPr wrap="none" rtlCol="0" anchor="t"/>
          <a:lstStyle/>
          <a:p>
            <a:pPr>
              <a:lnSpc>
                <a:spcPts val="2592"/>
              </a:lnSpc>
            </a:pPr>
            <a:r>
              <a:rPr lang="en-US" sz="2400" b="1" dirty="0">
                <a:solidFill>
                  <a:srgbClr val="3A3630"/>
                </a:solidFill>
                <a:latin typeface="Simplified Arabic" panose="02020603050405020304" pitchFamily="18" charset="-78"/>
                <a:ea typeface="Source Sans Pro" pitchFamily="34" charset="-122"/>
                <a:cs typeface="Simplified Arabic" panose="02020603050405020304" pitchFamily="18" charset="-78"/>
              </a:rPr>
              <a:t>المتابعة</a:t>
            </a:r>
            <a:endParaRPr lang="en-US" sz="2400" b="1" dirty="0">
              <a:latin typeface="Simplified Arabic" panose="02020603050405020304" pitchFamily="18" charset="-78"/>
              <a:cs typeface="Simplified Arabic" panose="02020603050405020304" pitchFamily="18" charset="-78"/>
            </a:endParaRPr>
          </a:p>
        </p:txBody>
      </p:sp>
      <p:sp>
        <p:nvSpPr>
          <p:cNvPr id="15" name="Text 12"/>
          <p:cNvSpPr/>
          <p:nvPr/>
        </p:nvSpPr>
        <p:spPr>
          <a:xfrm>
            <a:off x="4025462" y="4933554"/>
            <a:ext cx="2668827" cy="658416"/>
          </a:xfrm>
          <a:prstGeom prst="rect">
            <a:avLst/>
          </a:prstGeom>
          <a:noFill/>
          <a:ln/>
        </p:spPr>
        <p:txBody>
          <a:bodyPr wrap="squar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متابعة تنفيذ القرارات والتوصيات الصادرة عن المجلس</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title"/>
          </p:nvPr>
        </p:nvSpPr>
        <p:spPr>
          <a:xfrm>
            <a:off x="1827937" y="1662537"/>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r>
              <a:rPr lang="ar-LB" altLang="en-US" sz="3200" b="1" dirty="0"/>
              <a:t>الجلسة الاولى</a:t>
            </a:r>
            <a:br>
              <a:rPr lang="en-US" altLang="en-US" sz="3200" dirty="0"/>
            </a:br>
            <a:r>
              <a:rPr lang="ar-LB" altLang="en-US" sz="2800" b="1" u="sng" dirty="0">
                <a:solidFill>
                  <a:srgbClr val="025198"/>
                </a:solidFill>
              </a:rPr>
              <a:t>النشاط الأول : </a:t>
            </a:r>
            <a:r>
              <a:rPr lang="ar-LB" sz="2800" b="1" u="sng" dirty="0">
                <a:solidFill>
                  <a:srgbClr val="025198"/>
                </a:solidFill>
                <a:latin typeface="Calibri" panose="020F0502020204030204" pitchFamily="34" charset="0"/>
                <a:ea typeface="Times New Roman" panose="02020603050405020304" pitchFamily="18" charset="0"/>
              </a:rPr>
              <a:t>نشاط  إفتتاحي / أسحب وأجيب</a:t>
            </a:r>
            <a:r>
              <a:rPr lang="en-US" sz="2800" b="1" u="sng" dirty="0">
                <a:solidFill>
                  <a:srgbClr val="025198"/>
                </a:solidFill>
                <a:latin typeface="Calibri" panose="020F0502020204030204" pitchFamily="34" charset="0"/>
                <a:ea typeface="Times New Roman" panose="02020603050405020304" pitchFamily="18" charset="0"/>
              </a:rPr>
              <a:t> </a:t>
            </a:r>
            <a:r>
              <a:rPr lang="ar-LB" sz="2800" b="1" u="sng" dirty="0">
                <a:solidFill>
                  <a:srgbClr val="025198"/>
                </a:solidFill>
                <a:latin typeface="Calibri" panose="020F0502020204030204" pitchFamily="34" charset="0"/>
                <a:ea typeface="Times New Roman" panose="02020603050405020304" pitchFamily="18" charset="0"/>
              </a:rPr>
              <a:t>(عمل فردي) </a:t>
            </a:r>
            <a:r>
              <a:rPr lang="ar-LB" altLang="en-US" sz="2800" b="1" u="sng" dirty="0">
                <a:solidFill>
                  <a:srgbClr val="025198"/>
                </a:solidFill>
              </a:rPr>
              <a:t>(</a:t>
            </a:r>
            <a:r>
              <a:rPr lang="en-US" altLang="en-US" sz="2800" b="1" u="sng" dirty="0">
                <a:solidFill>
                  <a:srgbClr val="025198"/>
                </a:solidFill>
              </a:rPr>
              <a:t>10</a:t>
            </a:r>
            <a:r>
              <a:rPr lang="ar-LB" altLang="en-US" sz="2800" b="1" u="sng" dirty="0">
                <a:solidFill>
                  <a:srgbClr val="025198"/>
                </a:solidFill>
              </a:rPr>
              <a:t>د)</a:t>
            </a:r>
            <a:br>
              <a:rPr lang="ar-LB" altLang="en-US" sz="2800" dirty="0"/>
            </a:br>
            <a:br>
              <a:rPr lang="ar-LB" altLang="en-US" sz="3200" dirty="0"/>
            </a:br>
            <a:endParaRPr lang="en-US" altLang="en-US" sz="3200" dirty="0"/>
          </a:p>
        </p:txBody>
      </p:sp>
      <p:sp>
        <p:nvSpPr>
          <p:cNvPr id="6" name="Content Placeholder 5"/>
          <p:cNvSpPr>
            <a:spLocks noGrp="1"/>
          </p:cNvSpPr>
          <p:nvPr>
            <p:ph idx="1"/>
          </p:nvPr>
        </p:nvSpPr>
        <p:spPr>
          <a:xfrm>
            <a:off x="2099556" y="1676980"/>
            <a:ext cx="7992888" cy="4436696"/>
          </a:xfrm>
        </p:spPr>
        <p:txBody>
          <a:bodyPr>
            <a:noAutofit/>
          </a:bodyPr>
          <a:lstStyle/>
          <a:p>
            <a:pPr algn="r" rtl="1">
              <a:lnSpc>
                <a:spcPct val="100000"/>
              </a:lnSpc>
              <a:spcBef>
                <a:spcPts val="0"/>
              </a:spcBef>
              <a:spcAft>
                <a:spcPts val="1000"/>
              </a:spcAft>
              <a:buFont typeface="Wingdings" panose="05000000000000000000" pitchFamily="2" charset="2"/>
              <a:buChar char="ü"/>
            </a:pPr>
            <a:r>
              <a:rPr lang="ar-LB" sz="3200" b="1" dirty="0">
                <a:solidFill>
                  <a:srgbClr val="C00000"/>
                </a:solidFill>
                <a:latin typeface="Times New Roman" panose="02020603050405020304" pitchFamily="18" charset="0"/>
                <a:ea typeface="SimSun-ExtB" panose="02010609060101010101" pitchFamily="49" charset="-122"/>
                <a:cs typeface="Times New Roman" panose="02020603050405020304" pitchFamily="18" charset="0"/>
              </a:rPr>
              <a:t>إسحب ورقة واحدة من الصندوق </a:t>
            </a:r>
          </a:p>
          <a:p>
            <a:pPr marL="0" indent="0" algn="r" rtl="1">
              <a:lnSpc>
                <a:spcPct val="100000"/>
              </a:lnSpc>
              <a:spcBef>
                <a:spcPts val="0"/>
              </a:spcBef>
              <a:spcAft>
                <a:spcPts val="1000"/>
              </a:spcAft>
              <a:buNone/>
            </a:pPr>
            <a:endParaRPr lang="ar-LB" sz="2800" b="1" dirty="0">
              <a:solidFill>
                <a:srgbClr val="C00000"/>
              </a:solidFill>
              <a:latin typeface="Times New Roman" panose="02020603050405020304" pitchFamily="18" charset="0"/>
              <a:ea typeface="SimSun-ExtB" panose="02010609060101010101" pitchFamily="49" charset="-122"/>
              <a:cs typeface="Times New Roman" panose="02020603050405020304" pitchFamily="18" charset="0"/>
            </a:endParaRPr>
          </a:p>
          <a:p>
            <a:pPr algn="r" rtl="1">
              <a:lnSpc>
                <a:spcPct val="100000"/>
              </a:lnSpc>
              <a:spcBef>
                <a:spcPts val="0"/>
              </a:spcBef>
              <a:spcAft>
                <a:spcPts val="1000"/>
              </a:spcAft>
              <a:buFont typeface="Wingdings" panose="05000000000000000000" pitchFamily="2" charset="2"/>
              <a:buChar char="ü"/>
            </a:pPr>
            <a:r>
              <a:rPr lang="ar-LB" sz="3200" b="1" dirty="0">
                <a:solidFill>
                  <a:srgbClr val="008080"/>
                </a:solidFill>
                <a:latin typeface="Times New Roman" panose="02020603050405020304" pitchFamily="18" charset="0"/>
                <a:ea typeface="SimSun-ExtB" panose="02010609060101010101" pitchFamily="49" charset="-122"/>
                <a:cs typeface="Times New Roman" panose="02020603050405020304" pitchFamily="18" charset="0"/>
              </a:rPr>
              <a:t>إقرأ  ما هو مكتوب في الورقة</a:t>
            </a:r>
          </a:p>
          <a:p>
            <a:pPr marL="0" indent="0" algn="r" rtl="1">
              <a:lnSpc>
                <a:spcPct val="100000"/>
              </a:lnSpc>
              <a:spcBef>
                <a:spcPts val="0"/>
              </a:spcBef>
              <a:spcAft>
                <a:spcPts val="1000"/>
              </a:spcAft>
              <a:buNone/>
            </a:pPr>
            <a:endParaRPr lang="ar-LB" sz="2800" b="1" dirty="0">
              <a:solidFill>
                <a:srgbClr val="008080"/>
              </a:solidFill>
              <a:latin typeface="Times New Roman" panose="02020603050405020304" pitchFamily="18" charset="0"/>
              <a:ea typeface="SimSun-ExtB" panose="02010609060101010101" pitchFamily="49" charset="-122"/>
              <a:cs typeface="Times New Roman" panose="02020603050405020304" pitchFamily="18" charset="0"/>
            </a:endParaRPr>
          </a:p>
          <a:p>
            <a:pPr algn="r" rtl="1">
              <a:lnSpc>
                <a:spcPct val="100000"/>
              </a:lnSpc>
              <a:spcBef>
                <a:spcPts val="0"/>
              </a:spcBef>
              <a:spcAft>
                <a:spcPts val="1000"/>
              </a:spcAft>
              <a:buFont typeface="Wingdings" panose="05000000000000000000" pitchFamily="2" charset="2"/>
              <a:buChar char="ü"/>
            </a:pPr>
            <a:r>
              <a:rPr lang="ar-LB" sz="3200" b="1" dirty="0">
                <a:solidFill>
                  <a:srgbClr val="00B050"/>
                </a:solidFill>
                <a:latin typeface="Times New Roman" panose="02020603050405020304" pitchFamily="18" charset="0"/>
                <a:ea typeface="SimSun-ExtB" panose="02010609060101010101" pitchFamily="49" charset="-122"/>
                <a:cs typeface="Times New Roman" panose="02020603050405020304" pitchFamily="18" charset="0"/>
              </a:rPr>
              <a:t>عبر عن الفكرة أو الموقف الذي قرأته</a:t>
            </a:r>
          </a:p>
          <a:p>
            <a:pPr marL="0" indent="0" algn="r" rtl="1">
              <a:lnSpc>
                <a:spcPct val="100000"/>
              </a:lnSpc>
              <a:spcBef>
                <a:spcPts val="0"/>
              </a:spcBef>
              <a:spcAft>
                <a:spcPts val="1000"/>
              </a:spcAft>
              <a:buNone/>
            </a:pPr>
            <a:r>
              <a:rPr lang="ar-LB" sz="2800" dirty="0">
                <a:latin typeface="Showcard Gothic" panose="04020904020102020604" pitchFamily="82" charset="0"/>
                <a:ea typeface="Times New Roman" panose="02020603050405020304" pitchFamily="18" charset="0"/>
                <a:cs typeface="Times New Roman" panose="02020603050405020304" pitchFamily="18" charset="0"/>
              </a:rPr>
              <a:t> </a:t>
            </a:r>
            <a:endParaRPr lang="en-US" sz="2800" dirty="0">
              <a:latin typeface="Showcard Gothic" panose="04020904020102020604" pitchFamily="82" charset="0"/>
              <a:ea typeface="Times New Roman" panose="02020603050405020304" pitchFamily="18" charset="0"/>
              <a:cs typeface="Arial" panose="020B0604020202020204" pitchFamily="34" charset="0"/>
            </a:endParaRPr>
          </a:p>
        </p:txBody>
      </p:sp>
      <p:pic>
        <p:nvPicPr>
          <p:cNvPr id="4" name="Picture 3"/>
          <p:cNvPicPr>
            <a:picLocks noChangeAspect="1"/>
          </p:cNvPicPr>
          <p:nvPr/>
        </p:nvPicPr>
        <p:blipFill>
          <a:blip r:embed="rId2"/>
          <a:stretch>
            <a:fillRect/>
          </a:stretch>
        </p:blipFill>
        <p:spPr>
          <a:xfrm>
            <a:off x="1234868" y="2036478"/>
            <a:ext cx="2887489" cy="3717700"/>
          </a:xfrm>
          <a:prstGeom prst="rect">
            <a:avLst/>
          </a:prstGeom>
        </p:spPr>
      </p:pic>
      <p:pic>
        <p:nvPicPr>
          <p:cNvPr id="8" name="Picture 7"/>
          <p:cNvPicPr>
            <a:picLocks noChangeAspect="1"/>
          </p:cNvPicPr>
          <p:nvPr/>
        </p:nvPicPr>
        <p:blipFill>
          <a:blip r:embed="rId3"/>
          <a:stretch>
            <a:fillRect/>
          </a:stretch>
        </p:blipFill>
        <p:spPr>
          <a:xfrm>
            <a:off x="8375654" y="4551425"/>
            <a:ext cx="3195439" cy="168327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5" name="Text 2"/>
          <p:cNvSpPr/>
          <p:nvPr/>
        </p:nvSpPr>
        <p:spPr>
          <a:xfrm>
            <a:off x="720031" y="851992"/>
            <a:ext cx="5037435" cy="605036"/>
          </a:xfrm>
          <a:prstGeom prst="rect">
            <a:avLst/>
          </a:prstGeom>
          <a:noFill/>
          <a:ln/>
        </p:spPr>
        <p:txBody>
          <a:bodyPr wrap="none" rtlCol="0" anchor="t"/>
          <a:lstStyle/>
          <a:p>
            <a:pPr>
              <a:lnSpc>
                <a:spcPts val="4765"/>
              </a:lnSpc>
            </a:pPr>
            <a:r>
              <a:rPr lang="en-US" sz="3812" b="1" dirty="0">
                <a:solidFill>
                  <a:srgbClr val="38512F"/>
                </a:solidFill>
                <a:latin typeface="Simplified Arabic" panose="02020603050405020304" pitchFamily="18" charset="-78"/>
                <a:ea typeface="Lora" pitchFamily="34" charset="-122"/>
                <a:cs typeface="Simplified Arabic" panose="02020603050405020304" pitchFamily="18" charset="-78"/>
              </a:rPr>
              <a:t>مسؤوليات أعضاء المجلس</a:t>
            </a:r>
            <a:endParaRPr lang="en-US" sz="3812" b="1" dirty="0">
              <a:latin typeface="Simplified Arabic" panose="02020603050405020304" pitchFamily="18" charset="-78"/>
              <a:cs typeface="Simplified Arabic" panose="02020603050405020304" pitchFamily="18" charset="-78"/>
            </a:endParaRPr>
          </a:p>
        </p:txBody>
      </p:sp>
      <p:sp>
        <p:nvSpPr>
          <p:cNvPr id="6" name="Shape 3"/>
          <p:cNvSpPr/>
          <p:nvPr/>
        </p:nvSpPr>
        <p:spPr>
          <a:xfrm>
            <a:off x="1015802" y="1765598"/>
            <a:ext cx="25698" cy="4240411"/>
          </a:xfrm>
          <a:prstGeom prst="rect">
            <a:avLst/>
          </a:prstGeom>
          <a:solidFill>
            <a:srgbClr val="38512F"/>
          </a:solidFill>
          <a:ln/>
        </p:spPr>
      </p:sp>
      <p:sp>
        <p:nvSpPr>
          <p:cNvPr id="7" name="Shape 4"/>
          <p:cNvSpPr/>
          <p:nvPr/>
        </p:nvSpPr>
        <p:spPr>
          <a:xfrm>
            <a:off x="1260029" y="2215505"/>
            <a:ext cx="720031" cy="25698"/>
          </a:xfrm>
          <a:prstGeom prst="rect">
            <a:avLst/>
          </a:prstGeom>
          <a:solidFill>
            <a:srgbClr val="38512F"/>
          </a:solidFill>
          <a:ln/>
        </p:spPr>
      </p:sp>
      <p:sp>
        <p:nvSpPr>
          <p:cNvPr id="8" name="Shape 5"/>
          <p:cNvSpPr/>
          <p:nvPr/>
        </p:nvSpPr>
        <p:spPr>
          <a:xfrm>
            <a:off x="797174" y="1996976"/>
            <a:ext cx="462856" cy="462856"/>
          </a:xfrm>
          <a:prstGeom prst="roundRect">
            <a:avLst>
              <a:gd name="adj" fmla="val 13335"/>
            </a:avLst>
          </a:prstGeom>
          <a:solidFill>
            <a:srgbClr val="F6E9D5"/>
          </a:solidFill>
          <a:ln/>
        </p:spPr>
      </p:sp>
      <p:sp>
        <p:nvSpPr>
          <p:cNvPr id="9" name="Text 6"/>
          <p:cNvSpPr/>
          <p:nvPr/>
        </p:nvSpPr>
        <p:spPr>
          <a:xfrm>
            <a:off x="975668" y="2083197"/>
            <a:ext cx="105768"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1</a:t>
            </a:r>
            <a:endParaRPr lang="en-US" sz="2287" dirty="0"/>
          </a:p>
        </p:txBody>
      </p:sp>
      <p:sp>
        <p:nvSpPr>
          <p:cNvPr id="10" name="Text 7"/>
          <p:cNvSpPr/>
          <p:nvPr/>
        </p:nvSpPr>
        <p:spPr>
          <a:xfrm>
            <a:off x="2160092" y="1971279"/>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المشاركة الفاعلة</a:t>
            </a:r>
            <a:endParaRPr lang="en-US" sz="2400" b="1" dirty="0">
              <a:latin typeface="Simplified Arabic" panose="02020603050405020304" pitchFamily="18" charset="-78"/>
              <a:cs typeface="Simplified Arabic" panose="02020603050405020304" pitchFamily="18" charset="-78"/>
            </a:endParaRPr>
          </a:p>
        </p:txBody>
      </p:sp>
      <p:sp>
        <p:nvSpPr>
          <p:cNvPr id="11" name="Text 8"/>
          <p:cNvSpPr/>
          <p:nvPr/>
        </p:nvSpPr>
        <p:spPr>
          <a:xfrm>
            <a:off x="2160092" y="2397324"/>
            <a:ext cx="4739878"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الالتزام بالحضور والمساهمة البناءة في مناقشات المجلس.</a:t>
            </a:r>
            <a:endParaRPr lang="en-US" sz="2000" dirty="0">
              <a:latin typeface="Simplified Arabic" panose="02020603050405020304" pitchFamily="18" charset="-78"/>
              <a:cs typeface="Simplified Arabic" panose="02020603050405020304" pitchFamily="18" charset="-78"/>
            </a:endParaRPr>
          </a:p>
        </p:txBody>
      </p:sp>
      <p:sp>
        <p:nvSpPr>
          <p:cNvPr id="12" name="Shape 9"/>
          <p:cNvSpPr/>
          <p:nvPr/>
        </p:nvSpPr>
        <p:spPr>
          <a:xfrm>
            <a:off x="1260029" y="3587800"/>
            <a:ext cx="720031" cy="25698"/>
          </a:xfrm>
          <a:prstGeom prst="rect">
            <a:avLst/>
          </a:prstGeom>
          <a:solidFill>
            <a:srgbClr val="38512F"/>
          </a:solidFill>
          <a:ln/>
        </p:spPr>
      </p:sp>
      <p:sp>
        <p:nvSpPr>
          <p:cNvPr id="13" name="Shape 10"/>
          <p:cNvSpPr/>
          <p:nvPr/>
        </p:nvSpPr>
        <p:spPr>
          <a:xfrm>
            <a:off x="797174" y="3369270"/>
            <a:ext cx="462856" cy="462856"/>
          </a:xfrm>
          <a:prstGeom prst="roundRect">
            <a:avLst>
              <a:gd name="adj" fmla="val 13335"/>
            </a:avLst>
          </a:prstGeom>
          <a:solidFill>
            <a:srgbClr val="F6E9D5"/>
          </a:solidFill>
          <a:ln/>
        </p:spPr>
      </p:sp>
      <p:sp>
        <p:nvSpPr>
          <p:cNvPr id="14" name="Text 11"/>
          <p:cNvSpPr/>
          <p:nvPr/>
        </p:nvSpPr>
        <p:spPr>
          <a:xfrm>
            <a:off x="950565" y="3455492"/>
            <a:ext cx="155972"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2</a:t>
            </a:r>
            <a:endParaRPr lang="en-US" sz="2287" dirty="0"/>
          </a:p>
        </p:txBody>
      </p:sp>
      <p:sp>
        <p:nvSpPr>
          <p:cNvPr id="15" name="Text 12"/>
          <p:cNvSpPr/>
          <p:nvPr/>
        </p:nvSpPr>
        <p:spPr>
          <a:xfrm>
            <a:off x="2160092" y="3343573"/>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تقديم المشورة</a:t>
            </a:r>
            <a:endParaRPr lang="en-US" sz="2400" b="1" dirty="0">
              <a:latin typeface="Simplified Arabic" panose="02020603050405020304" pitchFamily="18" charset="-78"/>
              <a:cs typeface="Simplified Arabic" panose="02020603050405020304" pitchFamily="18" charset="-78"/>
            </a:endParaRPr>
          </a:p>
        </p:txBody>
      </p:sp>
      <p:sp>
        <p:nvSpPr>
          <p:cNvPr id="16" name="Text 13"/>
          <p:cNvSpPr/>
          <p:nvPr/>
        </p:nvSpPr>
        <p:spPr>
          <a:xfrm>
            <a:off x="2160092" y="3769619"/>
            <a:ext cx="4739878" cy="658416"/>
          </a:xfrm>
          <a:prstGeom prst="rect">
            <a:avLst/>
          </a:prstGeom>
          <a:noFill/>
          <a:ln/>
        </p:spPr>
        <p:txBody>
          <a:bodyPr wrap="squar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تقديم النصح والتوجيهات لتطوير البرامج التدريبية والمنتجات.</a:t>
            </a:r>
            <a:endParaRPr lang="en-US" sz="2000" dirty="0">
              <a:latin typeface="Simplified Arabic" panose="02020603050405020304" pitchFamily="18" charset="-78"/>
              <a:cs typeface="Simplified Arabic" panose="02020603050405020304" pitchFamily="18" charset="-78"/>
            </a:endParaRPr>
          </a:p>
        </p:txBody>
      </p:sp>
      <p:sp>
        <p:nvSpPr>
          <p:cNvPr id="17" name="Shape 14"/>
          <p:cNvSpPr/>
          <p:nvPr/>
        </p:nvSpPr>
        <p:spPr>
          <a:xfrm>
            <a:off x="1260029" y="5289302"/>
            <a:ext cx="720031" cy="25698"/>
          </a:xfrm>
          <a:prstGeom prst="rect">
            <a:avLst/>
          </a:prstGeom>
          <a:solidFill>
            <a:srgbClr val="38512F"/>
          </a:solidFill>
          <a:ln/>
        </p:spPr>
      </p:sp>
      <p:sp>
        <p:nvSpPr>
          <p:cNvPr id="18" name="Shape 15"/>
          <p:cNvSpPr/>
          <p:nvPr/>
        </p:nvSpPr>
        <p:spPr>
          <a:xfrm>
            <a:off x="797174" y="5070773"/>
            <a:ext cx="462856" cy="462856"/>
          </a:xfrm>
          <a:prstGeom prst="roundRect">
            <a:avLst>
              <a:gd name="adj" fmla="val 13335"/>
            </a:avLst>
          </a:prstGeom>
          <a:solidFill>
            <a:srgbClr val="F6E9D5"/>
          </a:solidFill>
          <a:ln/>
        </p:spPr>
      </p:sp>
      <p:sp>
        <p:nvSpPr>
          <p:cNvPr id="19" name="Text 16"/>
          <p:cNvSpPr/>
          <p:nvPr/>
        </p:nvSpPr>
        <p:spPr>
          <a:xfrm>
            <a:off x="947688" y="5156994"/>
            <a:ext cx="161826"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3</a:t>
            </a:r>
            <a:endParaRPr lang="en-US" sz="2287" dirty="0"/>
          </a:p>
        </p:txBody>
      </p:sp>
      <p:sp>
        <p:nvSpPr>
          <p:cNvPr id="20" name="Text 17"/>
          <p:cNvSpPr/>
          <p:nvPr/>
        </p:nvSpPr>
        <p:spPr>
          <a:xfrm>
            <a:off x="2160092" y="5045075"/>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المتابعة والتقييم</a:t>
            </a:r>
            <a:endParaRPr lang="en-US" sz="2400" b="1" dirty="0">
              <a:latin typeface="Simplified Arabic" panose="02020603050405020304" pitchFamily="18" charset="-78"/>
              <a:cs typeface="Simplified Arabic" panose="02020603050405020304" pitchFamily="18" charset="-78"/>
            </a:endParaRPr>
          </a:p>
        </p:txBody>
      </p:sp>
      <p:sp>
        <p:nvSpPr>
          <p:cNvPr id="21" name="Text 18"/>
          <p:cNvSpPr/>
          <p:nvPr/>
        </p:nvSpPr>
        <p:spPr>
          <a:xfrm>
            <a:off x="2160092" y="5471120"/>
            <a:ext cx="4739878"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متابعة تنفيذ القرارات والأنشطة والإسهام في تقييمها.</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title"/>
          </p:nvPr>
        </p:nvSpPr>
        <p:spPr>
          <a:xfrm>
            <a:off x="1827937" y="1662537"/>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r>
              <a:rPr lang="ar-LB" altLang="en-US" sz="3600" b="1" dirty="0">
                <a:latin typeface="Simplified Arabic" panose="02020603050405020304" pitchFamily="18" charset="-78"/>
                <a:cs typeface="Simplified Arabic" panose="02020603050405020304" pitchFamily="18" charset="-78"/>
              </a:rPr>
              <a:t>الجلسة الرابعة</a:t>
            </a:r>
            <a:br>
              <a:rPr lang="en-US" altLang="en-US" sz="3200" dirty="0"/>
            </a:br>
            <a:br>
              <a:rPr lang="ar-LB" altLang="en-US" sz="3200" dirty="0"/>
            </a:br>
            <a:endParaRPr lang="en-US" altLang="en-US" sz="3200" dirty="0"/>
          </a:p>
        </p:txBody>
      </p:sp>
      <p:graphicFrame>
        <p:nvGraphicFramePr>
          <p:cNvPr id="4" name="Table 3">
            <a:extLst>
              <a:ext uri="{FF2B5EF4-FFF2-40B4-BE49-F238E27FC236}">
                <a16:creationId xmlns:a16="http://schemas.microsoft.com/office/drawing/2014/main" id="{65524FF7-A7FF-4DF5-A24D-65F058BBA236}"/>
              </a:ext>
            </a:extLst>
          </p:cNvPr>
          <p:cNvGraphicFramePr>
            <a:graphicFrameLocks noGrp="1"/>
          </p:cNvGraphicFramePr>
          <p:nvPr>
            <p:extLst>
              <p:ext uri="{D42A27DB-BD31-4B8C-83A1-F6EECF244321}">
                <p14:modId xmlns:p14="http://schemas.microsoft.com/office/powerpoint/2010/main" val="2013741711"/>
              </p:ext>
            </p:extLst>
          </p:nvPr>
        </p:nvGraphicFramePr>
        <p:xfrm>
          <a:off x="1325563" y="2269384"/>
          <a:ext cx="10058400" cy="3352800"/>
        </p:xfrm>
        <a:graphic>
          <a:graphicData uri="http://schemas.openxmlformats.org/drawingml/2006/table">
            <a:tbl>
              <a:tblPr>
                <a:tableStyleId>{5C22544A-7EE6-4342-B048-85BDC9FD1C3A}</a:tableStyleId>
              </a:tblPr>
              <a:tblGrid>
                <a:gridCol w="10058400">
                  <a:extLst>
                    <a:ext uri="{9D8B030D-6E8A-4147-A177-3AD203B41FA5}">
                      <a16:colId xmlns:a16="http://schemas.microsoft.com/office/drawing/2014/main" val="1616500753"/>
                    </a:ext>
                  </a:extLst>
                </a:gridCol>
              </a:tblGrid>
              <a:tr h="2188611">
                <a:tc>
                  <a:txBody>
                    <a:bodyPr/>
                    <a:lstStyle/>
                    <a:p>
                      <a:pPr marL="0" marR="0" lvl="0" indent="0" algn="just" rtl="1">
                        <a:spcBef>
                          <a:spcPts val="0"/>
                        </a:spcBef>
                        <a:spcAft>
                          <a:spcPts val="0"/>
                        </a:spcAft>
                        <a:buFont typeface="Symbol" panose="05050102010706020507" pitchFamily="18" charset="2"/>
                        <a:buNone/>
                      </a:pPr>
                      <a:endParaRPr lang="ar-LB" sz="2000" b="0" dirty="0">
                        <a:effectLst/>
                        <a:latin typeface="Simplified Arabic" panose="02020603050405020304" pitchFamily="18" charset="-78"/>
                        <a:cs typeface="Simplified Arabic" panose="02020603050405020304" pitchFamily="18" charset="-78"/>
                      </a:endParaRPr>
                    </a:p>
                    <a:p>
                      <a:pPr marL="342900" marR="0" lvl="0" indent="-342900" algn="just" rtl="1">
                        <a:spcBef>
                          <a:spcPts val="0"/>
                        </a:spcBef>
                        <a:spcAft>
                          <a:spcPts val="0"/>
                        </a:spcAft>
                        <a:buFont typeface="Symbol" panose="05050102010706020507" pitchFamily="18" charset="2"/>
                        <a:buChar char=""/>
                      </a:pPr>
                      <a:r>
                        <a:rPr lang="ar-KW" sz="2000" b="0" dirty="0">
                          <a:effectLst/>
                          <a:latin typeface="Simplified Arabic" panose="02020603050405020304" pitchFamily="18" charset="-78"/>
                          <a:cs typeface="Simplified Arabic" panose="02020603050405020304" pitchFamily="18" charset="-78"/>
                        </a:rPr>
                        <a:t>آليّة  تحضير تقرير سنوي للمجلس الإستشاري </a:t>
                      </a:r>
                      <a:endParaRPr lang="ar-LB" sz="2000" b="0" dirty="0">
                        <a:effectLst/>
                        <a:latin typeface="Simplified Arabic" panose="02020603050405020304" pitchFamily="18" charset="-78"/>
                        <a:cs typeface="Simplified Arabic" panose="02020603050405020304" pitchFamily="18" charset="-78"/>
                      </a:endParaRPr>
                    </a:p>
                    <a:p>
                      <a:pPr marL="0" marR="0" lvl="0" indent="0" algn="just" rtl="1">
                        <a:spcBef>
                          <a:spcPts val="0"/>
                        </a:spcBef>
                        <a:spcAft>
                          <a:spcPts val="0"/>
                        </a:spcAft>
                        <a:buFont typeface="Symbol" panose="05050102010706020507" pitchFamily="18" charset="2"/>
                        <a:buNone/>
                      </a:pPr>
                      <a:r>
                        <a:rPr lang="ar-LB" sz="2000" b="0" dirty="0">
                          <a:effectLst/>
                          <a:latin typeface="Simplified Arabic" panose="02020603050405020304" pitchFamily="18" charset="-78"/>
                          <a:cs typeface="Simplified Arabic" panose="02020603050405020304" pitchFamily="18" charset="-78"/>
                        </a:rPr>
                        <a:t>              </a:t>
                      </a:r>
                      <a:r>
                        <a:rPr lang="ar-KW" sz="2000" b="0" dirty="0">
                          <a:effectLst/>
                          <a:latin typeface="Simplified Arabic" panose="02020603050405020304" pitchFamily="18" charset="-78"/>
                          <a:cs typeface="Simplified Arabic" panose="02020603050405020304" pitchFamily="18" charset="-78"/>
                        </a:rPr>
                        <a:t>الى مديريّة التعليم المهني والتقني</a:t>
                      </a:r>
                      <a:endParaRPr lang="ar-LB" sz="2000" b="0" dirty="0">
                        <a:effectLst/>
                        <a:latin typeface="Simplified Arabic" panose="02020603050405020304" pitchFamily="18" charset="-78"/>
                        <a:cs typeface="Simplified Arabic" panose="02020603050405020304" pitchFamily="18" charset="-78"/>
                      </a:endParaRPr>
                    </a:p>
                    <a:p>
                      <a:pPr marL="342900" marR="0" lvl="0" indent="-342900" algn="just"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endParaRPr>
                    </a:p>
                    <a:p>
                      <a:pPr marL="342900" marR="0" lvl="0" indent="-342900" algn="just"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rPr>
                        <a:t>Jigsaw</a:t>
                      </a:r>
                      <a:endParaRPr kumimoji="0" lang="en-US"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endParaRPr>
                    </a:p>
                    <a:p>
                      <a:pPr marL="342900" marR="0" lvl="0" indent="-342900" algn="just"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LB"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rPr>
                        <a:t> تحضير عمل جماعي / الإشراف على عمل جماعي</a:t>
                      </a:r>
                    </a:p>
                    <a:p>
                      <a:pPr marL="0" marR="0" lvl="0" indent="0" algn="just"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ar-LB"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endParaRPr>
                    </a:p>
                    <a:p>
                      <a:pPr marL="342900" marR="0" lvl="0" indent="-342900" algn="just"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LB" sz="2000" b="0" i="0" u="none" strike="noStrike" kern="1200" cap="none" spc="0" normalizeH="0" baseline="0" noProof="0" dirty="0">
                          <a:ln>
                            <a:noFill/>
                          </a:ln>
                          <a:solidFill>
                            <a:prstClr val="black"/>
                          </a:solidFill>
                          <a:effectLst/>
                          <a:uLnTx/>
                          <a:uFillTx/>
                          <a:latin typeface="Simplified Arabic" panose="02020603050405020304" pitchFamily="18" charset="-78"/>
                          <a:ea typeface="+mn-ea"/>
                          <a:cs typeface="Simplified Arabic" panose="02020603050405020304" pitchFamily="18" charset="-78"/>
                        </a:rPr>
                        <a:t> </a:t>
                      </a:r>
                      <a:r>
                        <a:rPr lang="ar-LB" sz="2000" b="0" dirty="0">
                          <a:effectLst/>
                          <a:latin typeface="Simplified Arabic" panose="02020603050405020304" pitchFamily="18" charset="-78"/>
                          <a:cs typeface="Simplified Arabic" panose="02020603050405020304" pitchFamily="18" charset="-78"/>
                        </a:rPr>
                        <a:t>عرض </a:t>
                      </a:r>
                      <a:r>
                        <a:rPr lang="en-US" sz="2000" b="0" dirty="0">
                          <a:effectLst/>
                          <a:latin typeface="Simplified Arabic" panose="02020603050405020304" pitchFamily="18" charset="-78"/>
                          <a:cs typeface="Simplified Arabic" panose="02020603050405020304" pitchFamily="18" charset="-78"/>
                        </a:rPr>
                        <a:t>PPT</a:t>
                      </a:r>
                      <a:endParaRPr lang="ar-LB" sz="2000" b="0" dirty="0">
                        <a:effectLst/>
                        <a:latin typeface="Simplified Arabic" panose="02020603050405020304" pitchFamily="18" charset="-78"/>
                        <a:cs typeface="Simplified Arabic" panose="02020603050405020304" pitchFamily="18" charset="-78"/>
                      </a:endParaRPr>
                    </a:p>
                    <a:p>
                      <a:pPr marL="342900" marR="0" lvl="0" indent="-342900" algn="just"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0" dirty="0">
                          <a:effectLst/>
                          <a:latin typeface="Simplified Arabic" panose="02020603050405020304" pitchFamily="18" charset="-78"/>
                          <a:cs typeface="Simplified Arabic" panose="02020603050405020304" pitchFamily="18" charset="-78"/>
                        </a:rPr>
                        <a:t>         </a:t>
                      </a:r>
                      <a:r>
                        <a:rPr lang="ar-LB" sz="2000" b="0" dirty="0">
                          <a:effectLst/>
                          <a:latin typeface="Simplified Arabic" panose="02020603050405020304" pitchFamily="18" charset="-78"/>
                          <a:cs typeface="Simplified Arabic" panose="02020603050405020304" pitchFamily="18" charset="-78"/>
                        </a:rPr>
                        <a:t>مكونات التقرير السنوي</a:t>
                      </a:r>
                    </a:p>
                    <a:p>
                      <a:pPr marL="342900" marR="0" lvl="0" indent="-342900" algn="just" rtl="1">
                        <a:spcBef>
                          <a:spcPts val="0"/>
                        </a:spcBef>
                        <a:spcAft>
                          <a:spcPts val="0"/>
                        </a:spcAft>
                        <a:buFont typeface="Arial" panose="020B0604020202020204" pitchFamily="34" charset="0"/>
                        <a:buChar char="•"/>
                      </a:pPr>
                      <a:r>
                        <a:rPr lang="ar-LB" sz="2000" b="0" dirty="0">
                          <a:effectLst/>
                          <a:latin typeface="Simplified Arabic" panose="02020603050405020304" pitchFamily="18" charset="-78"/>
                          <a:cs typeface="Simplified Arabic" panose="02020603050405020304" pitchFamily="18" charset="-78"/>
                        </a:rPr>
                        <a:t>شكل التقرير السنوي</a:t>
                      </a:r>
                    </a:p>
                    <a:p>
                      <a:pPr marL="342900" marR="0" lvl="0" indent="-342900" algn="just" rtl="1">
                        <a:spcBef>
                          <a:spcPts val="0"/>
                        </a:spcBef>
                        <a:spcAft>
                          <a:spcPts val="0"/>
                        </a:spcAft>
                        <a:buFont typeface="Arial" panose="020B0604020202020204" pitchFamily="34" charset="0"/>
                        <a:buChar char="•"/>
                      </a:pPr>
                      <a:r>
                        <a:rPr lang="ar-LB" sz="2000" b="0" dirty="0">
                          <a:effectLst/>
                          <a:latin typeface="Simplified Arabic" panose="02020603050405020304" pitchFamily="18" charset="-78"/>
                          <a:cs typeface="Simplified Arabic" panose="02020603050405020304" pitchFamily="18" charset="-78"/>
                        </a:rPr>
                        <a:t>أهمية تقديم التقرير بصفة منتظمة</a:t>
                      </a:r>
                    </a:p>
                  </a:txBody>
                  <a:tcPr marL="114300" marR="114300" marT="0" marB="0"/>
                </a:tc>
                <a:extLst>
                  <a:ext uri="{0D108BD9-81ED-4DB2-BD59-A6C34878D82A}">
                    <a16:rowId xmlns:a16="http://schemas.microsoft.com/office/drawing/2014/main" val="2448848172"/>
                  </a:ext>
                </a:extLst>
              </a:tr>
            </a:tbl>
          </a:graphicData>
        </a:graphic>
      </p:graphicFrame>
      <p:pic>
        <p:nvPicPr>
          <p:cNvPr id="6" name="Picture 5">
            <a:extLst>
              <a:ext uri="{FF2B5EF4-FFF2-40B4-BE49-F238E27FC236}">
                <a16:creationId xmlns:a16="http://schemas.microsoft.com/office/drawing/2014/main" id="{6487F980-689E-4DB5-9625-A6A9171D31C2}"/>
              </a:ext>
            </a:extLst>
          </p:cNvPr>
          <p:cNvPicPr>
            <a:picLocks noChangeAspect="1"/>
          </p:cNvPicPr>
          <p:nvPr/>
        </p:nvPicPr>
        <p:blipFill>
          <a:blip r:embed="rId2"/>
          <a:stretch>
            <a:fillRect/>
          </a:stretch>
        </p:blipFill>
        <p:spPr>
          <a:xfrm>
            <a:off x="1419905" y="2410418"/>
            <a:ext cx="3130324" cy="2710543"/>
          </a:xfrm>
          <a:prstGeom prst="rect">
            <a:avLst/>
          </a:prstGeom>
        </p:spPr>
      </p:pic>
    </p:spTree>
    <p:extLst>
      <p:ext uri="{BB962C8B-B14F-4D97-AF65-F5344CB8AC3E}">
        <p14:creationId xmlns:p14="http://schemas.microsoft.com/office/powerpoint/2010/main" val="29364096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F91C4-CB94-41A5-9071-E2DE23C0349B}"/>
              </a:ext>
            </a:extLst>
          </p:cNvPr>
          <p:cNvSpPr>
            <a:spLocks noGrp="1"/>
          </p:cNvSpPr>
          <p:nvPr>
            <p:ph type="title"/>
          </p:nvPr>
        </p:nvSpPr>
        <p:spPr/>
        <p:txBody>
          <a:bodyPr>
            <a:normAutofit/>
          </a:bodyPr>
          <a:lstStyle/>
          <a:p>
            <a:pPr algn="ctr"/>
            <a:r>
              <a:rPr lang="en-US" sz="4400" b="1" dirty="0"/>
              <a:t>Jigsaw</a:t>
            </a:r>
          </a:p>
        </p:txBody>
      </p:sp>
      <p:pic>
        <p:nvPicPr>
          <p:cNvPr id="5" name="Picture 4">
            <a:extLst>
              <a:ext uri="{FF2B5EF4-FFF2-40B4-BE49-F238E27FC236}">
                <a16:creationId xmlns:a16="http://schemas.microsoft.com/office/drawing/2014/main" id="{A7EAC6D7-399C-4F27-ADDE-5677F7C66900}"/>
              </a:ext>
            </a:extLst>
          </p:cNvPr>
          <p:cNvPicPr>
            <a:picLocks noChangeAspect="1"/>
          </p:cNvPicPr>
          <p:nvPr/>
        </p:nvPicPr>
        <p:blipFill>
          <a:blip r:embed="rId2"/>
          <a:stretch>
            <a:fillRect/>
          </a:stretch>
        </p:blipFill>
        <p:spPr>
          <a:xfrm>
            <a:off x="1790700" y="1857375"/>
            <a:ext cx="8534400" cy="4457428"/>
          </a:xfrm>
          <a:prstGeom prst="rect">
            <a:avLst/>
          </a:prstGeom>
        </p:spPr>
      </p:pic>
      <p:sp>
        <p:nvSpPr>
          <p:cNvPr id="6" name="Content Placeholder 5">
            <a:extLst>
              <a:ext uri="{FF2B5EF4-FFF2-40B4-BE49-F238E27FC236}">
                <a16:creationId xmlns:a16="http://schemas.microsoft.com/office/drawing/2014/main" id="{D64FB38D-3F59-4F71-97B1-0290EDE21D6D}"/>
              </a:ext>
            </a:extLst>
          </p:cNvPr>
          <p:cNvSpPr>
            <a:spLocks noGrp="1"/>
          </p:cNvSpPr>
          <p:nvPr>
            <p:ph idx="1"/>
          </p:nvPr>
        </p:nvSpPr>
        <p:spPr>
          <a:xfrm>
            <a:off x="7943850" y="1924830"/>
            <a:ext cx="3211830" cy="2637645"/>
          </a:xfrm>
        </p:spPr>
        <p:txBody>
          <a:bodyPr/>
          <a:lstStyle/>
          <a:p>
            <a:endParaRPr lang="en-US" dirty="0"/>
          </a:p>
        </p:txBody>
      </p:sp>
    </p:spTree>
    <p:extLst>
      <p:ext uri="{BB962C8B-B14F-4D97-AF65-F5344CB8AC3E}">
        <p14:creationId xmlns:p14="http://schemas.microsoft.com/office/powerpoint/2010/main" val="5402648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694FB-4B58-4A5C-BB32-5F736D6C5785}"/>
              </a:ext>
            </a:extLst>
          </p:cNvPr>
          <p:cNvSpPr>
            <a:spLocks noGrp="1"/>
          </p:cNvSpPr>
          <p:nvPr>
            <p:ph type="title"/>
          </p:nvPr>
        </p:nvSpPr>
        <p:spPr>
          <a:xfrm>
            <a:off x="838200" y="932090"/>
            <a:ext cx="10515600" cy="747881"/>
          </a:xfrm>
        </p:spPr>
        <p:txBody>
          <a:bodyPr/>
          <a:lstStyle/>
          <a:p>
            <a:pPr algn="ctr" rtl="1"/>
            <a:r>
              <a:rPr lang="ar-LB" b="1" dirty="0"/>
              <a:t>التقرير السنوي </a:t>
            </a:r>
            <a:endParaRPr lang="en-US" b="1" dirty="0"/>
          </a:p>
        </p:txBody>
      </p:sp>
      <p:pic>
        <p:nvPicPr>
          <p:cNvPr id="4" name="Content Placeholder 3">
            <a:extLst>
              <a:ext uri="{FF2B5EF4-FFF2-40B4-BE49-F238E27FC236}">
                <a16:creationId xmlns:a16="http://schemas.microsoft.com/office/drawing/2014/main" id="{242704C6-C47C-4CF6-AE11-F5464C0389C1}"/>
              </a:ext>
            </a:extLst>
          </p:cNvPr>
          <p:cNvPicPr>
            <a:picLocks noGrp="1" noChangeAspect="1"/>
          </p:cNvPicPr>
          <p:nvPr>
            <p:ph idx="1"/>
          </p:nvPr>
        </p:nvPicPr>
        <p:blipFill>
          <a:blip r:embed="rId2"/>
          <a:stretch>
            <a:fillRect/>
          </a:stretch>
        </p:blipFill>
        <p:spPr>
          <a:xfrm>
            <a:off x="2451502" y="2054225"/>
            <a:ext cx="7114823" cy="4002088"/>
          </a:xfrm>
          <a:prstGeom prst="rect">
            <a:avLst/>
          </a:prstGeom>
        </p:spPr>
      </p:pic>
    </p:spTree>
    <p:extLst>
      <p:ext uri="{BB962C8B-B14F-4D97-AF65-F5344CB8AC3E}">
        <p14:creationId xmlns:p14="http://schemas.microsoft.com/office/powerpoint/2010/main" val="35980534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82DD2-3725-4BF1-A00C-796242CF8D00}"/>
              </a:ext>
            </a:extLst>
          </p:cNvPr>
          <p:cNvSpPr>
            <a:spLocks noGrp="1"/>
          </p:cNvSpPr>
          <p:nvPr>
            <p:ph type="title"/>
          </p:nvPr>
        </p:nvSpPr>
        <p:spPr>
          <a:xfrm>
            <a:off x="1055915" y="822980"/>
            <a:ext cx="10515600" cy="747881"/>
          </a:xfrm>
        </p:spPr>
        <p:txBody>
          <a:bodyPr>
            <a:normAutofit fontScale="90000"/>
          </a:bodyPr>
          <a:lstStyle/>
          <a:p>
            <a:pPr algn="ctr" rtl="1"/>
            <a:br>
              <a:rPr lang="en-US" b="1" dirty="0"/>
            </a:br>
            <a:br>
              <a:rPr lang="en-US" b="1" dirty="0"/>
            </a:br>
            <a:br>
              <a:rPr lang="en-US" b="1" dirty="0"/>
            </a:br>
            <a:br>
              <a:rPr lang="en-US" b="1" dirty="0"/>
            </a:br>
            <a:br>
              <a:rPr lang="en-US" b="1" dirty="0"/>
            </a:br>
            <a:br>
              <a:rPr lang="en-US" b="1" dirty="0"/>
            </a:br>
            <a:br>
              <a:rPr lang="ar-LB" b="1" dirty="0"/>
            </a:br>
            <a:r>
              <a:rPr lang="ar-LB" b="1" dirty="0"/>
              <a:t>مكونات التقرير السنوي ل </a:t>
            </a:r>
            <a:r>
              <a:rPr lang="en-US" b="1" dirty="0"/>
              <a:t>SAB</a:t>
            </a:r>
            <a:endParaRPr lang="en-US" dirty="0"/>
          </a:p>
        </p:txBody>
      </p:sp>
      <p:sp>
        <p:nvSpPr>
          <p:cNvPr id="3" name="Content Placeholder 2">
            <a:extLst>
              <a:ext uri="{FF2B5EF4-FFF2-40B4-BE49-F238E27FC236}">
                <a16:creationId xmlns:a16="http://schemas.microsoft.com/office/drawing/2014/main" id="{1BF14715-20BD-4CE4-BE06-38BDC9BC44E8}"/>
              </a:ext>
            </a:extLst>
          </p:cNvPr>
          <p:cNvSpPr>
            <a:spLocks noGrp="1"/>
          </p:cNvSpPr>
          <p:nvPr>
            <p:ph idx="1"/>
          </p:nvPr>
        </p:nvSpPr>
        <p:spPr/>
        <p:txBody>
          <a:bodyPr>
            <a:normAutofit/>
          </a:bodyPr>
          <a:lstStyle/>
          <a:p>
            <a:pPr algn="r" rtl="1"/>
            <a:r>
              <a:rPr lang="ar-LB" b="1" dirty="0"/>
              <a:t>مقدمة</a:t>
            </a:r>
          </a:p>
          <a:p>
            <a:pPr algn="r" rtl="1">
              <a:buFont typeface="Arial" panose="020B0604020202020204" pitchFamily="34" charset="0"/>
              <a:buChar char="•"/>
            </a:pPr>
            <a:r>
              <a:rPr lang="ar-LB" b="1" dirty="0"/>
              <a:t>الغرض من التقرير السنوي</a:t>
            </a:r>
            <a:r>
              <a:rPr lang="ar-LB" dirty="0"/>
              <a:t>:</a:t>
            </a:r>
          </a:p>
          <a:p>
            <a:pPr marL="742950" lvl="1" indent="-285750" algn="r" rtl="1">
              <a:buFont typeface="Arial" panose="020B0604020202020204" pitchFamily="34" charset="0"/>
              <a:buChar char="•"/>
            </a:pPr>
            <a:r>
              <a:rPr lang="ar-LB" dirty="0"/>
              <a:t>تقديم نظرة شاملة على أنشطة وإنجازات المجلس خلال السنة.</a:t>
            </a:r>
          </a:p>
          <a:p>
            <a:pPr marL="742950" lvl="1" indent="-285750" algn="r" rtl="1">
              <a:buFont typeface="Arial" panose="020B0604020202020204" pitchFamily="34" charset="0"/>
              <a:buChar char="•"/>
            </a:pPr>
            <a:r>
              <a:rPr lang="ar-LB" dirty="0"/>
              <a:t>توثيق التحديات والمبادرات.</a:t>
            </a:r>
          </a:p>
          <a:p>
            <a:pPr marL="742950" lvl="1" indent="-285750" algn="r" rtl="1">
              <a:buFont typeface="Arial" panose="020B0604020202020204" pitchFamily="34" charset="0"/>
              <a:buChar char="•"/>
            </a:pPr>
            <a:r>
              <a:rPr lang="ar-LB" dirty="0"/>
              <a:t>تعزيز الشفافية والمساءلة أمام جميع الأطراف المعنية.</a:t>
            </a:r>
          </a:p>
          <a:p>
            <a:pPr algn="r" rtl="1"/>
            <a:r>
              <a:rPr lang="ar-LB" b="1" dirty="0"/>
              <a:t>المحاور الرئيسية</a:t>
            </a:r>
          </a:p>
          <a:p>
            <a:pPr algn="r" rtl="1">
              <a:buFont typeface="+mj-lt"/>
              <a:buAutoNum type="arabicPeriod"/>
            </a:pPr>
            <a:r>
              <a:rPr lang="ar-LB" b="1" dirty="0"/>
              <a:t>رسالة الرئيس</a:t>
            </a:r>
            <a:r>
              <a:rPr lang="ar-LB" dirty="0"/>
              <a:t>:</a:t>
            </a:r>
          </a:p>
          <a:p>
            <a:pPr marL="742950" lvl="1" indent="-285750" algn="r" rtl="1">
              <a:buFont typeface="Arial" panose="020B0604020202020204" pitchFamily="34" charset="0"/>
              <a:buChar char="•"/>
            </a:pPr>
            <a:r>
              <a:rPr lang="ar-LB" dirty="0"/>
              <a:t>نظرة عامة على أداء المجلس خلال العام.</a:t>
            </a:r>
          </a:p>
          <a:p>
            <a:pPr marL="742950" lvl="1" indent="-285750" algn="r" rtl="1">
              <a:buFont typeface="Arial" panose="020B0604020202020204" pitchFamily="34" charset="0"/>
              <a:buChar char="•"/>
            </a:pPr>
            <a:r>
              <a:rPr lang="ar-LB" dirty="0"/>
              <a:t>التحديات والإنجازات الرئيسية.</a:t>
            </a:r>
          </a:p>
          <a:p>
            <a:pPr marL="742950" lvl="1" indent="-285750" algn="r" rtl="1">
              <a:buFont typeface="Arial" panose="020B0604020202020204" pitchFamily="34" charset="0"/>
              <a:buChar char="•"/>
            </a:pPr>
            <a:r>
              <a:rPr lang="ar-LB" dirty="0"/>
              <a:t>رؤية مستقبلية وتوجهات للعام القادم.</a:t>
            </a:r>
          </a:p>
          <a:p>
            <a:pPr algn="r" rtl="1"/>
            <a:endParaRPr lang="en-US" dirty="0"/>
          </a:p>
        </p:txBody>
      </p:sp>
    </p:spTree>
    <p:extLst>
      <p:ext uri="{BB962C8B-B14F-4D97-AF65-F5344CB8AC3E}">
        <p14:creationId xmlns:p14="http://schemas.microsoft.com/office/powerpoint/2010/main" val="30744777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F76E5-346E-490C-9FDD-CC22600CC079}"/>
              </a:ext>
            </a:extLst>
          </p:cNvPr>
          <p:cNvSpPr>
            <a:spLocks noGrp="1"/>
          </p:cNvSpPr>
          <p:nvPr>
            <p:ph type="title"/>
          </p:nvPr>
        </p:nvSpPr>
        <p:spPr/>
        <p:txBody>
          <a:bodyPr/>
          <a:lstStyle/>
          <a:p>
            <a:pPr algn="ctr" rtl="1"/>
            <a:r>
              <a:rPr lang="ar-LB" b="1" dirty="0"/>
              <a:t>مكونات التقرير السنوي ل </a:t>
            </a:r>
            <a:r>
              <a:rPr lang="en-US" b="1" dirty="0"/>
              <a:t>SAB</a:t>
            </a:r>
            <a:endParaRPr lang="en-US" dirty="0"/>
          </a:p>
        </p:txBody>
      </p:sp>
      <p:sp>
        <p:nvSpPr>
          <p:cNvPr id="3" name="Content Placeholder 2">
            <a:extLst>
              <a:ext uri="{FF2B5EF4-FFF2-40B4-BE49-F238E27FC236}">
                <a16:creationId xmlns:a16="http://schemas.microsoft.com/office/drawing/2014/main" id="{3DAAAAD1-3F4B-4586-A099-E63BE65ADD1E}"/>
              </a:ext>
            </a:extLst>
          </p:cNvPr>
          <p:cNvSpPr>
            <a:spLocks noGrp="1"/>
          </p:cNvSpPr>
          <p:nvPr>
            <p:ph sz="half" idx="1"/>
          </p:nvPr>
        </p:nvSpPr>
        <p:spPr/>
        <p:txBody>
          <a:bodyPr>
            <a:normAutofit fontScale="70000" lnSpcReduction="20000"/>
          </a:bodyPr>
          <a:lstStyle/>
          <a:p>
            <a:pPr marL="0" marR="0" lvl="0" indent="0" algn="r" defTabSz="914400" rtl="1" eaLnBrk="0" fontAlgn="base" latinLnBrk="0" hangingPunct="0">
              <a:lnSpc>
                <a:spcPct val="100000"/>
              </a:lnSpc>
              <a:spcBef>
                <a:spcPct val="0"/>
              </a:spcBef>
              <a:spcAft>
                <a:spcPct val="0"/>
              </a:spcAft>
              <a:buClrTx/>
              <a:buSzTx/>
              <a:buNone/>
              <a:tabLst/>
            </a:pPr>
            <a:r>
              <a:rPr lang="ar-LB" altLang="en-US" sz="2600" dirty="0">
                <a:solidFill>
                  <a:schemeClr val="tx1"/>
                </a:solidFill>
                <a:latin typeface="Arial" panose="020B0604020202020204" pitchFamily="34" charset="0"/>
              </a:rPr>
              <a:t>	</a:t>
            </a:r>
            <a:endParaRPr kumimoji="0" lang="ar-LB" altLang="en-US" sz="2600" b="0"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None/>
              <a:tabLst/>
            </a:pPr>
            <a:r>
              <a:rPr lang="ar-LB" altLang="en-US" sz="2600" b="1" dirty="0">
                <a:solidFill>
                  <a:schemeClr val="tx1"/>
                </a:solidFill>
                <a:latin typeface="Arial" panose="020B0604020202020204" pitchFamily="34" charset="0"/>
              </a:rPr>
              <a:t> </a:t>
            </a:r>
            <a:r>
              <a:rPr lang="ar-LB" altLang="en-US" sz="2600" b="1" dirty="0">
                <a:solidFill>
                  <a:schemeClr val="accent1">
                    <a:lumMod val="60000"/>
                    <a:lumOff val="40000"/>
                  </a:schemeClr>
                </a:solidFill>
                <a:latin typeface="Arial" panose="020B0604020202020204" pitchFamily="34" charset="0"/>
              </a:rPr>
              <a:t> 4.- </a:t>
            </a:r>
            <a:r>
              <a:rPr lang="ar-LB" altLang="en-US" sz="2600" b="1" dirty="0">
                <a:solidFill>
                  <a:schemeClr val="tx1"/>
                </a:solidFill>
                <a:latin typeface="Arial" panose="020B0604020202020204" pitchFamily="34" charset="0"/>
              </a:rPr>
              <a:t>تقييم المناهج والبرامج التدريبية	</a:t>
            </a: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600" i="0" u="none" strike="noStrike" cap="none" normalizeH="0" baseline="0" dirty="0">
                <a:ln>
                  <a:noFill/>
                </a:ln>
                <a:solidFill>
                  <a:schemeClr val="accent1">
                    <a:lumMod val="60000"/>
                    <a:lumOff val="40000"/>
                  </a:schemeClr>
                </a:solidFill>
                <a:effectLst/>
                <a:latin typeface="Arial" panose="020B0604020202020204" pitchFamily="34" charset="0"/>
              </a:rPr>
              <a:t>  </a:t>
            </a:r>
            <a:r>
              <a:rPr kumimoji="0" lang="ar-LB" altLang="en-US" sz="2600" i="0" u="none" strike="noStrike" cap="none" normalizeH="0" baseline="0" dirty="0">
                <a:ln>
                  <a:noFill/>
                </a:ln>
                <a:solidFill>
                  <a:schemeClr val="tx1"/>
                </a:solidFill>
                <a:effectLst/>
                <a:latin typeface="Arial" panose="020B0604020202020204" pitchFamily="34" charset="0"/>
              </a:rPr>
              <a:t>مراجعة المناهج </a:t>
            </a: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lang="ar-LB" altLang="en-US" sz="2600" dirty="0">
                <a:solidFill>
                  <a:schemeClr val="accent1">
                    <a:lumMod val="60000"/>
                    <a:lumOff val="40000"/>
                  </a:schemeClr>
                </a:solidFill>
                <a:latin typeface="Arial" panose="020B0604020202020204" pitchFamily="34" charset="0"/>
              </a:rPr>
              <a:t>  </a:t>
            </a:r>
            <a:r>
              <a:rPr lang="ar-LB" altLang="en-US" sz="2600" dirty="0">
                <a:solidFill>
                  <a:schemeClr val="tx1"/>
                </a:solidFill>
                <a:latin typeface="Arial" panose="020B0604020202020204" pitchFamily="34" charset="0"/>
              </a:rPr>
              <a:t>توصيات للتحسين</a:t>
            </a:r>
          </a:p>
          <a:p>
            <a:pPr marL="0" marR="0" lvl="0" indent="0" algn="r" defTabSz="914400" rtl="1" eaLnBrk="0" fontAlgn="base" latinLnBrk="0" hangingPunct="0">
              <a:lnSpc>
                <a:spcPct val="100000"/>
              </a:lnSpc>
              <a:spcBef>
                <a:spcPct val="0"/>
              </a:spcBef>
              <a:spcAft>
                <a:spcPct val="0"/>
              </a:spcAft>
              <a:buClrTx/>
              <a:buSzTx/>
              <a:buNone/>
              <a:tabLst/>
            </a:pPr>
            <a:endParaRPr kumimoji="0" lang="ar-LB" altLang="en-US" sz="2600"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None/>
              <a:tabLst/>
            </a:pPr>
            <a:r>
              <a:rPr kumimoji="0" lang="ar-LB" altLang="en-US" sz="2600" i="0" u="none" strike="noStrike" cap="none" normalizeH="0" baseline="0" dirty="0">
                <a:ln>
                  <a:noFill/>
                </a:ln>
                <a:solidFill>
                  <a:schemeClr val="tx1"/>
                </a:solidFill>
                <a:effectLst/>
                <a:latin typeface="Arial" panose="020B0604020202020204" pitchFamily="34" charset="0"/>
              </a:rPr>
              <a:t>  </a:t>
            </a:r>
            <a:r>
              <a:rPr kumimoji="0" lang="ar-LB" altLang="en-US" sz="2600" b="1" i="0" u="none" strike="noStrike" cap="none" normalizeH="0" baseline="0" dirty="0">
                <a:ln>
                  <a:noFill/>
                </a:ln>
                <a:solidFill>
                  <a:schemeClr val="accent1">
                    <a:lumMod val="60000"/>
                    <a:lumOff val="40000"/>
                  </a:schemeClr>
                </a:solidFill>
                <a:effectLst/>
                <a:latin typeface="Arial" panose="020B0604020202020204" pitchFamily="34" charset="0"/>
              </a:rPr>
              <a:t>5.- </a:t>
            </a:r>
            <a:r>
              <a:rPr kumimoji="0" lang="ar-LB" altLang="en-US" sz="2600" b="1" i="0" u="none" strike="noStrike" cap="none" normalizeH="0" baseline="0" dirty="0">
                <a:ln>
                  <a:noFill/>
                </a:ln>
                <a:solidFill>
                  <a:schemeClr val="tx1"/>
                </a:solidFill>
                <a:effectLst/>
                <a:latin typeface="Arial" panose="020B0604020202020204" pitchFamily="34" charset="0"/>
              </a:rPr>
              <a:t>الأنشطة التدريبية وورش العمل </a:t>
            </a:r>
          </a:p>
          <a:p>
            <a:pPr marL="0" marR="0" lvl="0" indent="0" algn="r" defTabSz="914400" rtl="1" eaLnBrk="0" fontAlgn="base" latinLnBrk="0" hangingPunct="0">
              <a:lnSpc>
                <a:spcPct val="100000"/>
              </a:lnSpc>
              <a:spcBef>
                <a:spcPct val="0"/>
              </a:spcBef>
              <a:spcAft>
                <a:spcPct val="0"/>
              </a:spcAft>
              <a:buClrTx/>
              <a:buSzTx/>
              <a:buNone/>
              <a:tabLst/>
            </a:pPr>
            <a:endParaRPr kumimoji="0" lang="en-US" altLang="en-US" sz="2600"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defRPr/>
            </a:pPr>
            <a:r>
              <a:rPr kumimoji="0" lang="ar-LB" altLang="en-US" sz="2600" i="0" u="none" strike="noStrike" cap="none" normalizeH="0" baseline="0" dirty="0">
                <a:ln>
                  <a:noFill/>
                </a:ln>
                <a:solidFill>
                  <a:schemeClr val="tx1"/>
                </a:solidFill>
                <a:effectLst/>
                <a:latin typeface="Arial" panose="020B0604020202020204" pitchFamily="34" charset="0"/>
              </a:rPr>
              <a:t> </a:t>
            </a:r>
            <a:r>
              <a:rPr kumimoji="0" lang="ar-LB" altLang="en-US" sz="2600" b="1" i="0" u="none" strike="noStrike" cap="none" normalizeH="0" baseline="0" dirty="0">
                <a:ln>
                  <a:noFill/>
                </a:ln>
                <a:solidFill>
                  <a:schemeClr val="accent1">
                    <a:lumMod val="60000"/>
                    <a:lumOff val="40000"/>
                  </a:schemeClr>
                </a:solidFill>
                <a:effectLst/>
                <a:latin typeface="Arial" panose="020B0604020202020204" pitchFamily="34" charset="0"/>
              </a:rPr>
              <a:t>6.- </a:t>
            </a:r>
            <a:r>
              <a:rPr kumimoji="0" lang="ar-LB" altLang="en-US" sz="2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المسؤولية الاجتماعية </a:t>
            </a:r>
          </a:p>
          <a:p>
            <a:pPr marL="292608" lvl="1" indent="0" algn="r" rtl="1" eaLnBrk="0" fontAlgn="base" hangingPunct="0">
              <a:lnSpc>
                <a:spcPct val="100000"/>
              </a:lnSpc>
              <a:spcBef>
                <a:spcPct val="0"/>
              </a:spcBef>
              <a:spcAft>
                <a:spcPct val="0"/>
              </a:spcAft>
              <a:buClrTx/>
              <a:buFontTx/>
              <a:buChar char="•"/>
              <a:defRPr/>
            </a:pPr>
            <a:r>
              <a:rPr lang="ar-LB" altLang="en-US" sz="2600" dirty="0">
                <a:solidFill>
                  <a:prstClr val="black"/>
                </a:solidFill>
                <a:latin typeface="Arial" panose="020B0604020202020204" pitchFamily="34" charset="0"/>
                <a:cs typeface="Arial" panose="020B0604020202020204" pitchFamily="34" charset="0"/>
              </a:rPr>
              <a:t>الآثر الاجتماعي </a:t>
            </a:r>
          </a:p>
          <a:p>
            <a:pPr marL="0" marR="0" lvl="0" indent="0" algn="r" defTabSz="914400" rtl="1" eaLnBrk="0" fontAlgn="base" latinLnBrk="0" hangingPunct="0">
              <a:lnSpc>
                <a:spcPct val="100000"/>
              </a:lnSpc>
              <a:spcBef>
                <a:spcPct val="0"/>
              </a:spcBef>
              <a:spcAft>
                <a:spcPct val="0"/>
              </a:spcAft>
              <a:buClrTx/>
              <a:buSzTx/>
              <a:buNone/>
              <a:tabLst/>
              <a:defRPr/>
            </a:pPr>
            <a:endParaRPr lang="ar-LB" altLang="en-US" sz="2600" b="1" dirty="0">
              <a:solidFill>
                <a:prstClr val="black"/>
              </a:solidFill>
              <a:latin typeface="Arial" panose="020B0604020202020204" pitchFamily="34" charset="0"/>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defRPr/>
            </a:pPr>
            <a:endParaRPr kumimoji="0" lang="ar-LB" altLang="en-US" sz="26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n-ea"/>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None/>
              <a:tabLst/>
              <a:defRPr/>
            </a:pPr>
            <a:r>
              <a:rPr lang="ar-LB" altLang="en-US" sz="2600" b="1" dirty="0">
                <a:solidFill>
                  <a:schemeClr val="accent1">
                    <a:lumMod val="60000"/>
                    <a:lumOff val="40000"/>
                  </a:schemeClr>
                </a:solidFill>
                <a:latin typeface="Arial" panose="020B0604020202020204" pitchFamily="34" charset="0"/>
                <a:cs typeface="Arial" panose="020B0604020202020204" pitchFamily="34" charset="0"/>
              </a:rPr>
              <a:t>  7.-   </a:t>
            </a:r>
            <a:r>
              <a:rPr lang="ar-LB" altLang="en-US" sz="2600" b="1" dirty="0">
                <a:solidFill>
                  <a:prstClr val="black"/>
                </a:solidFill>
                <a:latin typeface="Arial" panose="020B0604020202020204" pitchFamily="34" charset="0"/>
                <a:cs typeface="Arial" panose="020B0604020202020204" pitchFamily="34" charset="0"/>
              </a:rPr>
              <a:t>ا</a:t>
            </a:r>
            <a:r>
              <a:rPr kumimoji="0" lang="ar-LB" altLang="en-US" sz="2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لحوكمة والإدارة</a:t>
            </a:r>
          </a:p>
          <a:p>
            <a:pPr marL="292608" lvl="1" indent="0" algn="r" rtl="1" eaLnBrk="0" fontAlgn="base" hangingPunct="0">
              <a:lnSpc>
                <a:spcPct val="100000"/>
              </a:lnSpc>
              <a:spcBef>
                <a:spcPct val="0"/>
              </a:spcBef>
              <a:spcAft>
                <a:spcPct val="0"/>
              </a:spcAft>
              <a:buClrTx/>
              <a:buFontTx/>
              <a:buChar char="•"/>
              <a:defRPr/>
            </a:pPr>
            <a:r>
              <a:rPr lang="ar-LB" altLang="en-US" sz="2600" dirty="0">
                <a:solidFill>
                  <a:prstClr val="black"/>
                </a:solidFill>
                <a:latin typeface="Arial" panose="020B0604020202020204" pitchFamily="34" charset="0"/>
                <a:cs typeface="Arial" panose="020B0604020202020204" pitchFamily="34" charset="0"/>
              </a:rPr>
              <a:t>هيكلية المجلس </a:t>
            </a:r>
          </a:p>
          <a:p>
            <a:pPr marL="292608" lvl="1" indent="0" algn="r" rtl="1" eaLnBrk="0" fontAlgn="base" hangingPunct="0">
              <a:lnSpc>
                <a:spcPct val="100000"/>
              </a:lnSpc>
              <a:spcBef>
                <a:spcPct val="0"/>
              </a:spcBef>
              <a:spcAft>
                <a:spcPct val="0"/>
              </a:spcAft>
              <a:buClrTx/>
              <a:buFontTx/>
              <a:buChar char="•"/>
              <a:defRPr/>
            </a:pPr>
            <a:r>
              <a:rPr kumimoji="0" lang="ar-LB" altLang="en-US" sz="260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اللجان الفرعية </a:t>
            </a:r>
          </a:p>
          <a:p>
            <a:pPr algn="r" rtl="1"/>
            <a:endParaRPr kumimoji="0" lang="ar-LB" altLang="en-US" sz="2000" b="1" i="0" u="none" strike="noStrike" cap="none" normalizeH="0" baseline="0" dirty="0">
              <a:ln>
                <a:noFill/>
              </a:ln>
              <a:solidFill>
                <a:schemeClr val="tx1"/>
              </a:solidFill>
              <a:effectLst/>
              <a:latin typeface="Arial" panose="020B0604020202020204" pitchFamily="34" charset="0"/>
            </a:endParaRPr>
          </a:p>
          <a:p>
            <a:pPr algn="r" rtl="1"/>
            <a:r>
              <a:rPr kumimoji="0" lang="ar-LB" altLang="en-US" sz="2000" b="0" i="0" u="none" strike="noStrike" cap="none" normalizeH="0" baseline="0" dirty="0">
                <a:ln>
                  <a:noFill/>
                </a:ln>
                <a:solidFill>
                  <a:schemeClr val="tx1"/>
                </a:solidFill>
                <a:effectLst/>
                <a:latin typeface="Arial" panose="020B0604020202020204" pitchFamily="34" charset="0"/>
              </a:rPr>
              <a:t>		</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indent="0" algn="r" rtl="1">
              <a:buNone/>
            </a:pPr>
            <a:endParaRPr lang="en-US" dirty="0"/>
          </a:p>
        </p:txBody>
      </p:sp>
      <p:sp>
        <p:nvSpPr>
          <p:cNvPr id="4" name="Content Placeholder 3">
            <a:extLst>
              <a:ext uri="{FF2B5EF4-FFF2-40B4-BE49-F238E27FC236}">
                <a16:creationId xmlns:a16="http://schemas.microsoft.com/office/drawing/2014/main" id="{23A28210-8D3B-406A-8BDE-0BA13193D11D}"/>
              </a:ext>
            </a:extLst>
          </p:cNvPr>
          <p:cNvSpPr>
            <a:spLocks noGrp="1"/>
          </p:cNvSpPr>
          <p:nvPr>
            <p:ph sz="half" idx="2"/>
          </p:nvPr>
        </p:nvSpPr>
        <p:spPr/>
        <p:txBody>
          <a:bodyPr>
            <a:normAutofit fontScale="70000" lnSpcReduction="20000"/>
          </a:bodyPr>
          <a:lstStyle/>
          <a:p>
            <a:pPr marL="0" marR="0" lvl="0" indent="0" algn="r" defTabSz="914400" rtl="1" eaLnBrk="0" fontAlgn="base" latinLnBrk="0" hangingPunct="0">
              <a:lnSpc>
                <a:spcPct val="100000"/>
              </a:lnSpc>
              <a:spcBef>
                <a:spcPct val="0"/>
              </a:spcBef>
              <a:spcAft>
                <a:spcPct val="0"/>
              </a:spcAft>
              <a:buClr>
                <a:schemeClr val="accent2"/>
              </a:buClr>
              <a:buSzTx/>
              <a:buNone/>
              <a:tabLst/>
            </a:pPr>
            <a:r>
              <a:rPr kumimoji="0" lang="ar-LB" altLang="en-US" sz="29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ar-LB" altLang="en-US" sz="2900" b="1" i="0" u="none" strike="noStrike" cap="none" normalizeH="0" baseline="0" dirty="0">
                <a:ln>
                  <a:noFill/>
                </a:ln>
                <a:solidFill>
                  <a:schemeClr val="accent1">
                    <a:lumMod val="60000"/>
                    <a:lumOff val="40000"/>
                  </a:schemeClr>
                </a:solidFill>
                <a:effectLst/>
                <a:latin typeface="Arial" panose="020B0604020202020204" pitchFamily="34" charset="0"/>
                <a:cs typeface="Arial" panose="020B0604020202020204" pitchFamily="34" charset="0"/>
              </a:rPr>
              <a:t>2.- </a:t>
            </a:r>
            <a:r>
              <a:rPr kumimoji="0" lang="ar-SA" altLang="en-US" sz="29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ملخص الأنشطة والإنجازات</a:t>
            </a:r>
            <a:r>
              <a:rPr kumimoji="0" lang="en-US" altLang="en-US" sz="2900" b="0" i="0" u="none" strike="noStrike" cap="none" normalizeH="0" baseline="0" dirty="0">
                <a:ln>
                  <a:noFill/>
                </a:ln>
                <a:solidFill>
                  <a:schemeClr val="tx1"/>
                </a:solidFill>
                <a:effectLst/>
                <a:latin typeface="Arial" panose="020B0604020202020204" pitchFamily="34" charset="0"/>
              </a:rPr>
              <a:t>:</a:t>
            </a:r>
            <a:r>
              <a:rPr kumimoji="0" lang="ar-LB" altLang="en-US" sz="2900" b="0" i="0" u="none" strike="noStrike" cap="none" normalizeH="0" baseline="0" dirty="0">
                <a:ln>
                  <a:noFill/>
                </a:ln>
                <a:solidFill>
                  <a:schemeClr val="tx1"/>
                </a:solidFill>
                <a:effectLst/>
                <a:latin typeface="Arial" panose="020B0604020202020204" pitchFamily="34" charset="0"/>
              </a:rPr>
              <a:t>	</a:t>
            </a:r>
          </a:p>
          <a:p>
            <a:pPr marR="0" lvl="0" algn="r" defTabSz="914400" rtl="1" eaLnBrk="0" fontAlgn="base" latinLnBrk="0" hangingPunct="0">
              <a:lnSpc>
                <a:spcPct val="100000"/>
              </a:lnSpc>
              <a:spcBef>
                <a:spcPct val="0"/>
              </a:spcBef>
              <a:spcAft>
                <a:spcPct val="0"/>
              </a:spcAft>
              <a:buClr>
                <a:schemeClr val="accent1">
                  <a:lumMod val="60000"/>
                  <a:lumOff val="40000"/>
                </a:schemeClr>
              </a:buClr>
              <a:buSzTx/>
              <a:buFont typeface="Wingdings" panose="05000000000000000000" pitchFamily="2" charset="2"/>
              <a:buChar char="§"/>
              <a:tabLst/>
            </a:pPr>
            <a:r>
              <a:rPr kumimoji="0" lang="ar-LB"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ar-SA"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اجتماعات المجلس</a:t>
            </a:r>
            <a:endParaRPr kumimoji="0" lang="en-US" altLang="en-US" sz="2900" i="0" u="none" strike="noStrike" cap="none" normalizeH="0" baseline="0" dirty="0">
              <a:ln>
                <a:noFill/>
              </a:ln>
              <a:solidFill>
                <a:schemeClr val="tx1"/>
              </a:solidFill>
              <a:effectLst/>
              <a:latin typeface="Arial" panose="020B0604020202020204" pitchFamily="34" charset="0"/>
            </a:endParaRPr>
          </a:p>
          <a:p>
            <a:pPr marR="0" lvl="0" algn="r" defTabSz="914400" rtl="1" eaLnBrk="0" fontAlgn="base" latinLnBrk="0" hangingPunct="0">
              <a:lnSpc>
                <a:spcPct val="100000"/>
              </a:lnSpc>
              <a:spcBef>
                <a:spcPct val="0"/>
              </a:spcBef>
              <a:spcAft>
                <a:spcPct val="0"/>
              </a:spcAft>
              <a:buClr>
                <a:schemeClr val="accent1">
                  <a:lumMod val="60000"/>
                  <a:lumOff val="40000"/>
                </a:schemeClr>
              </a:buClr>
              <a:buSzTx/>
              <a:buFont typeface="Wingdings" panose="05000000000000000000" pitchFamily="2" charset="2"/>
              <a:buChar char="§"/>
              <a:tabLst/>
            </a:pPr>
            <a:r>
              <a:rPr kumimoji="0" lang="ar-LB"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ar-SA"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القرارات والتوصيات</a:t>
            </a:r>
            <a:r>
              <a:rPr kumimoji="0" lang="ar-LB" altLang="en-US" sz="2900" i="0" u="none" strike="noStrike" cap="none" normalizeH="0" baseline="0" dirty="0">
                <a:ln>
                  <a:noFill/>
                </a:ln>
                <a:solidFill>
                  <a:schemeClr val="tx1"/>
                </a:solidFill>
                <a:effectLst/>
                <a:latin typeface="Arial" panose="020B0604020202020204" pitchFamily="34" charset="0"/>
              </a:rPr>
              <a:t>			</a:t>
            </a:r>
            <a:endParaRPr kumimoji="0" lang="en-US" altLang="en-US" sz="2900" i="0" u="none" strike="noStrike" cap="none" normalizeH="0" baseline="0" dirty="0">
              <a:ln>
                <a:noFill/>
              </a:ln>
              <a:solidFill>
                <a:schemeClr val="tx1"/>
              </a:solidFill>
              <a:effectLst/>
              <a:latin typeface="Arial" panose="020B0604020202020204" pitchFamily="34" charset="0"/>
            </a:endParaRPr>
          </a:p>
          <a:p>
            <a:pPr marR="0" lvl="0" algn="r" defTabSz="914400" rtl="1" eaLnBrk="0" fontAlgn="base" latinLnBrk="0" hangingPunct="0">
              <a:lnSpc>
                <a:spcPct val="100000"/>
              </a:lnSpc>
              <a:spcBef>
                <a:spcPct val="0"/>
              </a:spcBef>
              <a:spcAft>
                <a:spcPct val="0"/>
              </a:spcAft>
              <a:buClr>
                <a:schemeClr val="accent1">
                  <a:lumMod val="60000"/>
                  <a:lumOff val="40000"/>
                </a:schemeClr>
              </a:buClr>
              <a:buSzTx/>
              <a:buFont typeface="Wingdings" panose="05000000000000000000" pitchFamily="2" charset="2"/>
              <a:buChar char="§"/>
              <a:tabLst/>
            </a:pPr>
            <a:r>
              <a:rPr kumimoji="0" lang="ar-LB"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ar-SA"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المشاريع والمبادرا</a:t>
            </a:r>
            <a:r>
              <a:rPr kumimoji="0" lang="ar-LB"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ت</a:t>
            </a:r>
            <a:r>
              <a:rPr kumimoji="0" lang="ar-LB" altLang="en-US" sz="2900" i="0" u="none" strike="noStrike" cap="none" normalizeH="0" baseline="0" dirty="0">
                <a:ln>
                  <a:noFill/>
                </a:ln>
                <a:solidFill>
                  <a:schemeClr val="tx1"/>
                </a:solidFill>
                <a:effectLst/>
                <a:latin typeface="Arial" panose="020B0604020202020204" pitchFamily="34" charset="0"/>
              </a:rPr>
              <a:t>					</a:t>
            </a:r>
            <a:endParaRPr kumimoji="0" lang="en-US" altLang="en-US" sz="2900" b="0" i="0" u="none" strike="noStrike" cap="none" normalizeH="0" baseline="0" dirty="0">
              <a:ln>
                <a:noFill/>
              </a:ln>
              <a:solidFill>
                <a:schemeClr val="tx1"/>
              </a:solidFill>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None/>
              <a:tabLst/>
            </a:pPr>
            <a:r>
              <a:rPr kumimoji="0" lang="ar-LB" altLang="en-US" sz="29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ar-LB" altLang="en-US" sz="2900" b="1" i="0" u="none" strike="noStrike" cap="none" normalizeH="0" baseline="0" dirty="0">
                <a:ln>
                  <a:noFill/>
                </a:ln>
                <a:solidFill>
                  <a:schemeClr val="accent1">
                    <a:lumMod val="60000"/>
                    <a:lumOff val="40000"/>
                  </a:schemeClr>
                </a:solidFill>
                <a:effectLst/>
                <a:latin typeface="Arial" panose="020B0604020202020204" pitchFamily="34" charset="0"/>
                <a:cs typeface="Arial" panose="020B0604020202020204" pitchFamily="34" charset="0"/>
              </a:rPr>
              <a:t>3.- </a:t>
            </a:r>
            <a:r>
              <a:rPr kumimoji="0" lang="ar-SA" altLang="en-US" sz="29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التعاون مع المؤسسات التعليمية والصناعية</a:t>
            </a:r>
            <a:r>
              <a:rPr kumimoji="0" lang="en-US" altLang="en-US" sz="2900" b="0" i="0" u="none" strike="noStrike" cap="none" normalizeH="0" baseline="0" dirty="0">
                <a:ln>
                  <a:noFill/>
                </a:ln>
                <a:solidFill>
                  <a:schemeClr val="tx1"/>
                </a:solidFill>
                <a:effectLst/>
                <a:latin typeface="Arial" panose="020B0604020202020204" pitchFamily="34" charset="0"/>
              </a:rPr>
              <a:t>:</a:t>
            </a: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kumimoji="0" lang="ar-LB" altLang="en-US" sz="2900" i="0" u="none" strike="noStrike" cap="none" normalizeH="0" baseline="0" dirty="0">
                <a:ln>
                  <a:noFill/>
                </a:ln>
                <a:solidFill>
                  <a:schemeClr val="accent1">
                    <a:lumMod val="60000"/>
                    <a:lumOff val="40000"/>
                  </a:schemeClr>
                </a:solidFill>
                <a:effectLst/>
                <a:latin typeface="Arial" panose="020B0604020202020204" pitchFamily="34" charset="0"/>
                <a:cs typeface="Arial" panose="020B0604020202020204" pitchFamily="34" charset="0"/>
              </a:rPr>
              <a:t> </a:t>
            </a:r>
            <a:r>
              <a:rPr kumimoji="0" lang="ar-SA" altLang="en-US" sz="2900" i="0" u="none" strike="noStrike" cap="none" normalizeH="0" baseline="0" dirty="0">
                <a:ln>
                  <a:noFill/>
                </a:ln>
                <a:solidFill>
                  <a:schemeClr val="tx1"/>
                </a:solidFill>
                <a:effectLst/>
                <a:latin typeface="Arial" panose="020B0604020202020204" pitchFamily="34" charset="0"/>
                <a:cs typeface="Arial" panose="020B0604020202020204" pitchFamily="34" charset="0"/>
              </a:rPr>
              <a:t>الشراكات والتعاون</a:t>
            </a:r>
            <a:endParaRPr kumimoji="0" lang="ar-LB" altLang="en-US" sz="2900" i="0" u="none" strike="noStrike" cap="none" normalizeH="0" baseline="0" dirty="0">
              <a:ln>
                <a:noFill/>
              </a:ln>
              <a:solidFill>
                <a:schemeClr val="tx1"/>
              </a:solidFill>
              <a:effectLst/>
              <a:latin typeface="Arial" panose="020B0604020202020204" pitchFamily="34" charset="0"/>
            </a:endParaRPr>
          </a:p>
          <a:p>
            <a:pPr marR="0" lvl="0" algn="r" defTabSz="914400" rtl="1" eaLnBrk="0" fontAlgn="base" latinLnBrk="0" hangingPunct="0">
              <a:lnSpc>
                <a:spcPct val="100000"/>
              </a:lnSpc>
              <a:spcBef>
                <a:spcPct val="0"/>
              </a:spcBef>
              <a:spcAft>
                <a:spcPct val="0"/>
              </a:spcAft>
              <a:buClrTx/>
              <a:buSzTx/>
              <a:buFont typeface="Wingdings" panose="05000000000000000000" pitchFamily="2" charset="2"/>
              <a:buChar char="§"/>
              <a:tabLst/>
            </a:pPr>
            <a:r>
              <a:rPr lang="ar-LB" altLang="en-US" sz="2900" dirty="0">
                <a:solidFill>
                  <a:schemeClr val="accent1">
                    <a:lumMod val="60000"/>
                    <a:lumOff val="40000"/>
                  </a:schemeClr>
                </a:solidFill>
                <a:latin typeface="Arial" panose="020B0604020202020204" pitchFamily="34" charset="0"/>
              </a:rPr>
              <a:t>  </a:t>
            </a:r>
            <a:r>
              <a:rPr lang="ar-LB" altLang="en-US" sz="2900" dirty="0">
                <a:solidFill>
                  <a:schemeClr val="tx1"/>
                </a:solidFill>
                <a:latin typeface="Arial" panose="020B0604020202020204" pitchFamily="34" charset="0"/>
              </a:rPr>
              <a:t>نتائج التعاون </a:t>
            </a:r>
          </a:p>
          <a:p>
            <a:pPr marL="0" marR="0" lvl="0" indent="0" algn="r" defTabSz="914400" rtl="1" eaLnBrk="0" fontAlgn="base" latinLnBrk="0" hangingPunct="0">
              <a:lnSpc>
                <a:spcPct val="100000"/>
              </a:lnSpc>
              <a:spcBef>
                <a:spcPct val="0"/>
              </a:spcBef>
              <a:spcAft>
                <a:spcPct val="0"/>
              </a:spcAft>
              <a:buClrTx/>
              <a:buSzTx/>
              <a:buNone/>
              <a:tabLst/>
            </a:pPr>
            <a:endParaRPr lang="ar-LB" altLang="en-US" sz="2900" dirty="0">
              <a:solidFill>
                <a:schemeClr val="tx1"/>
              </a:solidFill>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None/>
              <a:tabLst/>
            </a:pPr>
            <a:r>
              <a:rPr lang="ar-LB" altLang="en-US" sz="2900" dirty="0">
                <a:solidFill>
                  <a:schemeClr val="tx1"/>
                </a:solidFill>
                <a:latin typeface="Arial" panose="020B0604020202020204" pitchFamily="34" charset="0"/>
              </a:rPr>
              <a:t>  </a:t>
            </a:r>
            <a:r>
              <a:rPr lang="ar-LB" altLang="en-US" sz="2900" b="1" dirty="0">
                <a:solidFill>
                  <a:schemeClr val="accent1">
                    <a:lumMod val="60000"/>
                    <a:lumOff val="40000"/>
                  </a:schemeClr>
                </a:solidFill>
                <a:latin typeface="Arial" panose="020B0604020202020204" pitchFamily="34" charset="0"/>
              </a:rPr>
              <a:t> 5.- </a:t>
            </a:r>
            <a:r>
              <a:rPr lang="ar-LB" altLang="en-US" sz="2900" b="1" dirty="0">
                <a:solidFill>
                  <a:schemeClr val="tx1"/>
                </a:solidFill>
                <a:latin typeface="Arial" panose="020B0604020202020204" pitchFamily="34" charset="0"/>
              </a:rPr>
              <a:t>مراجعة أداء الأقسام والتخصصات </a:t>
            </a:r>
          </a:p>
          <a:p>
            <a:pPr marR="0" lvl="0" algn="r" defTabSz="914400" rtl="1" eaLnBrk="0" fontAlgn="base" latinLnBrk="0" hangingPunct="0">
              <a:lnSpc>
                <a:spcPct val="100000"/>
              </a:lnSpc>
              <a:spcBef>
                <a:spcPct val="0"/>
              </a:spcBef>
              <a:spcAft>
                <a:spcPct val="0"/>
              </a:spcAft>
              <a:buClr>
                <a:schemeClr val="accent1">
                  <a:lumMod val="60000"/>
                  <a:lumOff val="40000"/>
                </a:schemeClr>
              </a:buClr>
              <a:buSzTx/>
              <a:buFont typeface="Wingdings" panose="05000000000000000000" pitchFamily="2" charset="2"/>
              <a:buChar char="§"/>
              <a:tabLst/>
            </a:pPr>
            <a:r>
              <a:rPr lang="ar-LB" altLang="en-US" sz="2900" dirty="0">
                <a:solidFill>
                  <a:schemeClr val="tx1"/>
                </a:solidFill>
                <a:latin typeface="Arial" panose="020B0604020202020204" pitchFamily="34" charset="0"/>
              </a:rPr>
              <a:t>     التحديات </a:t>
            </a:r>
          </a:p>
          <a:p>
            <a:pPr marR="0" lvl="0" algn="r" defTabSz="914400" rtl="1" eaLnBrk="0" fontAlgn="base" latinLnBrk="0" hangingPunct="0">
              <a:lnSpc>
                <a:spcPct val="100000"/>
              </a:lnSpc>
              <a:spcBef>
                <a:spcPct val="0"/>
              </a:spcBef>
              <a:spcAft>
                <a:spcPct val="0"/>
              </a:spcAft>
              <a:buClr>
                <a:schemeClr val="accent1">
                  <a:lumMod val="60000"/>
                  <a:lumOff val="40000"/>
                </a:schemeClr>
              </a:buClr>
              <a:buSzTx/>
              <a:buFont typeface="Wingdings" panose="05000000000000000000" pitchFamily="2" charset="2"/>
              <a:buChar char="§"/>
              <a:tabLst/>
            </a:pPr>
            <a:r>
              <a:rPr lang="ar-LB" altLang="en-US" sz="2900" dirty="0">
                <a:solidFill>
                  <a:schemeClr val="tx1"/>
                </a:solidFill>
                <a:latin typeface="Arial" panose="020B0604020202020204" pitchFamily="34" charset="0"/>
              </a:rPr>
              <a:t>     مبادرات التحسين 	</a:t>
            </a:r>
            <a:r>
              <a:rPr lang="ar-LB" altLang="en-US" sz="2000" dirty="0">
                <a:solidFill>
                  <a:schemeClr val="tx1"/>
                </a:solidFill>
                <a:latin typeface="Arial" panose="020B0604020202020204" pitchFamily="34" charset="0"/>
              </a:rPr>
              <a:t>			</a:t>
            </a:r>
            <a:endParaRPr lang="en-US" dirty="0"/>
          </a:p>
        </p:txBody>
      </p:sp>
    </p:spTree>
    <p:extLst>
      <p:ext uri="{BB962C8B-B14F-4D97-AF65-F5344CB8AC3E}">
        <p14:creationId xmlns:p14="http://schemas.microsoft.com/office/powerpoint/2010/main" val="10138794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DE9D0-E277-4877-A3C3-6EE38C301F8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51DED88-9921-4825-A072-15FCDEF6BC85}"/>
              </a:ext>
            </a:extLst>
          </p:cNvPr>
          <p:cNvSpPr>
            <a:spLocks noGrp="1"/>
          </p:cNvSpPr>
          <p:nvPr>
            <p:ph idx="1"/>
          </p:nvPr>
        </p:nvSpPr>
        <p:spPr/>
        <p:style>
          <a:lnRef idx="2">
            <a:schemeClr val="accent6"/>
          </a:lnRef>
          <a:fillRef idx="1">
            <a:schemeClr val="lt1"/>
          </a:fillRef>
          <a:effectRef idx="0">
            <a:schemeClr val="accent6"/>
          </a:effectRef>
          <a:fontRef idx="minor">
            <a:schemeClr val="dk1"/>
          </a:fontRef>
        </p:style>
        <p:txBody>
          <a:bodyPr/>
          <a:lstStyle/>
          <a:p>
            <a:pPr marL="0" marR="0" lvl="0" indent="0" algn="r" defTabSz="914400" rtl="1" eaLnBrk="0" fontAlgn="base" latinLnBrk="0" hangingPunct="0">
              <a:lnSpc>
                <a:spcPct val="100000"/>
              </a:lnSpc>
              <a:spcBef>
                <a:spcPct val="0"/>
              </a:spcBef>
              <a:spcAft>
                <a:spcPct val="0"/>
              </a:spcAft>
              <a:buClrTx/>
              <a:buSzTx/>
              <a:buFontTx/>
              <a:buChar char="•"/>
              <a:tabLst/>
              <a:defRPr/>
            </a:pPr>
            <a:endParaRPr kumimoji="0" lang="ar-LB"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defRPr/>
            </a:pPr>
            <a:endParaRPr lang="ar-LB" altLang="en-US" sz="1800" b="1" dirty="0">
              <a:solidFill>
                <a:prstClr val="black"/>
              </a:solidFill>
              <a:latin typeface="Arial" panose="020B0604020202020204" pitchFamily="34" charset="0"/>
              <a:cs typeface="Arial" panose="020B0604020202020204" pitchFamily="34" charset="0"/>
            </a:endParaRPr>
          </a:p>
          <a:p>
            <a:endParaRPr lang="ar-LB" dirty="0"/>
          </a:p>
          <a:p>
            <a:endParaRPr lang="en-US" dirty="0"/>
          </a:p>
        </p:txBody>
      </p:sp>
      <p:pic>
        <p:nvPicPr>
          <p:cNvPr id="4" name="Picture 3">
            <a:extLst>
              <a:ext uri="{FF2B5EF4-FFF2-40B4-BE49-F238E27FC236}">
                <a16:creationId xmlns:a16="http://schemas.microsoft.com/office/drawing/2014/main" id="{9E31B38C-1B15-47D8-B3F9-FF59C301EC40}"/>
              </a:ext>
            </a:extLst>
          </p:cNvPr>
          <p:cNvPicPr>
            <a:picLocks noChangeAspect="1"/>
          </p:cNvPicPr>
          <p:nvPr/>
        </p:nvPicPr>
        <p:blipFill>
          <a:blip r:embed="rId2"/>
          <a:stretch>
            <a:fillRect/>
          </a:stretch>
        </p:blipFill>
        <p:spPr>
          <a:xfrm>
            <a:off x="-338162" y="2379923"/>
            <a:ext cx="6206266" cy="2969009"/>
          </a:xfrm>
          <a:prstGeom prst="rect">
            <a:avLst/>
          </a:prstGeom>
        </p:spPr>
      </p:pic>
      <p:sp>
        <p:nvSpPr>
          <p:cNvPr id="5" name="Rectangle 4">
            <a:extLst>
              <a:ext uri="{FF2B5EF4-FFF2-40B4-BE49-F238E27FC236}">
                <a16:creationId xmlns:a16="http://schemas.microsoft.com/office/drawing/2014/main" id="{8137B9A7-4847-49B0-B160-66342DB48B07}"/>
              </a:ext>
            </a:extLst>
          </p:cNvPr>
          <p:cNvSpPr/>
          <p:nvPr/>
        </p:nvSpPr>
        <p:spPr>
          <a:xfrm>
            <a:off x="4593771" y="3037114"/>
            <a:ext cx="348343" cy="239486"/>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Rectangle 6">
            <a:extLst>
              <a:ext uri="{FF2B5EF4-FFF2-40B4-BE49-F238E27FC236}">
                <a16:creationId xmlns:a16="http://schemas.microsoft.com/office/drawing/2014/main" id="{93B8508D-920F-4EF6-88D2-4D1A15DF1838}"/>
              </a:ext>
            </a:extLst>
          </p:cNvPr>
          <p:cNvSpPr/>
          <p:nvPr/>
        </p:nvSpPr>
        <p:spPr>
          <a:xfrm>
            <a:off x="4593771" y="3570514"/>
            <a:ext cx="348343" cy="239486"/>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9" name="Rectangle 8">
            <a:extLst>
              <a:ext uri="{FF2B5EF4-FFF2-40B4-BE49-F238E27FC236}">
                <a16:creationId xmlns:a16="http://schemas.microsoft.com/office/drawing/2014/main" id="{69926718-DB0E-4B9B-A1F3-AA9AC904187A}"/>
              </a:ext>
            </a:extLst>
          </p:cNvPr>
          <p:cNvSpPr/>
          <p:nvPr/>
        </p:nvSpPr>
        <p:spPr>
          <a:xfrm>
            <a:off x="5551714" y="2379923"/>
            <a:ext cx="316390" cy="4218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A7C1C7A-15E9-4B9C-A470-B0FC3DE5EB23}"/>
              </a:ext>
            </a:extLst>
          </p:cNvPr>
          <p:cNvSpPr/>
          <p:nvPr/>
        </p:nvSpPr>
        <p:spPr>
          <a:xfrm>
            <a:off x="5138058" y="2801791"/>
            <a:ext cx="239485" cy="235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0DF8BD9-A3F1-4163-B66B-215E2B204520}"/>
              </a:ext>
            </a:extLst>
          </p:cNvPr>
          <p:cNvSpPr/>
          <p:nvPr/>
        </p:nvSpPr>
        <p:spPr>
          <a:xfrm>
            <a:off x="5138058" y="3276599"/>
            <a:ext cx="239486" cy="3374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CFB8BA6F-34E8-44D0-A194-733A5472370F}"/>
              </a:ext>
            </a:extLst>
          </p:cNvPr>
          <p:cNvPicPr>
            <a:picLocks noChangeAspect="1"/>
          </p:cNvPicPr>
          <p:nvPr/>
        </p:nvPicPr>
        <p:blipFill>
          <a:blip r:embed="rId3"/>
          <a:stretch>
            <a:fillRect/>
          </a:stretch>
        </p:blipFill>
        <p:spPr>
          <a:xfrm>
            <a:off x="7162800" y="981076"/>
            <a:ext cx="3610693" cy="4867274"/>
          </a:xfrm>
          <a:prstGeom prst="rect">
            <a:avLst/>
          </a:prstGeom>
        </p:spPr>
      </p:pic>
    </p:spTree>
    <p:extLst>
      <p:ext uri="{BB962C8B-B14F-4D97-AF65-F5344CB8AC3E}">
        <p14:creationId xmlns:p14="http://schemas.microsoft.com/office/powerpoint/2010/main" val="2634093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9ED0FBC-EA48-4ECB-8C9E-26ED4988206D}"/>
              </a:ext>
            </a:extLst>
          </p:cNvPr>
          <p:cNvPicPr>
            <a:picLocks noChangeAspect="1"/>
          </p:cNvPicPr>
          <p:nvPr/>
        </p:nvPicPr>
        <p:blipFill>
          <a:blip r:embed="rId2"/>
          <a:stretch>
            <a:fillRect/>
          </a:stretch>
        </p:blipFill>
        <p:spPr>
          <a:xfrm>
            <a:off x="1097280" y="584528"/>
            <a:ext cx="1639966" cy="755970"/>
          </a:xfrm>
          <a:prstGeom prst="rect">
            <a:avLst/>
          </a:prstGeom>
        </p:spPr>
      </p:pic>
      <p:pic>
        <p:nvPicPr>
          <p:cNvPr id="10" name="Picture 9">
            <a:extLst>
              <a:ext uri="{FF2B5EF4-FFF2-40B4-BE49-F238E27FC236}">
                <a16:creationId xmlns:a16="http://schemas.microsoft.com/office/drawing/2014/main" id="{3E301442-D38E-48FB-AD84-B25E63D8C5B7}"/>
              </a:ext>
            </a:extLst>
          </p:cNvPr>
          <p:cNvPicPr>
            <a:picLocks noChangeAspect="1"/>
          </p:cNvPicPr>
          <p:nvPr/>
        </p:nvPicPr>
        <p:blipFill>
          <a:blip r:embed="rId3"/>
          <a:stretch>
            <a:fillRect/>
          </a:stretch>
        </p:blipFill>
        <p:spPr>
          <a:xfrm>
            <a:off x="4775274" y="331747"/>
            <a:ext cx="1639966" cy="1121761"/>
          </a:xfrm>
          <a:prstGeom prst="rect">
            <a:avLst/>
          </a:prstGeom>
        </p:spPr>
      </p:pic>
      <p:pic>
        <p:nvPicPr>
          <p:cNvPr id="11" name="Picture 10">
            <a:extLst>
              <a:ext uri="{FF2B5EF4-FFF2-40B4-BE49-F238E27FC236}">
                <a16:creationId xmlns:a16="http://schemas.microsoft.com/office/drawing/2014/main" id="{536D90DF-F5C7-4B23-986E-437AE860ADF4}"/>
              </a:ext>
            </a:extLst>
          </p:cNvPr>
          <p:cNvPicPr>
            <a:picLocks noChangeAspect="1"/>
          </p:cNvPicPr>
          <p:nvPr/>
        </p:nvPicPr>
        <p:blipFill>
          <a:blip r:embed="rId4"/>
          <a:stretch>
            <a:fillRect/>
          </a:stretch>
        </p:blipFill>
        <p:spPr>
          <a:xfrm>
            <a:off x="7648037" y="220852"/>
            <a:ext cx="3883489" cy="1133954"/>
          </a:xfrm>
          <a:prstGeom prst="rect">
            <a:avLst/>
          </a:prstGeom>
        </p:spPr>
      </p:pic>
      <p:sp>
        <p:nvSpPr>
          <p:cNvPr id="2" name="Title 1">
            <a:extLst>
              <a:ext uri="{FF2B5EF4-FFF2-40B4-BE49-F238E27FC236}">
                <a16:creationId xmlns:a16="http://schemas.microsoft.com/office/drawing/2014/main" id="{23351909-701E-4B06-9581-500E060A7F74}"/>
              </a:ext>
            </a:extLst>
          </p:cNvPr>
          <p:cNvSpPr>
            <a:spLocks noGrp="1"/>
          </p:cNvSpPr>
          <p:nvPr>
            <p:ph type="title"/>
          </p:nvPr>
        </p:nvSpPr>
        <p:spPr>
          <a:xfrm>
            <a:off x="660474" y="286603"/>
            <a:ext cx="10495206" cy="1450757"/>
          </a:xfrm>
        </p:spPr>
        <p:txBody>
          <a:bodyPr/>
          <a:lstStyle/>
          <a:p>
            <a:endParaRPr lang="en-US" dirty="0"/>
          </a:p>
        </p:txBody>
      </p:sp>
      <p:pic>
        <p:nvPicPr>
          <p:cNvPr id="12" name="Content Placeholder 11">
            <a:extLst>
              <a:ext uri="{FF2B5EF4-FFF2-40B4-BE49-F238E27FC236}">
                <a16:creationId xmlns:a16="http://schemas.microsoft.com/office/drawing/2014/main" id="{305D8570-1037-41E3-8926-24335694C940}"/>
              </a:ext>
            </a:extLst>
          </p:cNvPr>
          <p:cNvPicPr>
            <a:picLocks noGrp="1" noChangeAspect="1"/>
          </p:cNvPicPr>
          <p:nvPr>
            <p:ph idx="1"/>
          </p:nvPr>
        </p:nvPicPr>
        <p:blipFill>
          <a:blip r:embed="rId5"/>
          <a:stretch>
            <a:fillRect/>
          </a:stretch>
        </p:blipFill>
        <p:spPr>
          <a:xfrm>
            <a:off x="5319164" y="1958557"/>
            <a:ext cx="6212362" cy="3798137"/>
          </a:xfrm>
          <a:prstGeom prst="rect">
            <a:avLst/>
          </a:prstGeom>
        </p:spPr>
      </p:pic>
      <p:pic>
        <p:nvPicPr>
          <p:cNvPr id="13" name="Picture 12">
            <a:extLst>
              <a:ext uri="{FF2B5EF4-FFF2-40B4-BE49-F238E27FC236}">
                <a16:creationId xmlns:a16="http://schemas.microsoft.com/office/drawing/2014/main" id="{406FC9CE-4C98-4ABC-A2DE-68FFCCDA7EF8}"/>
              </a:ext>
            </a:extLst>
          </p:cNvPr>
          <p:cNvPicPr>
            <a:picLocks noChangeAspect="1"/>
          </p:cNvPicPr>
          <p:nvPr/>
        </p:nvPicPr>
        <p:blipFill>
          <a:blip r:embed="rId6"/>
          <a:stretch>
            <a:fillRect/>
          </a:stretch>
        </p:blipFill>
        <p:spPr>
          <a:xfrm>
            <a:off x="1212577" y="1803111"/>
            <a:ext cx="3907875" cy="4258042"/>
          </a:xfrm>
          <a:prstGeom prst="rect">
            <a:avLst/>
          </a:prstGeom>
        </p:spPr>
      </p:pic>
    </p:spTree>
    <p:extLst>
      <p:ext uri="{BB962C8B-B14F-4D97-AF65-F5344CB8AC3E}">
        <p14:creationId xmlns:p14="http://schemas.microsoft.com/office/powerpoint/2010/main" val="4130523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5" name="Text 2"/>
          <p:cNvSpPr/>
          <p:nvPr/>
        </p:nvSpPr>
        <p:spPr>
          <a:xfrm>
            <a:off x="5292031" y="1880195"/>
            <a:ext cx="6179939" cy="1210072"/>
          </a:xfrm>
          <a:prstGeom prst="rect">
            <a:avLst/>
          </a:prstGeom>
          <a:noFill/>
          <a:ln/>
        </p:spPr>
        <p:txBody>
          <a:bodyPr wrap="square" rtlCol="0" anchor="t"/>
          <a:lstStyle/>
          <a:p>
            <a:pPr algn="ctr" rtl="1">
              <a:lnSpc>
                <a:spcPts val="4765"/>
              </a:lnSpc>
            </a:pPr>
            <a:r>
              <a:rPr lang="en-US" sz="4400" b="1" dirty="0">
                <a:solidFill>
                  <a:srgbClr val="38512F"/>
                </a:solidFill>
                <a:latin typeface="Simplified Arabic" panose="02020603050405020304" pitchFamily="18" charset="-78"/>
                <a:ea typeface="Lora" pitchFamily="34" charset="-122"/>
                <a:cs typeface="Simplified Arabic" panose="02020603050405020304" pitchFamily="18" charset="-78"/>
              </a:rPr>
              <a:t>المجلس </a:t>
            </a:r>
            <a:r>
              <a:rPr lang="en-US" sz="4400" b="1" dirty="0" err="1">
                <a:solidFill>
                  <a:srgbClr val="38512F"/>
                </a:solidFill>
                <a:latin typeface="Simplified Arabic" panose="02020603050405020304" pitchFamily="18" charset="-78"/>
                <a:ea typeface="Lora" pitchFamily="34" charset="-122"/>
                <a:cs typeface="Simplified Arabic" panose="02020603050405020304" pitchFamily="18" charset="-78"/>
              </a:rPr>
              <a:t>الإستشاري</a:t>
            </a:r>
            <a:r>
              <a:rPr lang="en-US" sz="4400" b="1" dirty="0">
                <a:solidFill>
                  <a:srgbClr val="38512F"/>
                </a:solidFill>
                <a:latin typeface="Simplified Arabic" panose="02020603050405020304" pitchFamily="18" charset="-78"/>
                <a:ea typeface="Lora" pitchFamily="34" charset="-122"/>
                <a:cs typeface="Simplified Arabic" panose="02020603050405020304" pitchFamily="18" charset="-78"/>
              </a:rPr>
              <a:t> </a:t>
            </a:r>
          </a:p>
          <a:p>
            <a:pPr algn="ctr" rtl="1">
              <a:lnSpc>
                <a:spcPts val="4765"/>
              </a:lnSpc>
            </a:pPr>
            <a:r>
              <a:rPr lang="en-US" sz="4400" b="1" dirty="0" err="1">
                <a:solidFill>
                  <a:srgbClr val="38512F"/>
                </a:solidFill>
                <a:latin typeface="Simplified Arabic" panose="02020603050405020304" pitchFamily="18" charset="-78"/>
                <a:ea typeface="Lora" pitchFamily="34" charset="-122"/>
                <a:cs typeface="Simplified Arabic" panose="02020603050405020304" pitchFamily="18" charset="-78"/>
              </a:rPr>
              <a:t>دورنا</a:t>
            </a:r>
            <a:r>
              <a:rPr lang="en-US" sz="4400" b="1" dirty="0">
                <a:solidFill>
                  <a:srgbClr val="38512F"/>
                </a:solidFill>
                <a:latin typeface="Simplified Arabic" panose="02020603050405020304" pitchFamily="18" charset="-78"/>
                <a:ea typeface="Lora" pitchFamily="34" charset="-122"/>
                <a:cs typeface="Simplified Arabic" panose="02020603050405020304" pitchFamily="18" charset="-78"/>
              </a:rPr>
              <a:t> وأهدافنا</a:t>
            </a:r>
            <a:endParaRPr lang="en-US" sz="4400" b="1" dirty="0">
              <a:latin typeface="Simplified Arabic" panose="02020603050405020304" pitchFamily="18" charset="-78"/>
              <a:cs typeface="Simplified Arabic" panose="02020603050405020304" pitchFamily="18" charset="-78"/>
            </a:endParaRPr>
          </a:p>
        </p:txBody>
      </p:sp>
      <p:sp>
        <p:nvSpPr>
          <p:cNvPr id="6" name="Text 3"/>
          <p:cNvSpPr/>
          <p:nvPr/>
        </p:nvSpPr>
        <p:spPr>
          <a:xfrm>
            <a:off x="5292031" y="3398838"/>
            <a:ext cx="6179939" cy="987623"/>
          </a:xfrm>
          <a:prstGeom prst="rect">
            <a:avLst/>
          </a:prstGeom>
          <a:noFill/>
          <a:ln/>
        </p:spPr>
        <p:txBody>
          <a:bodyPr wrap="square" rtlCol="0" anchor="t"/>
          <a:lstStyle/>
          <a:p>
            <a:pPr algn="r" rtl="1">
              <a:lnSpc>
                <a:spcPts val="2592"/>
              </a:lnSpc>
            </a:pP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يتشرف المجلس الإستشاري بتقديم التقرير السنوي لمديرية التعليم المهني والتقني. </a:t>
            </a:r>
            <a:endParaRPr lang="ar-LB" sz="1620" dirty="0">
              <a:solidFill>
                <a:srgbClr val="3A3630"/>
              </a:solidFill>
              <a:latin typeface="Simplified Arabic" panose="02020603050405020304" pitchFamily="18" charset="-78"/>
              <a:ea typeface="Source Sans Pro" pitchFamily="34" charset="-122"/>
              <a:cs typeface="Simplified Arabic" panose="02020603050405020304" pitchFamily="18" charset="-78"/>
            </a:endParaRPr>
          </a:p>
          <a:p>
            <a:pPr algn="r" rtl="1">
              <a:lnSpc>
                <a:spcPts val="2592"/>
              </a:lnSpc>
            </a:pPr>
            <a:r>
              <a:rPr lang="en-US" sz="162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نلتزم</a:t>
            </a:r>
            <a:r>
              <a:rPr lang="en-US" sz="1620" dirty="0">
                <a:solidFill>
                  <a:srgbClr val="3A3630"/>
                </a:solidFill>
                <a:latin typeface="Simplified Arabic" panose="02020603050405020304" pitchFamily="18" charset="-78"/>
                <a:ea typeface="Source Sans Pro" pitchFamily="34" charset="-122"/>
                <a:cs typeface="Simplified Arabic" panose="02020603050405020304" pitchFamily="18" charset="-78"/>
              </a:rPr>
              <a:t> بتحقيق أهدافنا المتمثلة في تطوير البرامج التعليمية والارتقاء بالمستوى التعليمي في المنطقة.</a:t>
            </a:r>
            <a:endParaRPr lang="en-US" sz="1620" dirty="0">
              <a:latin typeface="Simplified Arabic" panose="02020603050405020304" pitchFamily="18" charset="-78"/>
              <a:cs typeface="Simplified Arabic" panose="02020603050405020304" pitchFamily="18" charset="-78"/>
            </a:endParaRPr>
          </a:p>
        </p:txBody>
      </p:sp>
      <p:sp>
        <p:nvSpPr>
          <p:cNvPr id="7" name="Shape 4"/>
          <p:cNvSpPr/>
          <p:nvPr/>
        </p:nvSpPr>
        <p:spPr>
          <a:xfrm>
            <a:off x="5292031" y="4633219"/>
            <a:ext cx="329108" cy="329108"/>
          </a:xfrm>
          <a:prstGeom prst="roundRect">
            <a:avLst>
              <a:gd name="adj" fmla="val 23151155"/>
            </a:avLst>
          </a:prstGeom>
          <a:noFill/>
          <a:ln w="7620">
            <a:solidFill>
              <a:srgbClr val="FFFFFF"/>
            </a:solidFill>
            <a:prstDash val="solid"/>
          </a:ln>
        </p:spPr>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FFE8A-A23A-47BE-84A0-196F55C39741}"/>
              </a:ext>
            </a:extLst>
          </p:cNvPr>
          <p:cNvSpPr>
            <a:spLocks noGrp="1"/>
          </p:cNvSpPr>
          <p:nvPr>
            <p:ph type="title"/>
          </p:nvPr>
        </p:nvSpPr>
        <p:spPr>
          <a:xfrm>
            <a:off x="838200" y="932090"/>
            <a:ext cx="10515600" cy="747881"/>
          </a:xfrm>
        </p:spPr>
        <p:txBody>
          <a:bodyPr/>
          <a:lstStyle/>
          <a:p>
            <a:pPr algn="ctr" rtl="1"/>
            <a:r>
              <a:rPr lang="ar-LB" b="1" dirty="0"/>
              <a:t>أهمية تقديم التقرير بصفة منتظمة</a:t>
            </a:r>
            <a:endParaRPr lang="en-US" b="1" dirty="0"/>
          </a:p>
        </p:txBody>
      </p:sp>
      <p:graphicFrame>
        <p:nvGraphicFramePr>
          <p:cNvPr id="4" name="Content Placeholder 3">
            <a:extLst>
              <a:ext uri="{FF2B5EF4-FFF2-40B4-BE49-F238E27FC236}">
                <a16:creationId xmlns:a16="http://schemas.microsoft.com/office/drawing/2014/main" id="{C7472E57-7A47-468D-AFBE-A647F7B2E54A}"/>
              </a:ext>
            </a:extLst>
          </p:cNvPr>
          <p:cNvGraphicFramePr>
            <a:graphicFrameLocks noGrp="1"/>
          </p:cNvGraphicFramePr>
          <p:nvPr>
            <p:ph idx="1"/>
            <p:extLst>
              <p:ext uri="{D42A27DB-BD31-4B8C-83A1-F6EECF244321}">
                <p14:modId xmlns:p14="http://schemas.microsoft.com/office/powerpoint/2010/main" val="9186727"/>
              </p:ext>
            </p:extLst>
          </p:nvPr>
        </p:nvGraphicFramePr>
        <p:xfrm>
          <a:off x="1072055" y="1964179"/>
          <a:ext cx="10515600" cy="40020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Curved Down 5">
            <a:extLst>
              <a:ext uri="{FF2B5EF4-FFF2-40B4-BE49-F238E27FC236}">
                <a16:creationId xmlns:a16="http://schemas.microsoft.com/office/drawing/2014/main" id="{43EE0306-0586-4600-9322-9F62DEE06232}"/>
              </a:ext>
            </a:extLst>
          </p:cNvPr>
          <p:cNvSpPr/>
          <p:nvPr/>
        </p:nvSpPr>
        <p:spPr>
          <a:xfrm>
            <a:off x="7107621" y="2061184"/>
            <a:ext cx="2979682" cy="920911"/>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Arrow: Curved Down 6">
            <a:extLst>
              <a:ext uri="{FF2B5EF4-FFF2-40B4-BE49-F238E27FC236}">
                <a16:creationId xmlns:a16="http://schemas.microsoft.com/office/drawing/2014/main" id="{E063A63F-DC4B-43EF-8274-54492B0DEDC7}"/>
              </a:ext>
            </a:extLst>
          </p:cNvPr>
          <p:cNvSpPr/>
          <p:nvPr/>
        </p:nvSpPr>
        <p:spPr>
          <a:xfrm rot="10800000" flipV="1">
            <a:off x="2507861" y="2086739"/>
            <a:ext cx="2979684" cy="92091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31545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graphicFrame>
        <p:nvGraphicFramePr>
          <p:cNvPr id="3" name="Diagram 2"/>
          <p:cNvGraphicFramePr/>
          <p:nvPr>
            <p:extLst>
              <p:ext uri="{D42A27DB-BD31-4B8C-83A1-F6EECF244321}">
                <p14:modId xmlns:p14="http://schemas.microsoft.com/office/powerpoint/2010/main" val="2677677394"/>
              </p:ext>
            </p:extLst>
          </p:nvPr>
        </p:nvGraphicFramePr>
        <p:xfrm>
          <a:off x="2018454" y="1878023"/>
          <a:ext cx="8155091"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2">
            <a:extLst>
              <a:ext uri="{FF2B5EF4-FFF2-40B4-BE49-F238E27FC236}">
                <a16:creationId xmlns:a16="http://schemas.microsoft.com/office/drawing/2014/main" id="{91CCAB7A-AB3B-E811-F90F-E1BC748199E5}"/>
              </a:ext>
            </a:extLst>
          </p:cNvPr>
          <p:cNvSpPr>
            <a:spLocks noGrp="1"/>
          </p:cNvSpPr>
          <p:nvPr>
            <p:ph type="title"/>
          </p:nvPr>
        </p:nvSpPr>
        <p:spPr>
          <a:xfrm>
            <a:off x="1827937" y="1124745"/>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br>
              <a:rPr lang="en-US" altLang="en-US" sz="3200" dirty="0"/>
            </a:br>
            <a:r>
              <a:rPr lang="ar-LB" altLang="en-US" sz="2800" b="1" u="sng" dirty="0">
                <a:solidFill>
                  <a:srgbClr val="025198"/>
                </a:solidFill>
              </a:rPr>
              <a:t>النشاط الأول : </a:t>
            </a:r>
            <a:r>
              <a:rPr lang="ar-LB" sz="2800" b="1" u="sng" dirty="0">
                <a:solidFill>
                  <a:srgbClr val="025198"/>
                </a:solidFill>
                <a:latin typeface="Calibri" panose="020F0502020204030204" pitchFamily="34" charset="0"/>
                <a:ea typeface="Times New Roman" panose="02020603050405020304" pitchFamily="18" charset="0"/>
              </a:rPr>
              <a:t>نشاط  إفتتاحي / أسحب وأجيب</a:t>
            </a:r>
            <a:r>
              <a:rPr lang="en-US" sz="2800" b="1" u="sng" dirty="0">
                <a:solidFill>
                  <a:srgbClr val="025198"/>
                </a:solidFill>
                <a:latin typeface="Calibri" panose="020F0502020204030204" pitchFamily="34" charset="0"/>
                <a:ea typeface="Times New Roman" panose="02020603050405020304" pitchFamily="18" charset="0"/>
              </a:rPr>
              <a:t> </a:t>
            </a:r>
            <a:r>
              <a:rPr lang="ar-LB" sz="2800" b="1" u="sng" dirty="0">
                <a:solidFill>
                  <a:srgbClr val="025198"/>
                </a:solidFill>
                <a:latin typeface="Calibri" panose="020F0502020204030204" pitchFamily="34" charset="0"/>
                <a:ea typeface="Times New Roman" panose="02020603050405020304" pitchFamily="18" charset="0"/>
              </a:rPr>
              <a:t>(عمل فردي) </a:t>
            </a:r>
            <a:r>
              <a:rPr lang="ar-LB" altLang="en-US" sz="2800" b="1" u="sng" dirty="0">
                <a:solidFill>
                  <a:srgbClr val="025198"/>
                </a:solidFill>
              </a:rPr>
              <a:t>(</a:t>
            </a:r>
            <a:r>
              <a:rPr lang="en-US" altLang="en-US" sz="2800" b="1" u="sng" dirty="0">
                <a:solidFill>
                  <a:srgbClr val="025198"/>
                </a:solidFill>
              </a:rPr>
              <a:t>10</a:t>
            </a:r>
            <a:r>
              <a:rPr lang="ar-LB" altLang="en-US" sz="2800" b="1" u="sng" dirty="0">
                <a:solidFill>
                  <a:srgbClr val="025198"/>
                </a:solidFill>
              </a:rPr>
              <a:t>د)</a:t>
            </a:r>
            <a:br>
              <a:rPr lang="ar-LB" altLang="en-US" sz="2800" dirty="0"/>
            </a:br>
            <a:br>
              <a:rPr lang="ar-LB" altLang="en-US" sz="3200" dirty="0"/>
            </a:br>
            <a:endParaRPr lang="en-US" altLang="en-US" sz="3200" dirty="0"/>
          </a:p>
        </p:txBody>
      </p:sp>
    </p:spTree>
    <p:extLst>
      <p:ext uri="{BB962C8B-B14F-4D97-AF65-F5344CB8AC3E}">
        <p14:creationId xmlns:p14="http://schemas.microsoft.com/office/powerpoint/2010/main" val="26539021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4B94D-9789-440F-B892-3977CB70FED8}"/>
              </a:ext>
            </a:extLst>
          </p:cNvPr>
          <p:cNvSpPr>
            <a:spLocks noGrp="1"/>
          </p:cNvSpPr>
          <p:nvPr>
            <p:ph type="title"/>
          </p:nvPr>
        </p:nvSpPr>
        <p:spPr/>
        <p:txBody>
          <a:bodyPr/>
          <a:lstStyle/>
          <a:p>
            <a:pPr algn="ctr" rtl="1"/>
            <a:r>
              <a:rPr lang="ar-LB" altLang="en-US" sz="4800" b="1" dirty="0"/>
              <a:t>الجلسة الخامسة</a:t>
            </a:r>
            <a:endParaRPr lang="en-US" dirty="0"/>
          </a:p>
        </p:txBody>
      </p:sp>
      <p:graphicFrame>
        <p:nvGraphicFramePr>
          <p:cNvPr id="4" name="Content Placeholder 3">
            <a:extLst>
              <a:ext uri="{FF2B5EF4-FFF2-40B4-BE49-F238E27FC236}">
                <a16:creationId xmlns:a16="http://schemas.microsoft.com/office/drawing/2014/main" id="{ED6801A7-B539-4572-930D-13591525718D}"/>
              </a:ext>
            </a:extLst>
          </p:cNvPr>
          <p:cNvGraphicFramePr>
            <a:graphicFrameLocks noGrp="1"/>
          </p:cNvGraphicFramePr>
          <p:nvPr>
            <p:ph idx="1"/>
            <p:extLst>
              <p:ext uri="{D42A27DB-BD31-4B8C-83A1-F6EECF244321}">
                <p14:modId xmlns:p14="http://schemas.microsoft.com/office/powerpoint/2010/main" val="3020312732"/>
              </p:ext>
            </p:extLst>
          </p:nvPr>
        </p:nvGraphicFramePr>
        <p:xfrm>
          <a:off x="1096963" y="2686050"/>
          <a:ext cx="10058400" cy="3233738"/>
        </p:xfrm>
        <a:graphic>
          <a:graphicData uri="http://schemas.openxmlformats.org/drawingml/2006/table">
            <a:tbl>
              <a:tblPr>
                <a:tableStyleId>{5C22544A-7EE6-4342-B048-85BDC9FD1C3A}</a:tableStyleId>
              </a:tblPr>
              <a:tblGrid>
                <a:gridCol w="10058400">
                  <a:extLst>
                    <a:ext uri="{9D8B030D-6E8A-4147-A177-3AD203B41FA5}">
                      <a16:colId xmlns:a16="http://schemas.microsoft.com/office/drawing/2014/main" val="1205352951"/>
                    </a:ext>
                  </a:extLst>
                </a:gridCol>
              </a:tblGrid>
              <a:tr h="1404938">
                <a:tc>
                  <a:txBody>
                    <a:bodyPr/>
                    <a:lstStyle/>
                    <a:p>
                      <a:pPr marL="342900" marR="0" lvl="0" indent="-342900" algn="r" rtl="1">
                        <a:spcBef>
                          <a:spcPts val="0"/>
                        </a:spcBef>
                        <a:spcAft>
                          <a:spcPts val="0"/>
                        </a:spcAft>
                        <a:buFont typeface="Symbol" panose="05050102010706020507" pitchFamily="18" charset="2"/>
                        <a:buChar char=""/>
                      </a:pPr>
                      <a:endParaRPr lang="ar-LB" sz="2000" b="0" dirty="0">
                        <a:effectLst/>
                      </a:endParaRPr>
                    </a:p>
                    <a:p>
                      <a:pPr marL="342900" marR="0" lvl="0" indent="-342900" algn="r" rtl="1">
                        <a:spcBef>
                          <a:spcPts val="0"/>
                        </a:spcBef>
                        <a:spcAft>
                          <a:spcPts val="0"/>
                        </a:spcAft>
                        <a:buFont typeface="Symbol" panose="05050102010706020507" pitchFamily="18" charset="2"/>
                        <a:buChar char=""/>
                      </a:pPr>
                      <a:r>
                        <a:rPr lang="ar-KW" sz="2000" b="0" dirty="0">
                          <a:effectLst/>
                        </a:rPr>
                        <a:t>عصف ذهني عن التحديات والصعوبات التي يمكن أن يواجهها المجلس</a:t>
                      </a:r>
                      <a:endParaRPr lang="ar-LB" sz="2000" b="0" dirty="0">
                        <a:effectLst/>
                      </a:endParaRPr>
                    </a:p>
                    <a:p>
                      <a:pPr marL="0" marR="0" lvl="0" indent="0" algn="r" rtl="1">
                        <a:spcBef>
                          <a:spcPts val="0"/>
                        </a:spcBef>
                        <a:spcAft>
                          <a:spcPts val="0"/>
                        </a:spcAft>
                        <a:buFont typeface="Symbol" panose="05050102010706020507" pitchFamily="18" charset="2"/>
                        <a:buNone/>
                      </a:pPr>
                      <a:r>
                        <a:rPr lang="ar-LB" sz="2000" b="0" dirty="0">
                          <a:effectLst/>
                        </a:rPr>
                        <a:t>               </a:t>
                      </a:r>
                      <a:r>
                        <a:rPr lang="ar-KW" sz="2000" b="0" dirty="0">
                          <a:effectLst/>
                        </a:rPr>
                        <a:t>- تبادل خبرات أثناء النقاش مع المدربين.</a:t>
                      </a:r>
                      <a:endParaRPr lang="en-US" sz="2000" b="0" dirty="0">
                        <a:effectLst/>
                      </a:endParaRPr>
                    </a:p>
                    <a:p>
                      <a:pPr marL="342900" marR="0" lvl="0" indent="-342900" algn="r" rtl="1">
                        <a:spcBef>
                          <a:spcPts val="0"/>
                        </a:spcBef>
                        <a:spcAft>
                          <a:spcPts val="0"/>
                        </a:spcAft>
                        <a:buFont typeface="Symbol" panose="05050102010706020507" pitchFamily="18" charset="2"/>
                        <a:buChar char=""/>
                      </a:pPr>
                      <a:r>
                        <a:rPr lang="ar-LB" sz="2000" b="0" dirty="0">
                          <a:effectLst/>
                        </a:rPr>
                        <a:t>تقديم نماذج فعلية عن توصيات قُدمت للمديرية العامة  </a:t>
                      </a:r>
                    </a:p>
                    <a:p>
                      <a:pPr marL="0" marR="0" lvl="0" indent="0" algn="r" rtl="1">
                        <a:spcBef>
                          <a:spcPts val="0"/>
                        </a:spcBef>
                        <a:spcAft>
                          <a:spcPts val="0"/>
                        </a:spcAft>
                        <a:buFont typeface="Symbol" panose="05050102010706020507" pitchFamily="18" charset="2"/>
                        <a:buNone/>
                      </a:pPr>
                      <a:r>
                        <a:rPr lang="ar-LB" sz="2000" b="0" dirty="0">
                          <a:effectLst/>
                        </a:rPr>
                        <a:t>             ومناقشة شكل وهيكلية التوصية.</a:t>
                      </a:r>
                    </a:p>
                    <a:p>
                      <a:pPr marL="342900" marR="0" lvl="0" indent="-342900" algn="r" rtl="1">
                        <a:spcBef>
                          <a:spcPts val="0"/>
                        </a:spcBef>
                        <a:spcAft>
                          <a:spcPts val="0"/>
                        </a:spcAft>
                        <a:buFont typeface="Symbol" panose="05050102010706020507" pitchFamily="18" charset="2"/>
                        <a:buChar char=""/>
                      </a:pPr>
                      <a:r>
                        <a:rPr lang="ar-LB" sz="2000" b="0" dirty="0">
                          <a:effectLst/>
                          <a:latin typeface="Calibri" panose="020F0502020204030204" pitchFamily="34" charset="0"/>
                          <a:ea typeface="Calibri" panose="020F0502020204030204" pitchFamily="34" charset="0"/>
                        </a:rPr>
                        <a:t>	استمارة تقييم لليوم التدريبي/ الدورة ككل 	</a:t>
                      </a:r>
                      <a:r>
                        <a:rPr lang="ar-LB" sz="1800" dirty="0">
                          <a:effectLst/>
                          <a:latin typeface="Calibri" panose="020F050202020403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114300" marR="114300" marT="0" marB="0"/>
                </a:tc>
                <a:extLst>
                  <a:ext uri="{0D108BD9-81ED-4DB2-BD59-A6C34878D82A}">
                    <a16:rowId xmlns:a16="http://schemas.microsoft.com/office/drawing/2014/main" val="3380417745"/>
                  </a:ext>
                </a:extLst>
              </a:tr>
              <a:tr h="1404938">
                <a:tc>
                  <a:txBody>
                    <a:bodyPr/>
                    <a:lstStyle/>
                    <a:p>
                      <a:pPr marL="342900" marR="0" lvl="0" indent="-342900" algn="r" rtl="1">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endParaRPr>
                    </a:p>
                  </a:txBody>
                  <a:tcPr marL="114300" marR="114300" marT="0" marB="0"/>
                </a:tc>
                <a:extLst>
                  <a:ext uri="{0D108BD9-81ED-4DB2-BD59-A6C34878D82A}">
                    <a16:rowId xmlns:a16="http://schemas.microsoft.com/office/drawing/2014/main" val="3578326051"/>
                  </a:ext>
                </a:extLst>
              </a:tr>
            </a:tbl>
          </a:graphicData>
        </a:graphic>
      </p:graphicFrame>
      <p:pic>
        <p:nvPicPr>
          <p:cNvPr id="6" name="Picture 5" descr="A light bulb with text above it&#10;&#10;Description automatically generated">
            <a:extLst>
              <a:ext uri="{FF2B5EF4-FFF2-40B4-BE49-F238E27FC236}">
                <a16:creationId xmlns:a16="http://schemas.microsoft.com/office/drawing/2014/main" id="{412236E9-C853-40CE-B31A-53D651005425}"/>
              </a:ext>
            </a:extLst>
          </p:cNvPr>
          <p:cNvPicPr>
            <a:picLocks noChangeAspect="1"/>
          </p:cNvPicPr>
          <p:nvPr/>
        </p:nvPicPr>
        <p:blipFill>
          <a:blip r:embed="rId2"/>
          <a:stretch>
            <a:fillRect/>
          </a:stretch>
        </p:blipFill>
        <p:spPr>
          <a:xfrm>
            <a:off x="1757695" y="3428999"/>
            <a:ext cx="3105150" cy="1476375"/>
          </a:xfrm>
          <a:prstGeom prst="rect">
            <a:avLst/>
          </a:prstGeom>
        </p:spPr>
      </p:pic>
    </p:spTree>
    <p:extLst>
      <p:ext uri="{BB962C8B-B14F-4D97-AF65-F5344CB8AC3E}">
        <p14:creationId xmlns:p14="http://schemas.microsoft.com/office/powerpoint/2010/main" val="17690732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E0C83-9B45-485D-9C9D-FAA01B566BB0}"/>
              </a:ext>
            </a:extLst>
          </p:cNvPr>
          <p:cNvSpPr>
            <a:spLocks noGrp="1"/>
          </p:cNvSpPr>
          <p:nvPr>
            <p:ph type="title"/>
          </p:nvPr>
        </p:nvSpPr>
        <p:spPr>
          <a:xfrm>
            <a:off x="969690" y="818231"/>
            <a:ext cx="10058400" cy="1450757"/>
          </a:xfrm>
        </p:spPr>
        <p:txBody>
          <a:bodyPr>
            <a:normAutofit fontScale="90000"/>
          </a:bodyPr>
          <a:lstStyle/>
          <a:p>
            <a:pPr algn="ctr" rtl="1"/>
            <a:r>
              <a:rPr lang="ar-LB" sz="4800" b="1" dirty="0">
                <a:effectLst/>
                <a:latin typeface="Calibri" panose="020F0502020204030204" pitchFamily="34" charset="0"/>
                <a:ea typeface="Calibri" panose="020F0502020204030204" pitchFamily="34" charset="0"/>
                <a:cs typeface="Simplified Arabic" panose="02020603050405020304" pitchFamily="18" charset="-78"/>
              </a:rPr>
              <a:t>م</a:t>
            </a:r>
            <a:r>
              <a:rPr lang="ar-SA" sz="4800" b="1" dirty="0">
                <a:effectLst/>
                <a:latin typeface="Calibri" panose="020F0502020204030204" pitchFamily="34" charset="0"/>
                <a:ea typeface="Calibri" panose="020F0502020204030204" pitchFamily="34" charset="0"/>
                <a:cs typeface="Simplified Arabic" panose="02020603050405020304" pitchFamily="18" charset="-78"/>
              </a:rPr>
              <a:t>ا هي التحديات الأكثر تأثيراً على نظام التعليم والتدريب التقني والمهني في لبنان</a:t>
            </a:r>
            <a:r>
              <a:rPr lang="ar-LB" sz="4800" b="1" dirty="0">
                <a:effectLst/>
                <a:latin typeface="Calibri" panose="020F0502020204030204" pitchFamily="34" charset="0"/>
                <a:ea typeface="Calibri" panose="020F0502020204030204" pitchFamily="34" charset="0"/>
                <a:cs typeface="Simplified Arabic" panose="02020603050405020304" pitchFamily="18" charset="-78"/>
              </a:rPr>
              <a:t>؟</a:t>
            </a:r>
            <a:br>
              <a:rPr lang="en-US" sz="4800" b="1" dirty="0">
                <a:effectLst/>
                <a:latin typeface="Calibri" panose="020F0502020204030204" pitchFamily="34" charset="0"/>
                <a:ea typeface="Calibri" panose="020F0502020204030204" pitchFamily="34" charset="0"/>
                <a:cs typeface="Arial" panose="020B0604020202020204" pitchFamily="34" charset="0"/>
              </a:rPr>
            </a:br>
            <a:endParaRPr lang="en-US" dirty="0"/>
          </a:p>
        </p:txBody>
      </p:sp>
      <p:pic>
        <p:nvPicPr>
          <p:cNvPr id="4" name="Content Placeholder 3">
            <a:extLst>
              <a:ext uri="{FF2B5EF4-FFF2-40B4-BE49-F238E27FC236}">
                <a16:creationId xmlns:a16="http://schemas.microsoft.com/office/drawing/2014/main" id="{D4F64FE3-E29F-450E-9293-2E27F006A4A9}"/>
              </a:ext>
            </a:extLst>
          </p:cNvPr>
          <p:cNvPicPr>
            <a:picLocks noGrp="1" noChangeAspect="1"/>
          </p:cNvPicPr>
          <p:nvPr>
            <p:ph idx="1"/>
          </p:nvPr>
        </p:nvPicPr>
        <p:blipFill>
          <a:blip r:embed="rId2"/>
          <a:stretch>
            <a:fillRect/>
          </a:stretch>
        </p:blipFill>
        <p:spPr>
          <a:xfrm>
            <a:off x="2576623" y="2130764"/>
            <a:ext cx="7038754" cy="3770781"/>
          </a:xfrm>
          <a:prstGeom prst="rect">
            <a:avLst/>
          </a:prstGeom>
        </p:spPr>
      </p:pic>
    </p:spTree>
    <p:extLst>
      <p:ext uri="{BB962C8B-B14F-4D97-AF65-F5344CB8AC3E}">
        <p14:creationId xmlns:p14="http://schemas.microsoft.com/office/powerpoint/2010/main" val="3501174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title"/>
          </p:nvPr>
        </p:nvSpPr>
        <p:spPr>
          <a:xfrm>
            <a:off x="1827937" y="1662537"/>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br>
              <a:rPr lang="en-US" altLang="en-US" sz="3200" dirty="0"/>
            </a:br>
            <a:br>
              <a:rPr lang="ar-LB" altLang="en-US" sz="3200" dirty="0"/>
            </a:br>
            <a:endParaRPr lang="en-US" altLang="en-US" sz="3200" dirty="0"/>
          </a:p>
        </p:txBody>
      </p:sp>
      <p:pic>
        <p:nvPicPr>
          <p:cNvPr id="2" name="Picture 1">
            <a:extLst>
              <a:ext uri="{FF2B5EF4-FFF2-40B4-BE49-F238E27FC236}">
                <a16:creationId xmlns:a16="http://schemas.microsoft.com/office/drawing/2014/main" id="{F424B04F-8D50-417A-9E94-1B7AD82CDDA4}"/>
              </a:ext>
            </a:extLst>
          </p:cNvPr>
          <p:cNvPicPr>
            <a:picLocks noChangeAspect="1"/>
          </p:cNvPicPr>
          <p:nvPr/>
        </p:nvPicPr>
        <p:blipFill>
          <a:blip r:embed="rId2"/>
          <a:stretch>
            <a:fillRect/>
          </a:stretch>
        </p:blipFill>
        <p:spPr>
          <a:xfrm>
            <a:off x="5923189" y="1809749"/>
            <a:ext cx="5962650" cy="4432425"/>
          </a:xfrm>
          <a:prstGeom prst="rect">
            <a:avLst/>
          </a:prstGeom>
        </p:spPr>
      </p:pic>
      <p:sp>
        <p:nvSpPr>
          <p:cNvPr id="4" name="TextBox 3">
            <a:extLst>
              <a:ext uri="{FF2B5EF4-FFF2-40B4-BE49-F238E27FC236}">
                <a16:creationId xmlns:a16="http://schemas.microsoft.com/office/drawing/2014/main" id="{765197DD-FF95-41E9-B9A0-9DCCBE380D24}"/>
              </a:ext>
            </a:extLst>
          </p:cNvPr>
          <p:cNvSpPr txBox="1"/>
          <p:nvPr/>
        </p:nvSpPr>
        <p:spPr>
          <a:xfrm>
            <a:off x="1611014" y="1902586"/>
            <a:ext cx="3174125" cy="1015663"/>
          </a:xfrm>
          <a:prstGeom prst="rect">
            <a:avLst/>
          </a:prstGeom>
          <a:noFill/>
        </p:spPr>
        <p:txBody>
          <a:bodyPr wrap="square" rtlCol="0">
            <a:spAutoFit/>
          </a:bodyPr>
          <a:lstStyle/>
          <a:p>
            <a:pPr algn="ctr"/>
            <a:r>
              <a:rPr lang="en-US" sz="6000" b="1" dirty="0"/>
              <a:t>Debate</a:t>
            </a:r>
          </a:p>
        </p:txBody>
      </p:sp>
      <p:pic>
        <p:nvPicPr>
          <p:cNvPr id="5" name="Picture 4">
            <a:extLst>
              <a:ext uri="{FF2B5EF4-FFF2-40B4-BE49-F238E27FC236}">
                <a16:creationId xmlns:a16="http://schemas.microsoft.com/office/drawing/2014/main" id="{DC91DA33-9615-4962-A93D-2D3AA474B3CE}"/>
              </a:ext>
            </a:extLst>
          </p:cNvPr>
          <p:cNvPicPr>
            <a:picLocks noChangeAspect="1"/>
          </p:cNvPicPr>
          <p:nvPr/>
        </p:nvPicPr>
        <p:blipFill>
          <a:blip r:embed="rId3"/>
          <a:stretch>
            <a:fillRect/>
          </a:stretch>
        </p:blipFill>
        <p:spPr>
          <a:xfrm>
            <a:off x="675639" y="2939947"/>
            <a:ext cx="5044877" cy="2947563"/>
          </a:xfrm>
          <a:prstGeom prst="rect">
            <a:avLst/>
          </a:prstGeom>
        </p:spPr>
      </p:pic>
      <p:sp>
        <p:nvSpPr>
          <p:cNvPr id="9" name="TextBox 8">
            <a:extLst>
              <a:ext uri="{FF2B5EF4-FFF2-40B4-BE49-F238E27FC236}">
                <a16:creationId xmlns:a16="http://schemas.microsoft.com/office/drawing/2014/main" id="{1E1BE6E1-51AA-4D55-BF3C-7A1965452CF4}"/>
              </a:ext>
            </a:extLst>
          </p:cNvPr>
          <p:cNvSpPr txBox="1"/>
          <p:nvPr/>
        </p:nvSpPr>
        <p:spPr>
          <a:xfrm>
            <a:off x="3829050" y="711515"/>
            <a:ext cx="6096000" cy="769441"/>
          </a:xfrm>
          <a:prstGeom prst="rect">
            <a:avLst/>
          </a:prstGeom>
          <a:noFill/>
        </p:spPr>
        <p:txBody>
          <a:bodyPr wrap="square">
            <a:spAutoFit/>
          </a:bodyPr>
          <a:lstStyle/>
          <a:p>
            <a:pPr algn="ctr" rtl="1"/>
            <a:r>
              <a:rPr lang="ar-LB" sz="4400" b="1" dirty="0"/>
              <a:t>التحديات والصعوبات </a:t>
            </a:r>
            <a:r>
              <a:rPr lang="en-US" sz="4400" b="1" dirty="0"/>
              <a:t>Vs</a:t>
            </a:r>
            <a:r>
              <a:rPr lang="ar-LB" sz="4400" b="1" dirty="0"/>
              <a:t> الحلول</a:t>
            </a:r>
            <a:endParaRPr lang="en-US" sz="4400" b="1" dirty="0"/>
          </a:p>
        </p:txBody>
      </p:sp>
    </p:spTree>
    <p:extLst>
      <p:ext uri="{BB962C8B-B14F-4D97-AF65-F5344CB8AC3E}">
        <p14:creationId xmlns:p14="http://schemas.microsoft.com/office/powerpoint/2010/main" val="2217438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EA41C-EA85-4000-AF43-B1831771DD06}"/>
              </a:ext>
            </a:extLst>
          </p:cNvPr>
          <p:cNvSpPr>
            <a:spLocks noGrp="1"/>
          </p:cNvSpPr>
          <p:nvPr>
            <p:ph type="title"/>
          </p:nvPr>
        </p:nvSpPr>
        <p:spPr/>
        <p:txBody>
          <a:bodyPr/>
          <a:lstStyle/>
          <a:p>
            <a:pPr algn="ctr" rtl="1"/>
            <a:r>
              <a:rPr lang="ar-LB" b="1" dirty="0"/>
              <a:t>نماذج عن توصيات </a:t>
            </a:r>
            <a:endParaRPr lang="en-US" b="1" dirty="0"/>
          </a:p>
        </p:txBody>
      </p:sp>
      <p:pic>
        <p:nvPicPr>
          <p:cNvPr id="5" name="Content Placeholder 4">
            <a:extLst>
              <a:ext uri="{FF2B5EF4-FFF2-40B4-BE49-F238E27FC236}">
                <a16:creationId xmlns:a16="http://schemas.microsoft.com/office/drawing/2014/main" id="{26F83B53-0211-4829-99D2-5805286C410E}"/>
              </a:ext>
            </a:extLst>
          </p:cNvPr>
          <p:cNvPicPr>
            <a:picLocks noGrp="1" noChangeAspect="1"/>
          </p:cNvPicPr>
          <p:nvPr>
            <p:ph idx="1"/>
          </p:nvPr>
        </p:nvPicPr>
        <p:blipFill>
          <a:blip r:embed="rId2"/>
          <a:stretch>
            <a:fillRect/>
          </a:stretch>
        </p:blipFill>
        <p:spPr>
          <a:xfrm>
            <a:off x="742950" y="1846263"/>
            <a:ext cx="5591175" cy="4430712"/>
          </a:xfrm>
        </p:spPr>
      </p:pic>
      <p:pic>
        <p:nvPicPr>
          <p:cNvPr id="9" name="Picture 8">
            <a:extLst>
              <a:ext uri="{FF2B5EF4-FFF2-40B4-BE49-F238E27FC236}">
                <a16:creationId xmlns:a16="http://schemas.microsoft.com/office/drawing/2014/main" id="{5F57F9AD-8244-4703-8BB8-D2DE38437CB4}"/>
              </a:ext>
            </a:extLst>
          </p:cNvPr>
          <p:cNvPicPr>
            <a:picLocks noChangeAspect="1"/>
          </p:cNvPicPr>
          <p:nvPr/>
        </p:nvPicPr>
        <p:blipFill>
          <a:blip r:embed="rId3"/>
          <a:stretch>
            <a:fillRect/>
          </a:stretch>
        </p:blipFill>
        <p:spPr>
          <a:xfrm>
            <a:off x="6629400" y="1846263"/>
            <a:ext cx="5182049" cy="4430711"/>
          </a:xfrm>
          <a:prstGeom prst="rect">
            <a:avLst/>
          </a:prstGeom>
        </p:spPr>
      </p:pic>
    </p:spTree>
    <p:extLst>
      <p:ext uri="{BB962C8B-B14F-4D97-AF65-F5344CB8AC3E}">
        <p14:creationId xmlns:p14="http://schemas.microsoft.com/office/powerpoint/2010/main" val="40137870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DA86D-33F2-4370-91D7-583364A6BFDE}"/>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95A0800D-CB1F-4BED-A518-7D85A2321D4B}"/>
              </a:ext>
            </a:extLst>
          </p:cNvPr>
          <p:cNvPicPr>
            <a:picLocks noGrp="1" noChangeAspect="1"/>
          </p:cNvPicPr>
          <p:nvPr>
            <p:ph idx="1"/>
          </p:nvPr>
        </p:nvPicPr>
        <p:blipFill>
          <a:blip r:embed="rId2"/>
          <a:stretch>
            <a:fillRect/>
          </a:stretch>
        </p:blipFill>
        <p:spPr>
          <a:xfrm>
            <a:off x="1238250" y="381853"/>
            <a:ext cx="9715499" cy="5582385"/>
          </a:xfrm>
          <a:prstGeom prst="rect">
            <a:avLst/>
          </a:prstGeom>
        </p:spPr>
      </p:pic>
    </p:spTree>
    <p:extLst>
      <p:ext uri="{BB962C8B-B14F-4D97-AF65-F5344CB8AC3E}">
        <p14:creationId xmlns:p14="http://schemas.microsoft.com/office/powerpoint/2010/main" val="5039033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0432B-AD8F-434D-BD8F-38630DBA9693}"/>
              </a:ext>
            </a:extLst>
          </p:cNvPr>
          <p:cNvSpPr>
            <a:spLocks noGrp="1"/>
          </p:cNvSpPr>
          <p:nvPr>
            <p:ph type="title"/>
          </p:nvPr>
        </p:nvSpPr>
        <p:spPr/>
        <p:txBody>
          <a:bodyPr/>
          <a:lstStyle/>
          <a:p>
            <a:endParaRPr lang="en-US" dirty="0"/>
          </a:p>
        </p:txBody>
      </p:sp>
      <p:pic>
        <p:nvPicPr>
          <p:cNvPr id="11" name="Content Placeholder 10">
            <a:extLst>
              <a:ext uri="{FF2B5EF4-FFF2-40B4-BE49-F238E27FC236}">
                <a16:creationId xmlns:a16="http://schemas.microsoft.com/office/drawing/2014/main" id="{DBDA56C9-A62B-42F3-9FCC-E63D01FBEFE3}"/>
              </a:ext>
            </a:extLst>
          </p:cNvPr>
          <p:cNvPicPr>
            <a:picLocks noGrp="1" noChangeAspect="1"/>
          </p:cNvPicPr>
          <p:nvPr>
            <p:ph idx="1"/>
          </p:nvPr>
        </p:nvPicPr>
        <p:blipFill>
          <a:blip r:embed="rId2"/>
          <a:stretch>
            <a:fillRect/>
          </a:stretch>
        </p:blipFill>
        <p:spPr>
          <a:xfrm rot="16200000">
            <a:off x="3513933" y="-1599408"/>
            <a:ext cx="5278434" cy="9658350"/>
          </a:xfrm>
        </p:spPr>
      </p:pic>
    </p:spTree>
    <p:extLst>
      <p:ext uri="{BB962C8B-B14F-4D97-AF65-F5344CB8AC3E}">
        <p14:creationId xmlns:p14="http://schemas.microsoft.com/office/powerpoint/2010/main" val="670370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4E811-0320-4396-9FAA-1E6208020BA2}"/>
              </a:ext>
            </a:extLst>
          </p:cNvPr>
          <p:cNvSpPr>
            <a:spLocks noGrp="1"/>
          </p:cNvSpPr>
          <p:nvPr>
            <p:ph type="title"/>
          </p:nvPr>
        </p:nvSpPr>
        <p:spPr/>
        <p:txBody>
          <a:bodyPr/>
          <a:lstStyle/>
          <a:p>
            <a:pPr algn="ctr" rtl="1"/>
            <a:r>
              <a:rPr lang="ar-LB" dirty="0"/>
              <a:t>نموذج رقم 2 – معهد النبطية الفني</a:t>
            </a:r>
            <a:endParaRPr lang="en-US" dirty="0"/>
          </a:p>
        </p:txBody>
      </p:sp>
      <p:pic>
        <p:nvPicPr>
          <p:cNvPr id="6" name="Picture 5">
            <a:extLst>
              <a:ext uri="{FF2B5EF4-FFF2-40B4-BE49-F238E27FC236}">
                <a16:creationId xmlns:a16="http://schemas.microsoft.com/office/drawing/2014/main" id="{8C0D390D-27E6-4A9D-9B3C-946C055921C5}"/>
              </a:ext>
            </a:extLst>
          </p:cNvPr>
          <p:cNvPicPr>
            <a:picLocks noChangeAspect="1"/>
          </p:cNvPicPr>
          <p:nvPr/>
        </p:nvPicPr>
        <p:blipFill>
          <a:blip r:embed="rId3"/>
          <a:stretch>
            <a:fillRect/>
          </a:stretch>
        </p:blipFill>
        <p:spPr>
          <a:xfrm>
            <a:off x="6429181" y="1737359"/>
            <a:ext cx="4564856" cy="4566517"/>
          </a:xfrm>
          <a:prstGeom prst="rect">
            <a:avLst/>
          </a:prstGeom>
        </p:spPr>
      </p:pic>
      <p:pic>
        <p:nvPicPr>
          <p:cNvPr id="7" name="Picture 6">
            <a:extLst>
              <a:ext uri="{FF2B5EF4-FFF2-40B4-BE49-F238E27FC236}">
                <a16:creationId xmlns:a16="http://schemas.microsoft.com/office/drawing/2014/main" id="{F9AA6406-8B6E-4689-AC94-D6ADE27B0404}"/>
              </a:ext>
            </a:extLst>
          </p:cNvPr>
          <p:cNvPicPr>
            <a:picLocks noChangeAspect="1"/>
          </p:cNvPicPr>
          <p:nvPr/>
        </p:nvPicPr>
        <p:blipFill>
          <a:blip r:embed="rId4"/>
          <a:stretch>
            <a:fillRect/>
          </a:stretch>
        </p:blipFill>
        <p:spPr>
          <a:xfrm>
            <a:off x="1350335" y="1737360"/>
            <a:ext cx="4412485" cy="4566516"/>
          </a:xfrm>
          <a:prstGeom prst="rect">
            <a:avLst/>
          </a:prstGeom>
        </p:spPr>
      </p:pic>
      <p:sp>
        <p:nvSpPr>
          <p:cNvPr id="9" name="Content Placeholder 8">
            <a:extLst>
              <a:ext uri="{FF2B5EF4-FFF2-40B4-BE49-F238E27FC236}">
                <a16:creationId xmlns:a16="http://schemas.microsoft.com/office/drawing/2014/main" id="{1AB16DAB-1DCD-4A0F-92F9-42883E2E1718}"/>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0239767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2EF1C-5F7A-4EF5-B4E5-3D6B48D1EB84}"/>
              </a:ext>
            </a:extLst>
          </p:cNvPr>
          <p:cNvSpPr>
            <a:spLocks noGrp="1"/>
          </p:cNvSpPr>
          <p:nvPr>
            <p:ph type="title"/>
          </p:nvPr>
        </p:nvSpPr>
        <p:spPr/>
        <p:txBody>
          <a:bodyPr/>
          <a:lstStyle/>
          <a:p>
            <a:endParaRPr lang="en-US" dirty="0"/>
          </a:p>
        </p:txBody>
      </p:sp>
      <p:pic>
        <p:nvPicPr>
          <p:cNvPr id="5" name="Picture 4">
            <a:extLst>
              <a:ext uri="{FF2B5EF4-FFF2-40B4-BE49-F238E27FC236}">
                <a16:creationId xmlns:a16="http://schemas.microsoft.com/office/drawing/2014/main" id="{632E0636-9CB2-439A-99F5-8A78CF833C80}"/>
              </a:ext>
            </a:extLst>
          </p:cNvPr>
          <p:cNvPicPr>
            <a:picLocks noChangeAspect="1"/>
          </p:cNvPicPr>
          <p:nvPr/>
        </p:nvPicPr>
        <p:blipFill>
          <a:blip r:embed="rId2"/>
          <a:stretch>
            <a:fillRect/>
          </a:stretch>
        </p:blipFill>
        <p:spPr>
          <a:xfrm>
            <a:off x="1757791" y="286603"/>
            <a:ext cx="4146947" cy="6018504"/>
          </a:xfrm>
          <a:prstGeom prst="rect">
            <a:avLst/>
          </a:prstGeom>
        </p:spPr>
      </p:pic>
      <p:pic>
        <p:nvPicPr>
          <p:cNvPr id="9" name="Content Placeholder 8">
            <a:extLst>
              <a:ext uri="{FF2B5EF4-FFF2-40B4-BE49-F238E27FC236}">
                <a16:creationId xmlns:a16="http://schemas.microsoft.com/office/drawing/2014/main" id="{A8596632-48F3-4A29-8A7B-64FBC8698AA6}"/>
              </a:ext>
            </a:extLst>
          </p:cNvPr>
          <p:cNvPicPr>
            <a:picLocks noGrp="1" noChangeAspect="1"/>
          </p:cNvPicPr>
          <p:nvPr>
            <p:ph idx="1"/>
          </p:nvPr>
        </p:nvPicPr>
        <p:blipFill>
          <a:blip r:embed="rId3"/>
          <a:stretch>
            <a:fillRect/>
          </a:stretch>
        </p:blipFill>
        <p:spPr>
          <a:xfrm>
            <a:off x="6889898" y="286603"/>
            <a:ext cx="3774457" cy="6018503"/>
          </a:xfrm>
          <a:prstGeom prst="rect">
            <a:avLst/>
          </a:prstGeom>
        </p:spPr>
      </p:pic>
    </p:spTree>
    <p:extLst>
      <p:ext uri="{BB962C8B-B14F-4D97-AF65-F5344CB8AC3E}">
        <p14:creationId xmlns:p14="http://schemas.microsoft.com/office/powerpoint/2010/main" val="41397105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188AA-EA8B-46B6-A2E3-334B741D0667}"/>
              </a:ext>
            </a:extLst>
          </p:cNvPr>
          <p:cNvSpPr>
            <a:spLocks noGrp="1"/>
          </p:cNvSpPr>
          <p:nvPr>
            <p:ph type="title"/>
          </p:nvPr>
        </p:nvSpPr>
        <p:spPr/>
        <p:txBody>
          <a:bodyPr/>
          <a:lstStyle/>
          <a:p>
            <a:pPr algn="ctr" rtl="1"/>
            <a:r>
              <a:rPr lang="ar-LB" b="1" dirty="0"/>
              <a:t>شكل وهيكلية التوصية</a:t>
            </a:r>
            <a:endParaRPr lang="en-US" b="1" dirty="0"/>
          </a:p>
        </p:txBody>
      </p:sp>
      <p:sp>
        <p:nvSpPr>
          <p:cNvPr id="3" name="Content Placeholder 2">
            <a:extLst>
              <a:ext uri="{FF2B5EF4-FFF2-40B4-BE49-F238E27FC236}">
                <a16:creationId xmlns:a16="http://schemas.microsoft.com/office/drawing/2014/main" id="{BB9E54DF-BBE1-4A52-BC21-F22EC80E0BD3}"/>
              </a:ext>
            </a:extLst>
          </p:cNvPr>
          <p:cNvSpPr>
            <a:spLocks noGrp="1"/>
          </p:cNvSpPr>
          <p:nvPr>
            <p:ph idx="1"/>
          </p:nvPr>
        </p:nvSpPr>
        <p:spPr/>
        <p:txBody>
          <a:bodyPr>
            <a:normAutofit fontScale="92500" lnSpcReduction="20000"/>
          </a:bodyPr>
          <a:lstStyle/>
          <a:p>
            <a:pPr algn="r" rtl="1"/>
            <a:r>
              <a:rPr lang="ar-LB" dirty="0"/>
              <a:t> </a:t>
            </a:r>
            <a:r>
              <a:rPr lang="ar-LB" b="1" dirty="0"/>
              <a:t>التوصية رقم : </a:t>
            </a:r>
            <a:r>
              <a:rPr lang="ar-LB" dirty="0"/>
              <a:t>01/ 2024</a:t>
            </a:r>
          </a:p>
          <a:p>
            <a:pPr algn="r" rtl="1"/>
            <a:r>
              <a:rPr lang="ar-LB" b="1" dirty="0"/>
              <a:t>التاريخ : </a:t>
            </a:r>
            <a:r>
              <a:rPr lang="ar-LB" dirty="0"/>
              <a:t>15 تموز 2024</a:t>
            </a:r>
          </a:p>
          <a:p>
            <a:pPr algn="r" rtl="1"/>
            <a:r>
              <a:rPr lang="ar-LB" dirty="0"/>
              <a:t> </a:t>
            </a:r>
            <a:r>
              <a:rPr lang="ar-LB" b="1" dirty="0"/>
              <a:t>الموضوع</a:t>
            </a:r>
            <a:r>
              <a:rPr lang="ar-LB" dirty="0"/>
              <a:t>: تحسين بيئة العمل في المدارس التقنية</a:t>
            </a:r>
          </a:p>
          <a:p>
            <a:pPr algn="r" rtl="1"/>
            <a:r>
              <a:rPr lang="ar-LB" b="1" dirty="0"/>
              <a:t>مقدمة</a:t>
            </a:r>
            <a:r>
              <a:rPr lang="ar-LB" dirty="0"/>
              <a:t>: بناءً على الاجتماع الذي عقد بتاريخ 5 تموز 2024 والذي تم فيه مناقشة بيئة العمل في المدارس التقنية، فقد تم التوصل إلى التوصية التالية لتحسين الظروف الحالية وتعزيز كفاءة العمل والأداء التعليمي.</a:t>
            </a:r>
          </a:p>
          <a:p>
            <a:pPr algn="r" rtl="1"/>
            <a:r>
              <a:rPr lang="ar-LB" b="1" dirty="0"/>
              <a:t>التوصية</a:t>
            </a:r>
            <a:r>
              <a:rPr lang="ar-LB" dirty="0"/>
              <a:t>: نوصي بأن تتخذ المديرية العامة الإجراءات التالية لتحسين بيئة العمل في المدارس التقنية:</a:t>
            </a:r>
          </a:p>
          <a:p>
            <a:pPr algn="r" rtl="1">
              <a:buFont typeface="+mj-lt"/>
              <a:buAutoNum type="arabicPeriod"/>
            </a:pPr>
            <a:r>
              <a:rPr lang="ar-LB" b="1" dirty="0"/>
              <a:t>تحديث البنية التحتية</a:t>
            </a:r>
            <a:r>
              <a:rPr lang="ar-LB" dirty="0"/>
              <a:t>:</a:t>
            </a:r>
          </a:p>
          <a:p>
            <a:pPr marL="742950" lvl="1" indent="-285750" algn="r" rtl="1">
              <a:buFont typeface="Wingdings" panose="05000000000000000000" pitchFamily="2" charset="2"/>
              <a:buChar char="§"/>
            </a:pPr>
            <a:r>
              <a:rPr lang="ar-LB" dirty="0"/>
              <a:t>إجراء صيانة دورية للمباني وتجهيزها بالمرافق الأساسية اللازمة.</a:t>
            </a:r>
          </a:p>
          <a:p>
            <a:pPr marL="742950" lvl="1" indent="-285750" algn="r" rtl="1">
              <a:buFont typeface="Wingdings" panose="05000000000000000000" pitchFamily="2" charset="2"/>
              <a:buChar char="§"/>
            </a:pPr>
            <a:r>
              <a:rPr lang="ar-LB" dirty="0"/>
              <a:t>توفير وسائل التبريد والتدفئة الملائمة في الفصول الدراسية والمختبرات.</a:t>
            </a:r>
          </a:p>
          <a:p>
            <a:pPr algn="r" rtl="1">
              <a:buFont typeface="+mj-lt"/>
              <a:buAutoNum type="arabicPeriod"/>
            </a:pPr>
            <a:r>
              <a:rPr lang="ar-LB" b="1" dirty="0"/>
              <a:t>توفير المعدات التعليمية الحديثة</a:t>
            </a:r>
            <a:r>
              <a:rPr lang="ar-LB" dirty="0"/>
              <a:t>:</a:t>
            </a:r>
          </a:p>
          <a:p>
            <a:pPr marL="742950" lvl="1" indent="-285750" algn="r" rtl="1">
              <a:buFont typeface="Wingdings" panose="05000000000000000000" pitchFamily="2" charset="2"/>
              <a:buChar char="§"/>
            </a:pPr>
            <a:r>
              <a:rPr lang="ar-LB" dirty="0"/>
              <a:t>تحديث وتجهيز المختبرات والمعامل بالأجهزة الحديثة التي تتوافق مع المناهج الدراسية.</a:t>
            </a:r>
          </a:p>
          <a:p>
            <a:pPr marL="742950" lvl="1" indent="-285750" algn="r" rtl="1">
              <a:buFont typeface="Wingdings" panose="05000000000000000000" pitchFamily="2" charset="2"/>
              <a:buChar char="§"/>
            </a:pPr>
            <a:r>
              <a:rPr lang="ar-LB" dirty="0"/>
              <a:t>تأمين وصول المدارس إلى الإنترنت عالي السرعة لتسهيل الوصول إلى الموارد التعليمية الإلكترونية.</a:t>
            </a:r>
          </a:p>
          <a:p>
            <a:pPr algn="r" rtl="1"/>
            <a:endParaRPr lang="en-US" dirty="0"/>
          </a:p>
        </p:txBody>
      </p:sp>
    </p:spTree>
    <p:extLst>
      <p:ext uri="{BB962C8B-B14F-4D97-AF65-F5344CB8AC3E}">
        <p14:creationId xmlns:p14="http://schemas.microsoft.com/office/powerpoint/2010/main" val="4070210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AA857-7B6F-4693-8C4B-B18A963C64FE}"/>
              </a:ext>
            </a:extLst>
          </p:cNvPr>
          <p:cNvSpPr>
            <a:spLocks noGrp="1"/>
          </p:cNvSpPr>
          <p:nvPr>
            <p:ph type="title"/>
          </p:nvPr>
        </p:nvSpPr>
        <p:spPr/>
        <p:txBody>
          <a:bodyPr/>
          <a:lstStyle/>
          <a:p>
            <a:pPr algn="ctr" rtl="1"/>
            <a:r>
              <a:rPr lang="ar-LB" b="1" dirty="0"/>
              <a:t>شكل وهيكلية التوصية</a:t>
            </a:r>
            <a:endParaRPr lang="en-US" dirty="0"/>
          </a:p>
        </p:txBody>
      </p:sp>
      <p:sp>
        <p:nvSpPr>
          <p:cNvPr id="3" name="Content Placeholder 2">
            <a:extLst>
              <a:ext uri="{FF2B5EF4-FFF2-40B4-BE49-F238E27FC236}">
                <a16:creationId xmlns:a16="http://schemas.microsoft.com/office/drawing/2014/main" id="{922AFA73-826D-4193-AF03-161E081DB7F9}"/>
              </a:ext>
            </a:extLst>
          </p:cNvPr>
          <p:cNvSpPr>
            <a:spLocks noGrp="1"/>
          </p:cNvSpPr>
          <p:nvPr>
            <p:ph idx="1"/>
          </p:nvPr>
        </p:nvSpPr>
        <p:spPr/>
        <p:txBody>
          <a:bodyPr>
            <a:normAutofit fontScale="92500" lnSpcReduction="10000"/>
          </a:bodyPr>
          <a:lstStyle/>
          <a:p>
            <a:pPr algn="r" rtl="1">
              <a:buFont typeface="+mj-lt"/>
              <a:buAutoNum type="arabicPeriod"/>
            </a:pPr>
            <a:r>
              <a:rPr lang="ar-LB" b="1" dirty="0"/>
              <a:t>التدريب المستمر للمعلمين</a:t>
            </a:r>
            <a:r>
              <a:rPr lang="ar-LB" dirty="0"/>
              <a:t>:</a:t>
            </a:r>
          </a:p>
          <a:p>
            <a:pPr marL="742950" lvl="1" indent="-285750" algn="r" rtl="1">
              <a:buFont typeface="Wingdings" panose="05000000000000000000" pitchFamily="2" charset="2"/>
              <a:buChar char="§"/>
            </a:pPr>
            <a:r>
              <a:rPr lang="ar-LB" dirty="0"/>
              <a:t>تنظيم دورات تدريبية دورية للمعلمين على أحدث أساليب التدريس والتقنيات الحديثة.</a:t>
            </a:r>
          </a:p>
          <a:p>
            <a:pPr marL="742950" lvl="1" indent="-285750" algn="r" rtl="1">
              <a:buFont typeface="Wingdings" panose="05000000000000000000" pitchFamily="2" charset="2"/>
              <a:buChar char="§"/>
            </a:pPr>
            <a:r>
              <a:rPr lang="ar-LB" dirty="0"/>
              <a:t>تشجيع المعلمين على المشاركة في ورش العمل والمؤتمرات التعليمية المحلية والدولية.</a:t>
            </a:r>
          </a:p>
          <a:p>
            <a:pPr algn="r" rtl="1">
              <a:buFont typeface="+mj-lt"/>
              <a:buAutoNum type="arabicPeriod"/>
            </a:pPr>
            <a:r>
              <a:rPr lang="ar-LB" b="1" dirty="0"/>
              <a:t>تعزيز التواصل بين الطلاب والمعلمين</a:t>
            </a:r>
            <a:r>
              <a:rPr lang="ar-LB" dirty="0"/>
              <a:t>:</a:t>
            </a:r>
          </a:p>
          <a:p>
            <a:pPr marL="742950" lvl="1" indent="-285750" algn="r" rtl="1">
              <a:buFont typeface="Wingdings" panose="05000000000000000000" pitchFamily="2" charset="2"/>
              <a:buChar char="§"/>
            </a:pPr>
            <a:r>
              <a:rPr lang="ar-LB" dirty="0"/>
              <a:t>إنشاء منصات إلكترونية لتسهيل التواصل المستمر بين الطلاب والمعلمين.</a:t>
            </a:r>
          </a:p>
          <a:p>
            <a:pPr marL="742950" lvl="1" indent="-285750" algn="r" rtl="1">
              <a:buFont typeface="Wingdings" panose="05000000000000000000" pitchFamily="2" charset="2"/>
              <a:buChar char="§"/>
            </a:pPr>
            <a:r>
              <a:rPr lang="ar-LB" dirty="0"/>
              <a:t>تشجيع الاجتماعات الدورية بين الطلاب والمعلمين لمناقشة التحديات وتحسين الأداء الأكاديمي.</a:t>
            </a:r>
          </a:p>
          <a:p>
            <a:pPr algn="r" rtl="1">
              <a:buFont typeface="+mj-lt"/>
              <a:buAutoNum type="arabicPeriod"/>
            </a:pPr>
            <a:r>
              <a:rPr lang="ar-LB" b="1" dirty="0"/>
              <a:t>توفير الدعم النفسي والاجتماعي للطلاب</a:t>
            </a:r>
            <a:r>
              <a:rPr lang="ar-LB" dirty="0"/>
              <a:t>:</a:t>
            </a:r>
          </a:p>
          <a:p>
            <a:pPr marL="742950" lvl="1" indent="-285750" algn="r" rtl="1">
              <a:buFont typeface="Wingdings" panose="05000000000000000000" pitchFamily="2" charset="2"/>
              <a:buChar char="§"/>
            </a:pPr>
            <a:r>
              <a:rPr lang="ar-LB" dirty="0"/>
              <a:t>تعيين مستشارين نفسيين واجتماعيين في المدارس لتقديم الدعم اللازم للطلاب.</a:t>
            </a:r>
          </a:p>
          <a:p>
            <a:pPr marL="742950" lvl="1" indent="-285750" algn="r" rtl="1">
              <a:buFont typeface="Wingdings" panose="05000000000000000000" pitchFamily="2" charset="2"/>
              <a:buChar char="§"/>
            </a:pPr>
            <a:r>
              <a:rPr lang="ar-LB" dirty="0"/>
              <a:t>تنظيم أنشطة وفعاليات لتعزيز الصحة النفسية والاجتماعية للطلاب.</a:t>
            </a:r>
          </a:p>
          <a:p>
            <a:pPr algn="r" rtl="1"/>
            <a:r>
              <a:rPr lang="ar-LB" b="1" dirty="0"/>
              <a:t>التنفيذ</a:t>
            </a:r>
            <a:r>
              <a:rPr lang="ar-LB" dirty="0"/>
              <a:t>: نقترح أن تبدأ هذه الإجراءات بشكل تدريجي خلال السنة الدراسية القادمة، مع متابعة وتقييم دوري للتقدم المحرز.</a:t>
            </a:r>
          </a:p>
          <a:p>
            <a:pPr algn="r" rtl="1"/>
            <a:r>
              <a:rPr lang="ar-LB" b="1" dirty="0"/>
              <a:t>المتابعة</a:t>
            </a:r>
            <a:r>
              <a:rPr lang="ar-LB" dirty="0"/>
              <a:t>: يتم تقديم تقارير دورية للمديرية العامة كل ثلاثة أشهر لتقييم مدى التقدم في تنفيذ هذه التوصية وإجراء التعديلات اللازمة بناءً على النتائج والتغذية الراجعة.</a:t>
            </a:r>
          </a:p>
          <a:p>
            <a:pPr algn="r" rtl="1"/>
            <a:endParaRPr lang="en-US" dirty="0"/>
          </a:p>
        </p:txBody>
      </p:sp>
    </p:spTree>
    <p:extLst>
      <p:ext uri="{BB962C8B-B14F-4D97-AF65-F5344CB8AC3E}">
        <p14:creationId xmlns:p14="http://schemas.microsoft.com/office/powerpoint/2010/main" val="23538349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ctrTitle"/>
          </p:nvPr>
        </p:nvSpPr>
        <p:spPr>
          <a:xfrm>
            <a:off x="1779280" y="668834"/>
            <a:ext cx="8497193" cy="720725"/>
          </a:xfrm>
        </p:spPr>
        <p:txBody>
          <a:bodyPr>
            <a:normAutofit fontScale="90000"/>
          </a:bodyPr>
          <a:lstStyle/>
          <a:p>
            <a:pPr algn="r" rtl="1">
              <a:lnSpc>
                <a:spcPct val="115000"/>
              </a:lnSpc>
              <a:spcBef>
                <a:spcPts val="0"/>
              </a:spcBef>
              <a:spcAft>
                <a:spcPts val="1000"/>
              </a:spcAft>
            </a:pPr>
            <a:br>
              <a:rPr lang="ar-LB" altLang="en-US" sz="3200" dirty="0"/>
            </a:br>
            <a:br>
              <a:rPr lang="ar-LB" altLang="en-US" sz="3200" dirty="0"/>
            </a:br>
            <a:br>
              <a:rPr lang="ar-LB" altLang="en-US" sz="3200" dirty="0"/>
            </a:br>
            <a:br>
              <a:rPr lang="ar-LB" altLang="en-US" sz="3200" dirty="0"/>
            </a:br>
            <a:r>
              <a:rPr lang="ar-LB" altLang="en-US" sz="3200" b="1" u="sng" dirty="0">
                <a:solidFill>
                  <a:srgbClr val="025198"/>
                </a:solidFill>
              </a:rPr>
              <a:t>النشاط الثاني : </a:t>
            </a:r>
            <a:r>
              <a:rPr lang="ar-LB" sz="3200" b="1" u="sng" dirty="0">
                <a:solidFill>
                  <a:srgbClr val="025198"/>
                </a:solidFill>
                <a:latin typeface="Calibri" panose="020F0502020204030204" pitchFamily="34" charset="0"/>
                <a:ea typeface="Times New Roman" panose="02020603050405020304" pitchFamily="18" charset="0"/>
              </a:rPr>
              <a:t>هذا ما أتوقع !!(عمل مجموعات) 15 د</a:t>
            </a:r>
            <a:endParaRPr lang="en-US" altLang="en-US" sz="3600" b="1" dirty="0">
              <a:solidFill>
                <a:srgbClr val="025198"/>
              </a:solidFill>
            </a:endParaRPr>
          </a:p>
        </p:txBody>
      </p:sp>
      <p:sp>
        <p:nvSpPr>
          <p:cNvPr id="5" name="Rectangle 4"/>
          <p:cNvSpPr/>
          <p:nvPr/>
        </p:nvSpPr>
        <p:spPr>
          <a:xfrm>
            <a:off x="1847528" y="2261394"/>
            <a:ext cx="8360698" cy="1477328"/>
          </a:xfrm>
          <a:prstGeom prst="rect">
            <a:avLst/>
          </a:prstGeom>
        </p:spPr>
        <p:txBody>
          <a:bodyPr wrap="square">
            <a:spAutoFit/>
          </a:bodyPr>
          <a:lstStyle/>
          <a:p>
            <a:pPr lvl="0" algn="r" rtl="1"/>
            <a:r>
              <a:rPr lang="ar-LB" sz="3000" dirty="0">
                <a:solidFill>
                  <a:prstClr val="black"/>
                </a:solidFill>
              </a:rPr>
              <a:t>بالتشارك مع أفراد مجموعتك توقع ما قبل الدورة وكيف أصبحنا بعد الدورة؟ </a:t>
            </a:r>
            <a:endParaRPr lang="en-US" sz="3000" dirty="0">
              <a:solidFill>
                <a:prstClr val="black"/>
              </a:solidFill>
            </a:endParaRPr>
          </a:p>
          <a:p>
            <a:pPr lvl="0" algn="r" rtl="1"/>
            <a:r>
              <a:rPr lang="ar-LB" sz="3000" dirty="0">
                <a:solidFill>
                  <a:prstClr val="black"/>
                </a:solidFill>
              </a:rPr>
              <a:t>هل حدث تغير؟ ما هو؟</a:t>
            </a:r>
            <a:endParaRPr lang="en-US" sz="3000" b="1" dirty="0">
              <a:solidFill>
                <a:srgbClr val="C00000"/>
              </a:solidFill>
              <a:cs typeface="+mj-cs"/>
            </a:endParaRPr>
          </a:p>
        </p:txBody>
      </p:sp>
      <p:graphicFrame>
        <p:nvGraphicFramePr>
          <p:cNvPr id="2" name="Diagram 1"/>
          <p:cNvGraphicFramePr/>
          <p:nvPr>
            <p:extLst>
              <p:ext uri="{D42A27DB-BD31-4B8C-83A1-F6EECF244321}">
                <p14:modId xmlns:p14="http://schemas.microsoft.com/office/powerpoint/2010/main" val="173892235"/>
              </p:ext>
            </p:extLst>
          </p:nvPr>
        </p:nvGraphicFramePr>
        <p:xfrm>
          <a:off x="971459" y="3584578"/>
          <a:ext cx="4264216" cy="2592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09538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7620000" y="0"/>
            <a:ext cx="4572000" cy="6858000"/>
          </a:xfrm>
          <a:prstGeom prst="rect">
            <a:avLst/>
          </a:prstGeom>
        </p:spPr>
      </p:pic>
      <p:sp>
        <p:nvSpPr>
          <p:cNvPr id="5" name="Text 2"/>
          <p:cNvSpPr/>
          <p:nvPr/>
        </p:nvSpPr>
        <p:spPr>
          <a:xfrm>
            <a:off x="706934" y="556519"/>
            <a:ext cx="4752876" cy="594023"/>
          </a:xfrm>
          <a:prstGeom prst="rect">
            <a:avLst/>
          </a:prstGeom>
          <a:noFill/>
          <a:ln/>
        </p:spPr>
        <p:txBody>
          <a:bodyPr wrap="none" rtlCol="0" anchor="t"/>
          <a:lstStyle/>
          <a:p>
            <a:pPr>
              <a:lnSpc>
                <a:spcPts val="4678"/>
              </a:lnSpc>
            </a:pPr>
            <a:r>
              <a:rPr lang="en-US" sz="4000" b="1" dirty="0">
                <a:solidFill>
                  <a:srgbClr val="38512F"/>
                </a:solidFill>
                <a:latin typeface="Simplified Arabic" panose="02020603050405020304" pitchFamily="18" charset="-78"/>
                <a:ea typeface="Lora" pitchFamily="34" charset="-122"/>
                <a:cs typeface="Simplified Arabic" panose="02020603050405020304" pitchFamily="18" charset="-78"/>
              </a:rPr>
              <a:t>توصياتنا للمستقبل</a:t>
            </a:r>
            <a:endParaRPr lang="en-US" sz="4000" b="1" dirty="0">
              <a:latin typeface="Simplified Arabic" panose="02020603050405020304" pitchFamily="18" charset="-78"/>
              <a:cs typeface="Simplified Arabic" panose="02020603050405020304" pitchFamily="18" charset="-78"/>
            </a:endParaRPr>
          </a:p>
        </p:txBody>
      </p:sp>
      <p:pic>
        <p:nvPicPr>
          <p:cNvPr id="6" name="Image 1" descr="preencoded.png"/>
          <p:cNvPicPr>
            <a:picLocks noChangeAspect="1"/>
          </p:cNvPicPr>
          <p:nvPr/>
        </p:nvPicPr>
        <p:blipFill>
          <a:blip r:embed="rId4"/>
          <a:stretch>
            <a:fillRect/>
          </a:stretch>
        </p:blipFill>
        <p:spPr>
          <a:xfrm>
            <a:off x="706934" y="1453456"/>
            <a:ext cx="1009948" cy="1615976"/>
          </a:xfrm>
          <a:prstGeom prst="rect">
            <a:avLst/>
          </a:prstGeom>
        </p:spPr>
      </p:pic>
      <p:sp>
        <p:nvSpPr>
          <p:cNvPr id="7" name="Text 3"/>
          <p:cNvSpPr/>
          <p:nvPr/>
        </p:nvSpPr>
        <p:spPr>
          <a:xfrm>
            <a:off x="2019796" y="1655366"/>
            <a:ext cx="2376388" cy="296962"/>
          </a:xfrm>
          <a:prstGeom prst="rect">
            <a:avLst/>
          </a:prstGeom>
          <a:noFill/>
          <a:ln/>
        </p:spPr>
        <p:txBody>
          <a:bodyPr wrap="none" rtlCol="0" anchor="t"/>
          <a:lstStyle/>
          <a:p>
            <a:pPr>
              <a:lnSpc>
                <a:spcPts val="2339"/>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الارتقاء بالبرامج</a:t>
            </a:r>
            <a:endParaRPr lang="en-US" sz="2400" b="1" dirty="0">
              <a:latin typeface="Simplified Arabic" panose="02020603050405020304" pitchFamily="18" charset="-78"/>
              <a:cs typeface="Simplified Arabic" panose="02020603050405020304" pitchFamily="18" charset="-78"/>
            </a:endParaRPr>
          </a:p>
        </p:txBody>
      </p:sp>
      <p:sp>
        <p:nvSpPr>
          <p:cNvPr id="8" name="Text 4"/>
          <p:cNvSpPr/>
          <p:nvPr/>
        </p:nvSpPr>
        <p:spPr>
          <a:xfrm>
            <a:off x="2019796" y="2073474"/>
            <a:ext cx="4893270" cy="646311"/>
          </a:xfrm>
          <a:prstGeom prst="rect">
            <a:avLst/>
          </a:prstGeom>
          <a:noFill/>
          <a:ln/>
        </p:spPr>
        <p:txBody>
          <a:bodyPr wrap="square" rtlCol="0" anchor="t"/>
          <a:lstStyle/>
          <a:p>
            <a:pPr algn="r" rtl="1">
              <a:lnSpc>
                <a:spcPts val="2545"/>
              </a:lnSpc>
            </a:pP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تطوير</a:t>
            </a: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المناهج لتواكب متطلبات سوق العمل وتلبي احتياجات المتدربين.</a:t>
            </a:r>
            <a:endParaRPr lang="en-US" sz="2000" dirty="0">
              <a:latin typeface="Simplified Arabic" panose="02020603050405020304" pitchFamily="18" charset="-78"/>
              <a:cs typeface="Simplified Arabic" panose="02020603050405020304" pitchFamily="18" charset="-78"/>
            </a:endParaRPr>
          </a:p>
        </p:txBody>
      </p:sp>
      <p:pic>
        <p:nvPicPr>
          <p:cNvPr id="9" name="Image 2" descr="preencoded.png"/>
          <p:cNvPicPr>
            <a:picLocks noChangeAspect="1"/>
          </p:cNvPicPr>
          <p:nvPr/>
        </p:nvPicPr>
        <p:blipFill>
          <a:blip r:embed="rId5"/>
          <a:stretch>
            <a:fillRect/>
          </a:stretch>
        </p:blipFill>
        <p:spPr>
          <a:xfrm>
            <a:off x="706934" y="3069431"/>
            <a:ext cx="1009948" cy="1615976"/>
          </a:xfrm>
          <a:prstGeom prst="rect">
            <a:avLst/>
          </a:prstGeom>
        </p:spPr>
      </p:pic>
      <p:sp>
        <p:nvSpPr>
          <p:cNvPr id="10" name="Text 5"/>
          <p:cNvSpPr/>
          <p:nvPr/>
        </p:nvSpPr>
        <p:spPr>
          <a:xfrm>
            <a:off x="2019796" y="3271342"/>
            <a:ext cx="2376388" cy="296962"/>
          </a:xfrm>
          <a:prstGeom prst="rect">
            <a:avLst/>
          </a:prstGeom>
          <a:noFill/>
          <a:ln/>
        </p:spPr>
        <p:txBody>
          <a:bodyPr wrap="none" rtlCol="0" anchor="t"/>
          <a:lstStyle/>
          <a:p>
            <a:pPr>
              <a:lnSpc>
                <a:spcPts val="2339"/>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تعزيز البنية التحتية</a:t>
            </a:r>
            <a:endParaRPr lang="en-US" sz="2400" b="1" dirty="0">
              <a:latin typeface="Simplified Arabic" panose="02020603050405020304" pitchFamily="18" charset="-78"/>
              <a:cs typeface="Simplified Arabic" panose="02020603050405020304" pitchFamily="18" charset="-78"/>
            </a:endParaRPr>
          </a:p>
        </p:txBody>
      </p:sp>
      <p:sp>
        <p:nvSpPr>
          <p:cNvPr id="11" name="Text 6"/>
          <p:cNvSpPr/>
          <p:nvPr/>
        </p:nvSpPr>
        <p:spPr>
          <a:xfrm>
            <a:off x="2019796" y="3689450"/>
            <a:ext cx="4893270" cy="646311"/>
          </a:xfrm>
          <a:prstGeom prst="rect">
            <a:avLst/>
          </a:prstGeom>
          <a:noFill/>
          <a:ln/>
        </p:spPr>
        <p:txBody>
          <a:bodyPr wrap="square" rtlCol="0" anchor="t"/>
          <a:lstStyle/>
          <a:p>
            <a:pPr algn="r" rtl="1">
              <a:lnSpc>
                <a:spcPts val="2545"/>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استثمار أكبر في البنية التحتية والتجهيزات، لخلق بيئة تعليمية مثالية.</a:t>
            </a:r>
            <a:endParaRPr lang="en-US" sz="2000" dirty="0">
              <a:latin typeface="Simplified Arabic" panose="02020603050405020304" pitchFamily="18" charset="-78"/>
              <a:cs typeface="Simplified Arabic" panose="02020603050405020304" pitchFamily="18" charset="-78"/>
            </a:endParaRPr>
          </a:p>
        </p:txBody>
      </p:sp>
      <p:pic>
        <p:nvPicPr>
          <p:cNvPr id="12" name="Image 3" descr="preencoded.png"/>
          <p:cNvPicPr>
            <a:picLocks noChangeAspect="1"/>
          </p:cNvPicPr>
          <p:nvPr/>
        </p:nvPicPr>
        <p:blipFill>
          <a:blip r:embed="rId6"/>
          <a:stretch>
            <a:fillRect/>
          </a:stretch>
        </p:blipFill>
        <p:spPr>
          <a:xfrm>
            <a:off x="706934" y="4685407"/>
            <a:ext cx="1009948" cy="1615976"/>
          </a:xfrm>
          <a:prstGeom prst="rect">
            <a:avLst/>
          </a:prstGeom>
        </p:spPr>
      </p:pic>
      <p:sp>
        <p:nvSpPr>
          <p:cNvPr id="13" name="Text 7"/>
          <p:cNvSpPr/>
          <p:nvPr/>
        </p:nvSpPr>
        <p:spPr>
          <a:xfrm>
            <a:off x="2019796" y="4887317"/>
            <a:ext cx="2376388" cy="296962"/>
          </a:xfrm>
          <a:prstGeom prst="rect">
            <a:avLst/>
          </a:prstGeom>
          <a:noFill/>
          <a:ln/>
        </p:spPr>
        <p:txBody>
          <a:bodyPr wrap="none" rtlCol="0" anchor="t"/>
          <a:lstStyle/>
          <a:p>
            <a:pPr>
              <a:lnSpc>
                <a:spcPts val="2339"/>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تقوية الشراكات</a:t>
            </a:r>
            <a:endParaRPr lang="en-US" sz="2400" b="1" dirty="0">
              <a:latin typeface="Simplified Arabic" panose="02020603050405020304" pitchFamily="18" charset="-78"/>
              <a:cs typeface="Simplified Arabic" panose="02020603050405020304" pitchFamily="18" charset="-78"/>
            </a:endParaRPr>
          </a:p>
        </p:txBody>
      </p:sp>
      <p:sp>
        <p:nvSpPr>
          <p:cNvPr id="14" name="Text 8"/>
          <p:cNvSpPr/>
          <p:nvPr/>
        </p:nvSpPr>
        <p:spPr>
          <a:xfrm>
            <a:off x="2019796" y="5305425"/>
            <a:ext cx="4893270" cy="646311"/>
          </a:xfrm>
          <a:prstGeom prst="rect">
            <a:avLst/>
          </a:prstGeom>
          <a:noFill/>
          <a:ln/>
        </p:spPr>
        <p:txBody>
          <a:bodyPr wrap="square" rtlCol="0" anchor="t"/>
          <a:lstStyle/>
          <a:p>
            <a:pPr algn="r" rtl="1">
              <a:lnSpc>
                <a:spcPts val="2545"/>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تعزيز التعاون مع الجهات ذات الصلة لضمان استدامة التطوير.</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F2E4CF"/>
          </a:solidFill>
          <a:ln/>
        </p:spPr>
      </p:sp>
      <p:sp>
        <p:nvSpPr>
          <p:cNvPr id="3" name="Shape 1"/>
          <p:cNvSpPr/>
          <p:nvPr/>
        </p:nvSpPr>
        <p:spPr>
          <a:xfrm>
            <a:off x="0" y="0"/>
            <a:ext cx="12192000" cy="6858000"/>
          </a:xfrm>
          <a:prstGeom prst="rect">
            <a:avLst/>
          </a:prstGeom>
          <a:solidFill>
            <a:srgbClr val="FEF5E7"/>
          </a:solidFill>
          <a:ln/>
        </p:spPr>
      </p:sp>
      <p:pic>
        <p:nvPicPr>
          <p:cNvPr id="4"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5" name="Text 2"/>
          <p:cNvSpPr/>
          <p:nvPr/>
        </p:nvSpPr>
        <p:spPr>
          <a:xfrm>
            <a:off x="5292031" y="690365"/>
            <a:ext cx="4840883" cy="605036"/>
          </a:xfrm>
          <a:prstGeom prst="rect">
            <a:avLst/>
          </a:prstGeom>
          <a:noFill/>
          <a:ln/>
        </p:spPr>
        <p:txBody>
          <a:bodyPr wrap="none" rtlCol="0" anchor="t"/>
          <a:lstStyle/>
          <a:p>
            <a:pPr>
              <a:lnSpc>
                <a:spcPts val="4765"/>
              </a:lnSpc>
            </a:pPr>
            <a:r>
              <a:rPr lang="en-US" sz="3812" b="1" dirty="0">
                <a:solidFill>
                  <a:srgbClr val="38512F"/>
                </a:solidFill>
                <a:latin typeface="Simplified Arabic" panose="02020603050405020304" pitchFamily="18" charset="-78"/>
                <a:ea typeface="Lora" pitchFamily="34" charset="-122"/>
                <a:cs typeface="Simplified Arabic" panose="02020603050405020304" pitchFamily="18" charset="-78"/>
              </a:rPr>
              <a:t>خاتمة وتوصيات</a:t>
            </a:r>
            <a:endParaRPr lang="en-US" sz="3812" b="1" dirty="0">
              <a:latin typeface="Simplified Arabic" panose="02020603050405020304" pitchFamily="18" charset="-78"/>
              <a:cs typeface="Simplified Arabic" panose="02020603050405020304" pitchFamily="18" charset="-78"/>
            </a:endParaRPr>
          </a:p>
        </p:txBody>
      </p:sp>
      <p:sp>
        <p:nvSpPr>
          <p:cNvPr id="6" name="Shape 3"/>
          <p:cNvSpPr/>
          <p:nvPr/>
        </p:nvSpPr>
        <p:spPr>
          <a:xfrm>
            <a:off x="5292031" y="1835349"/>
            <a:ext cx="462856" cy="462856"/>
          </a:xfrm>
          <a:prstGeom prst="roundRect">
            <a:avLst>
              <a:gd name="adj" fmla="val 13335"/>
            </a:avLst>
          </a:prstGeom>
          <a:solidFill>
            <a:srgbClr val="F6E9D5"/>
          </a:solidFill>
          <a:ln/>
        </p:spPr>
      </p:sp>
      <p:sp>
        <p:nvSpPr>
          <p:cNvPr id="7" name="Text 4"/>
          <p:cNvSpPr/>
          <p:nvPr/>
        </p:nvSpPr>
        <p:spPr>
          <a:xfrm>
            <a:off x="5470525" y="1921569"/>
            <a:ext cx="105768"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1</a:t>
            </a:r>
            <a:endParaRPr lang="en-US" sz="2287" dirty="0"/>
          </a:p>
        </p:txBody>
      </p:sp>
      <p:sp>
        <p:nvSpPr>
          <p:cNvPr id="8" name="Text 5"/>
          <p:cNvSpPr/>
          <p:nvPr/>
        </p:nvSpPr>
        <p:spPr>
          <a:xfrm>
            <a:off x="5960567" y="1835349"/>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الاستمرارية</a:t>
            </a:r>
            <a:endParaRPr lang="en-US" sz="2400" b="1" dirty="0">
              <a:latin typeface="Simplified Arabic" panose="02020603050405020304" pitchFamily="18" charset="-78"/>
              <a:cs typeface="Simplified Arabic" panose="02020603050405020304" pitchFamily="18" charset="-78"/>
            </a:endParaRPr>
          </a:p>
        </p:txBody>
      </p:sp>
      <p:sp>
        <p:nvSpPr>
          <p:cNvPr id="9" name="Text 6"/>
          <p:cNvSpPr/>
          <p:nvPr/>
        </p:nvSpPr>
        <p:spPr>
          <a:xfrm>
            <a:off x="5960567" y="2261394"/>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ضرورة استمرار عقد جلسات المجلس الاستشاري بانتظام.</a:t>
            </a:r>
            <a:endParaRPr lang="en-US" sz="2000" dirty="0">
              <a:latin typeface="Simplified Arabic" panose="02020603050405020304" pitchFamily="18" charset="-78"/>
              <a:cs typeface="Simplified Arabic" panose="02020603050405020304" pitchFamily="18" charset="-78"/>
            </a:endParaRPr>
          </a:p>
        </p:txBody>
      </p:sp>
      <p:sp>
        <p:nvSpPr>
          <p:cNvPr id="10" name="Shape 7"/>
          <p:cNvSpPr/>
          <p:nvPr/>
        </p:nvSpPr>
        <p:spPr>
          <a:xfrm>
            <a:off x="5292031" y="3027660"/>
            <a:ext cx="462856" cy="462856"/>
          </a:xfrm>
          <a:prstGeom prst="roundRect">
            <a:avLst>
              <a:gd name="adj" fmla="val 13335"/>
            </a:avLst>
          </a:prstGeom>
          <a:solidFill>
            <a:srgbClr val="F6E9D5"/>
          </a:solidFill>
          <a:ln/>
        </p:spPr>
      </p:sp>
      <p:sp>
        <p:nvSpPr>
          <p:cNvPr id="11" name="Text 8"/>
          <p:cNvSpPr/>
          <p:nvPr/>
        </p:nvSpPr>
        <p:spPr>
          <a:xfrm>
            <a:off x="5445422" y="3113882"/>
            <a:ext cx="155972"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2</a:t>
            </a:r>
            <a:endParaRPr lang="en-US" sz="2287" dirty="0"/>
          </a:p>
        </p:txBody>
      </p:sp>
      <p:sp>
        <p:nvSpPr>
          <p:cNvPr id="12" name="Text 9"/>
          <p:cNvSpPr/>
          <p:nvPr/>
        </p:nvSpPr>
        <p:spPr>
          <a:xfrm>
            <a:off x="5960567" y="3027660"/>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التطوير المستمر</a:t>
            </a:r>
            <a:endParaRPr lang="en-US" sz="2400" b="1" dirty="0">
              <a:latin typeface="Simplified Arabic" panose="02020603050405020304" pitchFamily="18" charset="-78"/>
              <a:cs typeface="Simplified Arabic" panose="02020603050405020304" pitchFamily="18" charset="-78"/>
            </a:endParaRPr>
          </a:p>
        </p:txBody>
      </p:sp>
      <p:sp>
        <p:nvSpPr>
          <p:cNvPr id="13" name="Text 10"/>
          <p:cNvSpPr/>
          <p:nvPr/>
        </p:nvSpPr>
        <p:spPr>
          <a:xfrm>
            <a:off x="5960567" y="3453706"/>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تطوير آليات عمل المجلس لمواكبة احتياجات القطاع الصناعي.</a:t>
            </a:r>
            <a:endParaRPr lang="en-US" sz="2000" dirty="0">
              <a:latin typeface="Simplified Arabic" panose="02020603050405020304" pitchFamily="18" charset="-78"/>
              <a:cs typeface="Simplified Arabic" panose="02020603050405020304" pitchFamily="18" charset="-78"/>
            </a:endParaRPr>
          </a:p>
        </p:txBody>
      </p:sp>
      <p:sp>
        <p:nvSpPr>
          <p:cNvPr id="14" name="Shape 11"/>
          <p:cNvSpPr/>
          <p:nvPr/>
        </p:nvSpPr>
        <p:spPr>
          <a:xfrm>
            <a:off x="5292031" y="4219972"/>
            <a:ext cx="462856" cy="462856"/>
          </a:xfrm>
          <a:prstGeom prst="roundRect">
            <a:avLst>
              <a:gd name="adj" fmla="val 13335"/>
            </a:avLst>
          </a:prstGeom>
          <a:solidFill>
            <a:srgbClr val="F6E9D5"/>
          </a:solidFill>
          <a:ln/>
        </p:spPr>
      </p:sp>
      <p:sp>
        <p:nvSpPr>
          <p:cNvPr id="15" name="Text 12"/>
          <p:cNvSpPr/>
          <p:nvPr/>
        </p:nvSpPr>
        <p:spPr>
          <a:xfrm>
            <a:off x="5442545" y="4306194"/>
            <a:ext cx="161826"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3</a:t>
            </a:r>
            <a:endParaRPr lang="en-US" sz="2287" dirty="0"/>
          </a:p>
        </p:txBody>
      </p:sp>
      <p:sp>
        <p:nvSpPr>
          <p:cNvPr id="16" name="Text 13"/>
          <p:cNvSpPr/>
          <p:nvPr/>
        </p:nvSpPr>
        <p:spPr>
          <a:xfrm>
            <a:off x="5960567" y="4219972"/>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تعزيز التواصل</a:t>
            </a:r>
            <a:endParaRPr lang="en-US" sz="2400" b="1" dirty="0">
              <a:latin typeface="Simplified Arabic" panose="02020603050405020304" pitchFamily="18" charset="-78"/>
              <a:cs typeface="Simplified Arabic" panose="02020603050405020304" pitchFamily="18" charset="-78"/>
            </a:endParaRPr>
          </a:p>
        </p:txBody>
      </p:sp>
      <p:sp>
        <p:nvSpPr>
          <p:cNvPr id="17" name="Text 14"/>
          <p:cNvSpPr/>
          <p:nvPr/>
        </p:nvSpPr>
        <p:spPr>
          <a:xfrm>
            <a:off x="5960567" y="4646018"/>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تحسين آليات التواصل بين المجلس والمتدربين وأصحاب المصلحة.</a:t>
            </a:r>
            <a:endParaRPr lang="en-US" sz="2000" dirty="0">
              <a:latin typeface="Simplified Arabic" panose="02020603050405020304" pitchFamily="18" charset="-78"/>
              <a:cs typeface="Simplified Arabic" panose="02020603050405020304" pitchFamily="18" charset="-78"/>
            </a:endParaRPr>
          </a:p>
        </p:txBody>
      </p:sp>
      <p:sp>
        <p:nvSpPr>
          <p:cNvPr id="18" name="Shape 15"/>
          <p:cNvSpPr/>
          <p:nvPr/>
        </p:nvSpPr>
        <p:spPr>
          <a:xfrm>
            <a:off x="5292031" y="5412284"/>
            <a:ext cx="462856" cy="462856"/>
          </a:xfrm>
          <a:prstGeom prst="roundRect">
            <a:avLst>
              <a:gd name="adj" fmla="val 13335"/>
            </a:avLst>
          </a:prstGeom>
          <a:solidFill>
            <a:srgbClr val="F6E9D5"/>
          </a:solidFill>
          <a:ln/>
        </p:spPr>
      </p:sp>
      <p:sp>
        <p:nvSpPr>
          <p:cNvPr id="19" name="Text 16"/>
          <p:cNvSpPr/>
          <p:nvPr/>
        </p:nvSpPr>
        <p:spPr>
          <a:xfrm>
            <a:off x="5444728" y="5498505"/>
            <a:ext cx="157460" cy="290413"/>
          </a:xfrm>
          <a:prstGeom prst="rect">
            <a:avLst/>
          </a:prstGeom>
          <a:noFill/>
          <a:ln/>
        </p:spPr>
        <p:txBody>
          <a:bodyPr wrap="none" rtlCol="0" anchor="t"/>
          <a:lstStyle/>
          <a:p>
            <a:pPr algn="ctr">
              <a:lnSpc>
                <a:spcPts val="2287"/>
              </a:lnSpc>
            </a:pPr>
            <a:r>
              <a:rPr lang="en-US" sz="2287" dirty="0">
                <a:solidFill>
                  <a:srgbClr val="38512F"/>
                </a:solidFill>
                <a:latin typeface="Lora" pitchFamily="34" charset="0"/>
                <a:ea typeface="Lora" pitchFamily="34" charset="-122"/>
                <a:cs typeface="Lora" pitchFamily="34" charset="-120"/>
              </a:rPr>
              <a:t>4</a:t>
            </a:r>
            <a:endParaRPr lang="en-US" sz="2287" dirty="0"/>
          </a:p>
        </p:txBody>
      </p:sp>
      <p:sp>
        <p:nvSpPr>
          <p:cNvPr id="20" name="Text 17"/>
          <p:cNvSpPr/>
          <p:nvPr/>
        </p:nvSpPr>
        <p:spPr>
          <a:xfrm>
            <a:off x="5960567" y="5412284"/>
            <a:ext cx="2420442" cy="302618"/>
          </a:xfrm>
          <a:prstGeom prst="rect">
            <a:avLst/>
          </a:prstGeom>
          <a:noFill/>
          <a:ln/>
        </p:spPr>
        <p:txBody>
          <a:bodyPr wrap="none" rtlCol="0" anchor="t"/>
          <a:lstStyle/>
          <a:p>
            <a:pPr>
              <a:lnSpc>
                <a:spcPts val="2382"/>
              </a:lnSpc>
            </a:pPr>
            <a:r>
              <a:rPr lang="en-US" sz="2400" b="1" dirty="0">
                <a:solidFill>
                  <a:srgbClr val="38512F"/>
                </a:solidFill>
                <a:latin typeface="Simplified Arabic" panose="02020603050405020304" pitchFamily="18" charset="-78"/>
                <a:ea typeface="Lora" pitchFamily="34" charset="-122"/>
                <a:cs typeface="Simplified Arabic" panose="02020603050405020304" pitchFamily="18" charset="-78"/>
              </a:rPr>
              <a:t>التركيز على النتائج</a:t>
            </a:r>
            <a:endParaRPr lang="en-US" sz="2400" b="1" dirty="0">
              <a:latin typeface="Simplified Arabic" panose="02020603050405020304" pitchFamily="18" charset="-78"/>
              <a:cs typeface="Simplified Arabic" panose="02020603050405020304" pitchFamily="18" charset="-78"/>
            </a:endParaRPr>
          </a:p>
        </p:txBody>
      </p:sp>
      <p:sp>
        <p:nvSpPr>
          <p:cNvPr id="21" name="Text 18"/>
          <p:cNvSpPr/>
          <p:nvPr/>
        </p:nvSpPr>
        <p:spPr>
          <a:xfrm>
            <a:off x="5960567" y="5838329"/>
            <a:ext cx="5511403" cy="329208"/>
          </a:xfrm>
          <a:prstGeom prst="rect">
            <a:avLst/>
          </a:prstGeom>
          <a:noFill/>
          <a:ln/>
        </p:spPr>
        <p:txBody>
          <a:bodyPr wrap="none" rtlCol="0" anchor="t"/>
          <a:lstStyle/>
          <a:p>
            <a:pPr algn="r" rtl="1">
              <a:lnSpc>
                <a:spcPts val="2592"/>
              </a:lnSpc>
            </a:pP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التركيز على </a:t>
            </a: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تنفيذ</a:t>
            </a: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القرارات</a:t>
            </a: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a:t>
            </a:r>
            <a:r>
              <a:rPr lang="en-US" sz="2000" dirty="0" err="1">
                <a:solidFill>
                  <a:srgbClr val="3A3630"/>
                </a:solidFill>
                <a:latin typeface="Simplified Arabic" panose="02020603050405020304" pitchFamily="18" charset="-78"/>
                <a:ea typeface="Source Sans Pro" pitchFamily="34" charset="-122"/>
                <a:cs typeface="Simplified Arabic" panose="02020603050405020304" pitchFamily="18" charset="-78"/>
              </a:rPr>
              <a:t>والتوصيات</a:t>
            </a:r>
            <a:r>
              <a:rPr lang="en-US" sz="2000" dirty="0">
                <a:solidFill>
                  <a:srgbClr val="3A3630"/>
                </a:solidFill>
                <a:latin typeface="Simplified Arabic" panose="02020603050405020304" pitchFamily="18" charset="-78"/>
                <a:ea typeface="Source Sans Pro" pitchFamily="34" charset="-122"/>
                <a:cs typeface="Simplified Arabic" panose="02020603050405020304" pitchFamily="18" charset="-78"/>
              </a:rPr>
              <a:t> الصادرة عن المجلس.</a:t>
            </a:r>
            <a:endParaRPr lang="en-US" sz="2000" dirty="0">
              <a:latin typeface="Simplified Arabic" panose="02020603050405020304" pitchFamily="18" charset="-78"/>
              <a:cs typeface="Simplified Arabic" panose="02020603050405020304" pitchFamily="18" charset="-78"/>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56081-0597-40FA-91A6-8CC7689DB252}"/>
              </a:ext>
            </a:extLst>
          </p:cNvPr>
          <p:cNvSpPr>
            <a:spLocks noGrp="1"/>
          </p:cNvSpPr>
          <p:nvPr>
            <p:ph type="title"/>
          </p:nvPr>
        </p:nvSpPr>
        <p:spPr>
          <a:xfrm>
            <a:off x="1076325" y="1019007"/>
            <a:ext cx="10515600" cy="747881"/>
          </a:xfrm>
        </p:spPr>
        <p:txBody>
          <a:bodyPr/>
          <a:lstStyle/>
          <a:p>
            <a:pPr algn="ctr" rtl="1"/>
            <a:r>
              <a:rPr lang="en-US" b="1" dirty="0"/>
              <a:t>Were the training objectives clear?</a:t>
            </a:r>
          </a:p>
        </p:txBody>
      </p:sp>
      <p:cxnSp>
        <p:nvCxnSpPr>
          <p:cNvPr id="5" name="Line 3">
            <a:extLst>
              <a:ext uri="{FF2B5EF4-FFF2-40B4-BE49-F238E27FC236}">
                <a16:creationId xmlns:a16="http://schemas.microsoft.com/office/drawing/2014/main" id="{78A53C56-53CD-40C1-9214-6E81F817BB9A}"/>
              </a:ext>
            </a:extLst>
          </p:cNvPr>
          <p:cNvCxnSpPr>
            <a:cxnSpLocks noChangeShapeType="1"/>
          </p:cNvCxnSpPr>
          <p:nvPr/>
        </p:nvCxnSpPr>
        <p:spPr bwMode="auto">
          <a:xfrm flipH="1" flipV="1">
            <a:off x="5157788" y="11334750"/>
            <a:ext cx="6743700" cy="9525"/>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9" name="Line 3">
            <a:extLst>
              <a:ext uri="{FF2B5EF4-FFF2-40B4-BE49-F238E27FC236}">
                <a16:creationId xmlns:a16="http://schemas.microsoft.com/office/drawing/2014/main" id="{8F444450-33E8-44A5-97F0-10D53902A6C5}"/>
              </a:ext>
            </a:extLst>
          </p:cNvPr>
          <p:cNvCxnSpPr>
            <a:cxnSpLocks noChangeShapeType="1"/>
          </p:cNvCxnSpPr>
          <p:nvPr/>
        </p:nvCxnSpPr>
        <p:spPr bwMode="auto">
          <a:xfrm flipH="1" flipV="1">
            <a:off x="5157788" y="11852275"/>
            <a:ext cx="6743700" cy="9525"/>
          </a:xfrm>
          <a:prstGeom prst="line">
            <a:avLst/>
          </a:prstGeom>
          <a:noFill/>
          <a:ln w="9525" cap="rnd">
            <a:solidFill>
              <a:srgbClr val="000000"/>
            </a:solidFill>
            <a:prstDash val="sysDot"/>
            <a:round/>
            <a:headEnd/>
            <a:tailEnd/>
          </a:ln>
          <a:extLst>
            <a:ext uri="{909E8E84-426E-40DD-AFC4-6F175D3DCCD1}">
              <a14:hiddenFill xmlns:a14="http://schemas.microsoft.com/office/drawing/2010/main">
                <a:noFill/>
              </a14:hiddenFill>
            </a:ext>
          </a:extLst>
        </p:spPr>
      </p:cxnSp>
      <p:sp>
        <p:nvSpPr>
          <p:cNvPr id="6" name="Rectangle 6">
            <a:extLst>
              <a:ext uri="{FF2B5EF4-FFF2-40B4-BE49-F238E27FC236}">
                <a16:creationId xmlns:a16="http://schemas.microsoft.com/office/drawing/2014/main" id="{D6683030-2B9A-4CF3-9F03-66DC6F90FAF8}"/>
              </a:ext>
            </a:extLst>
          </p:cNvPr>
          <p:cNvSpPr>
            <a:spLocks noChangeArrowheads="1"/>
          </p:cNvSpPr>
          <p:nvPr/>
        </p:nvSpPr>
        <p:spPr bwMode="auto">
          <a:xfrm>
            <a:off x="4767263" y="20208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Content Placeholder 3">
            <a:extLst>
              <a:ext uri="{FF2B5EF4-FFF2-40B4-BE49-F238E27FC236}">
                <a16:creationId xmlns:a16="http://schemas.microsoft.com/office/drawing/2014/main" id="{B7157EA6-9B7F-4BB7-A759-39CBC6F527B7}"/>
              </a:ext>
            </a:extLst>
          </p:cNvPr>
          <p:cNvPicPr>
            <a:picLocks noGrp="1" noChangeAspect="1"/>
          </p:cNvPicPr>
          <p:nvPr>
            <p:ph idx="1"/>
          </p:nvPr>
        </p:nvPicPr>
        <p:blipFill>
          <a:blip r:embed="rId2"/>
          <a:stretch>
            <a:fillRect/>
          </a:stretch>
        </p:blipFill>
        <p:spPr>
          <a:xfrm>
            <a:off x="5198970" y="1836905"/>
            <a:ext cx="4002088" cy="4002088"/>
          </a:xfrm>
        </p:spPr>
      </p:pic>
      <p:sp>
        <p:nvSpPr>
          <p:cNvPr id="7" name="TextBox 6">
            <a:extLst>
              <a:ext uri="{FF2B5EF4-FFF2-40B4-BE49-F238E27FC236}">
                <a16:creationId xmlns:a16="http://schemas.microsoft.com/office/drawing/2014/main" id="{F445A931-C3DA-4550-B1B1-2066AE3CFEC4}"/>
              </a:ext>
            </a:extLst>
          </p:cNvPr>
          <p:cNvSpPr txBox="1"/>
          <p:nvPr/>
        </p:nvSpPr>
        <p:spPr>
          <a:xfrm>
            <a:off x="2133600" y="2721429"/>
            <a:ext cx="2133600" cy="1569660"/>
          </a:xfrm>
          <a:prstGeom prst="rect">
            <a:avLst/>
          </a:prstGeom>
          <a:noFill/>
        </p:spPr>
        <p:txBody>
          <a:bodyPr wrap="square" rtlCol="0">
            <a:spAutoFit/>
          </a:bodyPr>
          <a:lstStyle/>
          <a:p>
            <a:r>
              <a:rPr lang="en-US" sz="2400" b="1" dirty="0"/>
              <a:t>Yes	 </a:t>
            </a:r>
          </a:p>
          <a:p>
            <a:endParaRPr lang="en-US" sz="2400" b="1" dirty="0"/>
          </a:p>
          <a:p>
            <a:endParaRPr lang="en-US" sz="2400" b="1" dirty="0"/>
          </a:p>
          <a:p>
            <a:r>
              <a:rPr lang="en-US" sz="2400" b="1" dirty="0"/>
              <a:t>No </a:t>
            </a:r>
          </a:p>
        </p:txBody>
      </p:sp>
      <p:pic>
        <p:nvPicPr>
          <p:cNvPr id="10" name="Picture 9">
            <a:extLst>
              <a:ext uri="{FF2B5EF4-FFF2-40B4-BE49-F238E27FC236}">
                <a16:creationId xmlns:a16="http://schemas.microsoft.com/office/drawing/2014/main" id="{CAFE1381-E420-4F07-8413-9BD60A528F9D}"/>
              </a:ext>
            </a:extLst>
          </p:cNvPr>
          <p:cNvPicPr>
            <a:picLocks noChangeAspect="1"/>
          </p:cNvPicPr>
          <p:nvPr/>
        </p:nvPicPr>
        <p:blipFill>
          <a:blip r:embed="rId3"/>
          <a:stretch>
            <a:fillRect/>
          </a:stretch>
        </p:blipFill>
        <p:spPr>
          <a:xfrm>
            <a:off x="2990941" y="3902815"/>
            <a:ext cx="353599" cy="286537"/>
          </a:xfrm>
          <a:prstGeom prst="rect">
            <a:avLst/>
          </a:prstGeom>
        </p:spPr>
      </p:pic>
      <p:pic>
        <p:nvPicPr>
          <p:cNvPr id="11" name="Picture 10">
            <a:extLst>
              <a:ext uri="{FF2B5EF4-FFF2-40B4-BE49-F238E27FC236}">
                <a16:creationId xmlns:a16="http://schemas.microsoft.com/office/drawing/2014/main" id="{2E9E570E-BF52-4F42-A1B2-973912E72D7F}"/>
              </a:ext>
            </a:extLst>
          </p:cNvPr>
          <p:cNvPicPr>
            <a:picLocks noChangeAspect="1"/>
          </p:cNvPicPr>
          <p:nvPr/>
        </p:nvPicPr>
        <p:blipFill>
          <a:blip r:embed="rId3"/>
          <a:stretch>
            <a:fillRect/>
          </a:stretch>
        </p:blipFill>
        <p:spPr>
          <a:xfrm>
            <a:off x="2990942" y="2805006"/>
            <a:ext cx="353599" cy="286537"/>
          </a:xfrm>
          <a:prstGeom prst="rect">
            <a:avLst/>
          </a:prstGeom>
        </p:spPr>
      </p:pic>
    </p:spTree>
    <p:extLst>
      <p:ext uri="{BB962C8B-B14F-4D97-AF65-F5344CB8AC3E}">
        <p14:creationId xmlns:p14="http://schemas.microsoft.com/office/powerpoint/2010/main" val="2692942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02BCB-DD89-4D04-AEB9-57A021C688ED}"/>
              </a:ext>
            </a:extLst>
          </p:cNvPr>
          <p:cNvSpPr>
            <a:spLocks noGrp="1"/>
          </p:cNvSpPr>
          <p:nvPr>
            <p:ph type="title"/>
          </p:nvPr>
        </p:nvSpPr>
        <p:spPr>
          <a:xfrm>
            <a:off x="1097280" y="988907"/>
            <a:ext cx="10058400" cy="748454"/>
          </a:xfrm>
        </p:spPr>
        <p:txBody>
          <a:bodyPr>
            <a:normAutofit fontScale="90000"/>
          </a:bodyPr>
          <a:lstStyle/>
          <a:p>
            <a:pPr marL="0" marR="0" algn="ctr" rtl="1">
              <a:spcBef>
                <a:spcPts val="0"/>
              </a:spcBef>
              <a:spcAft>
                <a:spcPts val="0"/>
              </a:spcAft>
            </a:pPr>
            <a:br>
              <a:rPr lang="en-US" sz="1800" b="1" dirty="0">
                <a:effectLst/>
                <a:latin typeface="Times New Roman" panose="02020603050405020304" pitchFamily="18" charset="0"/>
                <a:ea typeface="Times New Roman" panose="02020603050405020304" pitchFamily="18" charset="0"/>
                <a:cs typeface="Simplified Arabic" panose="02020603050405020304" pitchFamily="18" charset="-78"/>
              </a:rPr>
            </a:br>
            <a:br>
              <a:rPr lang="en-US" sz="1800" b="1" dirty="0">
                <a:effectLst/>
                <a:latin typeface="Times New Roman" panose="02020603050405020304" pitchFamily="18" charset="0"/>
                <a:ea typeface="Times New Roman" panose="02020603050405020304" pitchFamily="18" charset="0"/>
                <a:cs typeface="Simplified Arabic" panose="02020603050405020304" pitchFamily="18" charset="-78"/>
              </a:rPr>
            </a:br>
            <a:br>
              <a:rPr lang="en-US" sz="1800" b="1" dirty="0">
                <a:effectLst/>
                <a:latin typeface="Times New Roman" panose="02020603050405020304" pitchFamily="18" charset="0"/>
                <a:ea typeface="Times New Roman" panose="02020603050405020304" pitchFamily="18" charset="0"/>
                <a:cs typeface="Simplified Arabic" panose="02020603050405020304" pitchFamily="18" charset="-78"/>
              </a:rPr>
            </a:br>
            <a:br>
              <a:rPr lang="en-US" sz="1800" dirty="0">
                <a:effectLst/>
                <a:latin typeface="Times New Roman" panose="02020603050405020304" pitchFamily="18" charset="0"/>
                <a:ea typeface="Times New Roman" panose="02020603050405020304" pitchFamily="18" charset="0"/>
                <a:cs typeface="Simplified Arabic" panose="02020603050405020304" pitchFamily="18" charset="-78"/>
              </a:rPr>
            </a:br>
            <a:r>
              <a:rPr kumimoji="0" lang="ar-SA" sz="1800" b="1"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إستبيان تقييم البرنامج التدريبي </a:t>
            </a:r>
            <a:br>
              <a:rPr kumimoji="0" lang="en-US" sz="1800" b="1"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br>
            <a:r>
              <a:rPr kumimoji="0" lang="ar-SA"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حضرة الزملاء الكرّام. نتطلع الى ا</a:t>
            </a:r>
            <a:r>
              <a:rPr kumimoji="0" lang="ar-LB"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لإ</a:t>
            </a:r>
            <a:r>
              <a:rPr kumimoji="0" lang="ar-SA"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ستفادة من تقييمكم للمساعدة على معرفة مدى فعاليّة هذا التدريب وفهم احتياجاتكم بشكل إفضل. </a:t>
            </a:r>
            <a:br>
              <a:rPr kumimoji="0" lang="en-US"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br>
            <a:r>
              <a:rPr kumimoji="0" lang="ar-SA"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يرجى تخصيص دقائق من وقتكم لملئ هذه الإستمارة</a:t>
            </a:r>
            <a:r>
              <a:rPr kumimoji="0" lang="en-US" sz="1800" b="0" i="0" u="none" strike="noStrike" kern="1200" cap="none" spc="-50" normalizeH="0" baseline="0" noProof="0" dirty="0">
                <a:ln>
                  <a:noFill/>
                </a:ln>
                <a:solidFill>
                  <a:prstClr val="black">
                    <a:lumMod val="75000"/>
                    <a:lumOff val="25000"/>
                  </a:prstClr>
                </a:solidFill>
                <a:effectLst/>
                <a:uLnTx/>
                <a:uFillTx/>
                <a:latin typeface="Times New Roman" panose="02020603050405020304" pitchFamily="18" charset="0"/>
                <a:ea typeface="Times New Roman" panose="02020603050405020304" pitchFamily="18" charset="0"/>
                <a:cs typeface="Simplified Arabic" panose="02020603050405020304" pitchFamily="18" charset="-78"/>
              </a:rPr>
              <a:t>.</a:t>
            </a:r>
            <a:endParaRPr lang="en-US" dirty="0"/>
          </a:p>
        </p:txBody>
      </p:sp>
      <p:pic>
        <p:nvPicPr>
          <p:cNvPr id="23" name="Content Placeholder 22">
            <a:extLst>
              <a:ext uri="{FF2B5EF4-FFF2-40B4-BE49-F238E27FC236}">
                <a16:creationId xmlns:a16="http://schemas.microsoft.com/office/drawing/2014/main" id="{20FF05D4-67FA-4485-9C83-3BB06F7C3C6F}"/>
              </a:ext>
            </a:extLst>
          </p:cNvPr>
          <p:cNvPicPr>
            <a:picLocks noGrp="1" noChangeAspect="1"/>
          </p:cNvPicPr>
          <p:nvPr>
            <p:ph idx="1"/>
          </p:nvPr>
        </p:nvPicPr>
        <p:blipFill>
          <a:blip r:embed="rId2"/>
          <a:stretch>
            <a:fillRect/>
          </a:stretch>
        </p:blipFill>
        <p:spPr>
          <a:xfrm>
            <a:off x="3094074" y="1823405"/>
            <a:ext cx="6166884" cy="4449804"/>
          </a:xfrm>
        </p:spPr>
      </p:pic>
      <p:pic>
        <p:nvPicPr>
          <p:cNvPr id="4" name="Picture 7">
            <a:extLst>
              <a:ext uri="{FF2B5EF4-FFF2-40B4-BE49-F238E27FC236}">
                <a16:creationId xmlns:a16="http://schemas.microsoft.com/office/drawing/2014/main" id="{D9AA95D6-FEA2-4DEC-85AE-0ED6F238B3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544" y="334079"/>
            <a:ext cx="1639887" cy="7524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No photo description available.">
            <a:extLst>
              <a:ext uri="{FF2B5EF4-FFF2-40B4-BE49-F238E27FC236}">
                <a16:creationId xmlns:a16="http://schemas.microsoft.com/office/drawing/2014/main" id="{E5C3D021-9E0F-4DE2-B5E1-CFE22385AD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4410" y="86043"/>
            <a:ext cx="1639887" cy="9028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A2C96CDA-5F94-4428-A6E4-397E47DA5D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42348" y="0"/>
            <a:ext cx="3886200" cy="90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78574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screenshot of a computer&#10;&#10;Description automatically generated with low confidence">
            <a:extLst>
              <a:ext uri="{FF2B5EF4-FFF2-40B4-BE49-F238E27FC236}">
                <a16:creationId xmlns:a16="http://schemas.microsoft.com/office/drawing/2014/main" id="{A969C213-7DF1-DBBA-D0BC-523FE229B42A}"/>
              </a:ext>
            </a:extLst>
          </p:cNvPr>
          <p:cNvPicPr>
            <a:picLocks noChangeAspect="1"/>
          </p:cNvPicPr>
          <p:nvPr/>
        </p:nvPicPr>
        <p:blipFill rotWithShape="1">
          <a:blip r:embed="rId2"/>
          <a:srcRect l="12656" t="15278" r="14923" b="13472"/>
          <a:stretch/>
        </p:blipFill>
        <p:spPr>
          <a:xfrm>
            <a:off x="779557" y="1307182"/>
            <a:ext cx="3505200" cy="1939793"/>
          </a:xfrm>
          <a:prstGeom prst="rect">
            <a:avLst/>
          </a:prstGeom>
        </p:spPr>
      </p:pic>
      <p:cxnSp>
        <p:nvCxnSpPr>
          <p:cNvPr id="55" name="Straight Connector 54">
            <a:extLst>
              <a:ext uri="{FF2B5EF4-FFF2-40B4-BE49-F238E27FC236}">
                <a16:creationId xmlns:a16="http://schemas.microsoft.com/office/drawing/2014/main" id="{D4BDCD00-BA97-40D8-93CD-0A9CA931BE1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2080" y="3429000"/>
            <a:ext cx="2636520" cy="0"/>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Content Placeholder 4" descr="Graphical user interface, text, application&#10;&#10;Description automatically generated">
            <a:extLst>
              <a:ext uri="{FF2B5EF4-FFF2-40B4-BE49-F238E27FC236}">
                <a16:creationId xmlns:a16="http://schemas.microsoft.com/office/drawing/2014/main" id="{0D7D5F19-5566-B7AD-CB0C-B41BD543BDC4}"/>
              </a:ext>
            </a:extLst>
          </p:cNvPr>
          <p:cNvPicPr>
            <a:picLocks noChangeAspect="1"/>
          </p:cNvPicPr>
          <p:nvPr/>
        </p:nvPicPr>
        <p:blipFill rotWithShape="1">
          <a:blip r:embed="rId3"/>
          <a:srcRect l="23336" t="58750" r="25653" b="7380"/>
          <a:stretch/>
        </p:blipFill>
        <p:spPr>
          <a:xfrm>
            <a:off x="1129115" y="4087487"/>
            <a:ext cx="3279025" cy="1224668"/>
          </a:xfrm>
          <a:prstGeom prst="rect">
            <a:avLst/>
          </a:prstGeom>
        </p:spPr>
      </p:pic>
      <p:cxnSp>
        <p:nvCxnSpPr>
          <p:cNvPr id="57" name="Straight Connector 56">
            <a:extLst>
              <a:ext uri="{FF2B5EF4-FFF2-40B4-BE49-F238E27FC236}">
                <a16:creationId xmlns:a16="http://schemas.microsoft.com/office/drawing/2014/main" id="{2D631E40-F51C-4828-B23B-DF90351329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14F4278-1E08-4DA1-E9A6-8EFC0C575F3C}"/>
              </a:ext>
            </a:extLst>
          </p:cNvPr>
          <p:cNvSpPr txBox="1"/>
          <p:nvPr/>
        </p:nvSpPr>
        <p:spPr>
          <a:xfrm>
            <a:off x="4900453" y="2432411"/>
            <a:ext cx="6094602" cy="3815019"/>
          </a:xfrm>
          <a:prstGeom prst="rect">
            <a:avLst/>
          </a:prstGeom>
          <a:noFill/>
        </p:spPr>
        <p:txBody>
          <a:bodyPr wrap="square">
            <a:spAutoFit/>
          </a:bodyPr>
          <a:lstStyle/>
          <a:p>
            <a:pPr algn="ctr">
              <a:lnSpc>
                <a:spcPct val="115000"/>
              </a:lnSpc>
            </a:pPr>
            <a:r>
              <a:rPr lang="en-US" sz="4000" b="1" dirty="0">
                <a:solidFill>
                  <a:srgbClr val="0070C0"/>
                </a:solidFill>
                <a:effectLst/>
                <a:ea typeface="Arial" panose="020B0604020202020204" pitchFamily="34" charset="0"/>
                <a:cs typeface="Arial" panose="020B0604020202020204" pitchFamily="34" charset="0"/>
              </a:rPr>
              <a:t>Q&amp;A</a:t>
            </a:r>
            <a:endParaRPr lang="en-US" sz="4000" dirty="0">
              <a:solidFill>
                <a:srgbClr val="0070C0"/>
              </a:solidFill>
              <a:ea typeface="Arial" panose="020B0604020202020204" pitchFamily="34" charset="0"/>
              <a:cs typeface="Arial" panose="020B0604020202020204" pitchFamily="34" charset="0"/>
            </a:endParaRPr>
          </a:p>
          <a:p>
            <a:pPr algn="ctr">
              <a:lnSpc>
                <a:spcPct val="115000"/>
              </a:lnSpc>
            </a:pPr>
            <a:endParaRPr lang="en-US" sz="4000" b="1" dirty="0">
              <a:solidFill>
                <a:srgbClr val="0070C0"/>
              </a:solidFill>
              <a:ea typeface="Calibri" panose="020F0502020204030204" pitchFamily="34" charset="0"/>
              <a:cs typeface="Arial" panose="020B0604020202020204" pitchFamily="34" charset="0"/>
            </a:endParaRPr>
          </a:p>
          <a:p>
            <a:pPr marL="0" marR="0" algn="ctr">
              <a:lnSpc>
                <a:spcPct val="115000"/>
              </a:lnSpc>
              <a:spcBef>
                <a:spcPts val="0"/>
              </a:spcBef>
              <a:spcAft>
                <a:spcPts val="0"/>
              </a:spcAft>
            </a:pPr>
            <a:r>
              <a:rPr lang="en-US" sz="4000" b="1" dirty="0">
                <a:solidFill>
                  <a:srgbClr val="0070C0"/>
                </a:solidFill>
                <a:ea typeface="Calibri" panose="020F0502020204030204" pitchFamily="34" charset="0"/>
                <a:cs typeface="Arial" panose="020B0604020202020204" pitchFamily="34" charset="0"/>
              </a:rPr>
              <a:t>Thank you</a:t>
            </a:r>
          </a:p>
          <a:p>
            <a:pPr marL="0" marR="0" algn="ctr">
              <a:lnSpc>
                <a:spcPct val="115000"/>
              </a:lnSpc>
              <a:spcBef>
                <a:spcPts val="0"/>
              </a:spcBef>
              <a:spcAft>
                <a:spcPts val="0"/>
              </a:spcAft>
            </a:pPr>
            <a:endParaRPr lang="en-US" sz="4000" b="1" dirty="0">
              <a:solidFill>
                <a:srgbClr val="0070C0"/>
              </a:solidFill>
              <a:ea typeface="Calibri" panose="020F0502020204030204" pitchFamily="34" charset="0"/>
              <a:cs typeface="Arial" panose="020B0604020202020204" pitchFamily="34" charset="0"/>
            </a:endParaRPr>
          </a:p>
          <a:p>
            <a:pPr marL="0" marR="0" algn="ctr">
              <a:lnSpc>
                <a:spcPct val="115000"/>
              </a:lnSpc>
              <a:spcBef>
                <a:spcPts val="0"/>
              </a:spcBef>
              <a:spcAft>
                <a:spcPts val="0"/>
              </a:spcAft>
            </a:pPr>
            <a:r>
              <a:rPr lang="en-US" sz="4000" b="1" dirty="0">
                <a:solidFill>
                  <a:srgbClr val="0070C0"/>
                </a:solidFill>
                <a:ea typeface="Calibri" panose="020F0502020204030204" pitchFamily="34" charset="0"/>
                <a:cs typeface="Arial" panose="020B0604020202020204" pitchFamily="34" charset="0"/>
              </a:rPr>
              <a:t> </a:t>
            </a:r>
            <a:endParaRPr lang="ru-RU" sz="4000" dirty="0">
              <a:solidFill>
                <a:srgbClr val="0070C0"/>
              </a:solidFill>
              <a:effectLst/>
              <a:ea typeface="Calibri" panose="020F0502020204030204" pitchFamily="34" charset="0"/>
              <a:cs typeface="Arial" panose="020B0604020202020204" pitchFamily="34" charset="0"/>
            </a:endParaRPr>
          </a:p>
          <a:p>
            <a:pPr marL="0" marR="0">
              <a:lnSpc>
                <a:spcPct val="115000"/>
              </a:lnSpc>
              <a:spcBef>
                <a:spcPts val="0"/>
              </a:spcBef>
              <a:spcAft>
                <a:spcPts val="0"/>
              </a:spcAft>
            </a:pPr>
            <a:endParaRPr lang="ru-RU"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81676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with low confidence">
            <a:extLst>
              <a:ext uri="{FF2B5EF4-FFF2-40B4-BE49-F238E27FC236}">
                <a16:creationId xmlns:a16="http://schemas.microsoft.com/office/drawing/2014/main" id="{A969C213-7DF1-DBBA-D0BC-523FE229B42A}"/>
              </a:ext>
            </a:extLst>
          </p:cNvPr>
          <p:cNvPicPr>
            <a:picLocks noChangeAspect="1"/>
          </p:cNvPicPr>
          <p:nvPr/>
        </p:nvPicPr>
        <p:blipFill rotWithShape="1">
          <a:blip r:embed="rId2"/>
          <a:srcRect l="12656" t="15278" r="14923" b="13472"/>
          <a:stretch/>
        </p:blipFill>
        <p:spPr>
          <a:xfrm>
            <a:off x="779557" y="1307182"/>
            <a:ext cx="3505200" cy="1939793"/>
          </a:xfrm>
          <a:prstGeom prst="rect">
            <a:avLst/>
          </a:prstGeom>
        </p:spPr>
      </p:pic>
      <p:pic>
        <p:nvPicPr>
          <p:cNvPr id="5" name="Content Placeholder 4" descr="Graphical user interface, text, application&#10;&#10;Description automatically generated">
            <a:extLst>
              <a:ext uri="{FF2B5EF4-FFF2-40B4-BE49-F238E27FC236}">
                <a16:creationId xmlns:a16="http://schemas.microsoft.com/office/drawing/2014/main" id="{0D7D5F19-5566-B7AD-CB0C-B41BD543BDC4}"/>
              </a:ext>
            </a:extLst>
          </p:cNvPr>
          <p:cNvPicPr>
            <a:picLocks noChangeAspect="1"/>
          </p:cNvPicPr>
          <p:nvPr/>
        </p:nvPicPr>
        <p:blipFill rotWithShape="1">
          <a:blip r:embed="rId3"/>
          <a:srcRect l="23336" t="58750" r="25653" b="7380"/>
          <a:stretch/>
        </p:blipFill>
        <p:spPr>
          <a:xfrm>
            <a:off x="1129115" y="4087487"/>
            <a:ext cx="3279025" cy="1224668"/>
          </a:xfrm>
          <a:prstGeom prst="rect">
            <a:avLst/>
          </a:prstGeom>
        </p:spPr>
      </p:pic>
      <p:sp>
        <p:nvSpPr>
          <p:cNvPr id="3" name="TextBox 2">
            <a:extLst>
              <a:ext uri="{FF2B5EF4-FFF2-40B4-BE49-F238E27FC236}">
                <a16:creationId xmlns:a16="http://schemas.microsoft.com/office/drawing/2014/main" id="{614F4278-1E08-4DA1-E9A6-8EFC0C575F3C}"/>
              </a:ext>
            </a:extLst>
          </p:cNvPr>
          <p:cNvSpPr txBox="1"/>
          <p:nvPr/>
        </p:nvSpPr>
        <p:spPr>
          <a:xfrm>
            <a:off x="4736561" y="986383"/>
            <a:ext cx="6094602" cy="6646563"/>
          </a:xfrm>
          <a:prstGeom prst="rect">
            <a:avLst/>
          </a:prstGeom>
          <a:noFill/>
        </p:spPr>
        <p:txBody>
          <a:bodyPr wrap="square">
            <a:spAutoFit/>
          </a:bodyPr>
          <a:lstStyle/>
          <a:p>
            <a:pPr algn="ctr">
              <a:lnSpc>
                <a:spcPct val="115000"/>
              </a:lnSpc>
            </a:pPr>
            <a:r>
              <a:rPr lang="en-US" sz="4000" b="1" dirty="0" err="1">
                <a:solidFill>
                  <a:srgbClr val="0070C0"/>
                </a:solidFill>
                <a:ea typeface="Calibri" panose="020F0502020204030204" pitchFamily="34" charset="0"/>
                <a:cs typeface="Arial" panose="020B0604020202020204" pitchFamily="34" charset="0"/>
              </a:rPr>
              <a:t>Zuheir</a:t>
            </a:r>
            <a:r>
              <a:rPr lang="en-US" sz="4000" b="1" dirty="0">
                <a:solidFill>
                  <a:srgbClr val="0070C0"/>
                </a:solidFill>
                <a:ea typeface="Calibri" panose="020F0502020204030204" pitchFamily="34" charset="0"/>
                <a:cs typeface="Arial" panose="020B0604020202020204" pitchFamily="34" charset="0"/>
              </a:rPr>
              <a:t> </a:t>
            </a:r>
            <a:r>
              <a:rPr lang="en-US" sz="4000" b="1" dirty="0" err="1">
                <a:solidFill>
                  <a:srgbClr val="0070C0"/>
                </a:solidFill>
                <a:ea typeface="Calibri" panose="020F0502020204030204" pitchFamily="34" charset="0"/>
                <a:cs typeface="Arial" panose="020B0604020202020204" pitchFamily="34" charset="0"/>
              </a:rPr>
              <a:t>Traboulsi</a:t>
            </a:r>
            <a:endParaRPr lang="en-US" sz="4000" b="1" dirty="0">
              <a:solidFill>
                <a:srgbClr val="0070C0"/>
              </a:solidFill>
              <a:ea typeface="Calibri" panose="020F0502020204030204" pitchFamily="34" charset="0"/>
              <a:cs typeface="Arial" panose="020B0604020202020204" pitchFamily="34" charset="0"/>
            </a:endParaRPr>
          </a:p>
          <a:p>
            <a:pPr algn="ctr">
              <a:lnSpc>
                <a:spcPct val="115000"/>
              </a:lnSpc>
            </a:pPr>
            <a:r>
              <a:rPr lang="en-US" sz="4000" b="1" dirty="0" err="1">
                <a:solidFill>
                  <a:srgbClr val="0070C0"/>
                </a:solidFill>
                <a:ea typeface="Calibri" panose="020F0502020204030204" pitchFamily="34" charset="0"/>
                <a:cs typeface="Arial" panose="020B0604020202020204" pitchFamily="34" charset="0"/>
              </a:rPr>
              <a:t>Faten</a:t>
            </a:r>
            <a:r>
              <a:rPr lang="en-US" sz="4000" b="1" dirty="0">
                <a:solidFill>
                  <a:srgbClr val="0070C0"/>
                </a:solidFill>
                <a:ea typeface="Calibri" panose="020F0502020204030204" pitchFamily="34" charset="0"/>
                <a:cs typeface="Arial" panose="020B0604020202020204" pitchFamily="34" charset="0"/>
              </a:rPr>
              <a:t> Daher</a:t>
            </a:r>
          </a:p>
          <a:p>
            <a:pPr algn="ctr">
              <a:lnSpc>
                <a:spcPct val="115000"/>
              </a:lnSpc>
            </a:pPr>
            <a:r>
              <a:rPr lang="en-US" sz="4000" b="1" dirty="0" err="1">
                <a:solidFill>
                  <a:srgbClr val="0070C0"/>
                </a:solidFill>
                <a:ea typeface="Calibri" panose="020F0502020204030204" pitchFamily="34" charset="0"/>
                <a:cs typeface="Arial" panose="020B0604020202020204" pitchFamily="34" charset="0"/>
              </a:rPr>
              <a:t>Inaam</a:t>
            </a:r>
            <a:r>
              <a:rPr lang="en-US" sz="4000" b="1" dirty="0">
                <a:solidFill>
                  <a:srgbClr val="0070C0"/>
                </a:solidFill>
                <a:ea typeface="Calibri" panose="020F0502020204030204" pitchFamily="34" charset="0"/>
                <a:cs typeface="Arial" panose="020B0604020202020204" pitchFamily="34" charset="0"/>
              </a:rPr>
              <a:t> Nasrallah </a:t>
            </a:r>
          </a:p>
          <a:p>
            <a:pPr algn="ctr">
              <a:lnSpc>
                <a:spcPct val="115000"/>
              </a:lnSpc>
            </a:pPr>
            <a:r>
              <a:rPr lang="en-US" sz="4000" b="1" dirty="0">
                <a:solidFill>
                  <a:srgbClr val="0070C0"/>
                </a:solidFill>
                <a:ea typeface="Calibri" panose="020F0502020204030204" pitchFamily="34" charset="0"/>
                <a:cs typeface="Arial" panose="020B0604020202020204" pitchFamily="34" charset="0"/>
              </a:rPr>
              <a:t>Dalia </a:t>
            </a:r>
            <a:r>
              <a:rPr lang="en-US" sz="4000" b="1" dirty="0" err="1">
                <a:solidFill>
                  <a:srgbClr val="0070C0"/>
                </a:solidFill>
                <a:ea typeface="Calibri" panose="020F0502020204030204" pitchFamily="34" charset="0"/>
                <a:cs typeface="Arial" panose="020B0604020202020204" pitchFamily="34" charset="0"/>
              </a:rPr>
              <a:t>Kahil</a:t>
            </a:r>
            <a:endParaRPr lang="en-US" sz="4000" b="1" dirty="0">
              <a:solidFill>
                <a:srgbClr val="0070C0"/>
              </a:solidFill>
              <a:ea typeface="Calibri" panose="020F0502020204030204" pitchFamily="34" charset="0"/>
              <a:cs typeface="Arial" panose="020B0604020202020204" pitchFamily="34" charset="0"/>
            </a:endParaRPr>
          </a:p>
          <a:p>
            <a:pPr algn="ctr">
              <a:lnSpc>
                <a:spcPct val="115000"/>
              </a:lnSpc>
            </a:pPr>
            <a:r>
              <a:rPr lang="en-US" sz="4000" b="1" dirty="0">
                <a:solidFill>
                  <a:srgbClr val="0070C0"/>
                </a:solidFill>
                <a:ea typeface="Calibri" panose="020F0502020204030204" pitchFamily="34" charset="0"/>
                <a:cs typeface="Arial" panose="020B0604020202020204" pitchFamily="34" charset="0"/>
              </a:rPr>
              <a:t>Mira Mahmoud</a:t>
            </a:r>
          </a:p>
          <a:p>
            <a:pPr marL="0" marR="0" algn="ctr">
              <a:lnSpc>
                <a:spcPct val="115000"/>
              </a:lnSpc>
              <a:spcBef>
                <a:spcPts val="0"/>
              </a:spcBef>
              <a:spcAft>
                <a:spcPts val="0"/>
              </a:spcAft>
            </a:pPr>
            <a:r>
              <a:rPr lang="en-US" sz="4000" b="1" dirty="0">
                <a:solidFill>
                  <a:srgbClr val="0070C0"/>
                </a:solidFill>
                <a:ea typeface="Calibri" panose="020F0502020204030204" pitchFamily="34" charset="0"/>
                <a:cs typeface="Arial" panose="020B0604020202020204" pitchFamily="34" charset="0"/>
              </a:rPr>
              <a:t>				</a:t>
            </a:r>
          </a:p>
          <a:p>
            <a:pPr marL="0" marR="0" algn="ctr">
              <a:lnSpc>
                <a:spcPct val="115000"/>
              </a:lnSpc>
              <a:spcBef>
                <a:spcPts val="0"/>
              </a:spcBef>
              <a:spcAft>
                <a:spcPts val="0"/>
              </a:spcAft>
            </a:pPr>
            <a:r>
              <a:rPr lang="en-US" sz="4000" b="1" dirty="0">
                <a:solidFill>
                  <a:srgbClr val="0070C0"/>
                </a:solidFill>
                <a:ea typeface="Calibri" panose="020F0502020204030204" pitchFamily="34" charset="0"/>
                <a:cs typeface="Arial" panose="020B0604020202020204" pitchFamily="34" charset="0"/>
              </a:rPr>
              <a:t>			Thank you</a:t>
            </a:r>
          </a:p>
          <a:p>
            <a:pPr marL="0" marR="0" algn="ctr">
              <a:lnSpc>
                <a:spcPct val="115000"/>
              </a:lnSpc>
              <a:spcBef>
                <a:spcPts val="0"/>
              </a:spcBef>
              <a:spcAft>
                <a:spcPts val="0"/>
              </a:spcAft>
            </a:pPr>
            <a:endParaRPr lang="en-US" sz="4000" b="1" dirty="0">
              <a:solidFill>
                <a:srgbClr val="0070C0"/>
              </a:solidFill>
              <a:ea typeface="Calibri" panose="020F0502020204030204" pitchFamily="34" charset="0"/>
              <a:cs typeface="Arial" panose="020B0604020202020204" pitchFamily="34" charset="0"/>
            </a:endParaRPr>
          </a:p>
          <a:p>
            <a:pPr marL="0" marR="0" algn="ctr">
              <a:lnSpc>
                <a:spcPct val="115000"/>
              </a:lnSpc>
              <a:spcBef>
                <a:spcPts val="0"/>
              </a:spcBef>
              <a:spcAft>
                <a:spcPts val="0"/>
              </a:spcAft>
            </a:pPr>
            <a:r>
              <a:rPr lang="en-US" sz="4000" b="1" dirty="0">
                <a:solidFill>
                  <a:srgbClr val="0070C0"/>
                </a:solidFill>
                <a:ea typeface="Calibri" panose="020F0502020204030204" pitchFamily="34" charset="0"/>
                <a:cs typeface="Arial" panose="020B0604020202020204" pitchFamily="34" charset="0"/>
              </a:rPr>
              <a:t> </a:t>
            </a:r>
            <a:endParaRPr lang="ru-RU" sz="4000" dirty="0">
              <a:solidFill>
                <a:srgbClr val="0070C0"/>
              </a:solidFill>
              <a:effectLst/>
              <a:ea typeface="Calibri" panose="020F0502020204030204" pitchFamily="34" charset="0"/>
              <a:cs typeface="Arial" panose="020B0604020202020204" pitchFamily="34" charset="0"/>
            </a:endParaRPr>
          </a:p>
          <a:p>
            <a:pPr marL="0" marR="0">
              <a:lnSpc>
                <a:spcPct val="115000"/>
              </a:lnSpc>
              <a:spcBef>
                <a:spcPts val="0"/>
              </a:spcBef>
              <a:spcAft>
                <a:spcPts val="0"/>
              </a:spcAft>
            </a:pPr>
            <a:endParaRPr lang="ru-RU"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73272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6" descr="العلم... - بينات - صفحة مؤسسة الفقيه المجدد السيد فضل الله - ره | فيسبوك">
            <a:extLst>
              <a:ext uri="{FF2B5EF4-FFF2-40B4-BE49-F238E27FC236}">
                <a16:creationId xmlns:a16="http://schemas.microsoft.com/office/drawing/2014/main" id="{461470EF-BD94-B483-B869-277A089B76FD}"/>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Arial" panose="020B0604020202020204" pitchFamily="34" charset="0"/>
            </a:endParaRPr>
          </a:p>
        </p:txBody>
      </p:sp>
      <p:sp>
        <p:nvSpPr>
          <p:cNvPr id="9219" name="Title 2">
            <a:extLst>
              <a:ext uri="{FF2B5EF4-FFF2-40B4-BE49-F238E27FC236}">
                <a16:creationId xmlns:a16="http://schemas.microsoft.com/office/drawing/2014/main" id="{9702652B-3500-A7EB-6461-76CF56877AC7}"/>
              </a:ext>
            </a:extLst>
          </p:cNvPr>
          <p:cNvSpPr>
            <a:spLocks noGrp="1"/>
          </p:cNvSpPr>
          <p:nvPr>
            <p:ph type="title"/>
          </p:nvPr>
        </p:nvSpPr>
        <p:spPr>
          <a:xfrm>
            <a:off x="1827937" y="1662537"/>
            <a:ext cx="8606730" cy="747881"/>
          </a:xfrm>
        </p:spPr>
        <p:txBody>
          <a:bodyPr>
            <a:normAutofit fontScale="90000"/>
          </a:bodyPr>
          <a:lstStyle/>
          <a:p>
            <a:pPr algn="ctr" rtl="1">
              <a:lnSpc>
                <a:spcPct val="115000"/>
              </a:lnSpc>
              <a:spcBef>
                <a:spcPts val="0"/>
              </a:spcBef>
              <a:spcAft>
                <a:spcPts val="1000"/>
              </a:spcAft>
            </a:pPr>
            <a:br>
              <a:rPr lang="ar-LB" altLang="en-US" sz="3200" dirty="0"/>
            </a:br>
            <a:br>
              <a:rPr lang="ar-LB" altLang="en-US" sz="3200" dirty="0"/>
            </a:br>
            <a:br>
              <a:rPr lang="en-US" altLang="en-US" sz="3200" dirty="0"/>
            </a:br>
            <a:r>
              <a:rPr lang="ar-LB" altLang="en-US" sz="4000" b="1" dirty="0">
                <a:latin typeface="Simplified Arabic" panose="02020603050405020304" pitchFamily="18" charset="-78"/>
                <a:cs typeface="Simplified Arabic" panose="02020603050405020304" pitchFamily="18" charset="-78"/>
              </a:rPr>
              <a:t>الجلسة الثانية</a:t>
            </a:r>
            <a:br>
              <a:rPr lang="en-US" altLang="en-US" sz="3200" dirty="0"/>
            </a:br>
            <a:br>
              <a:rPr lang="ar-LB" altLang="en-US" sz="3200" dirty="0"/>
            </a:br>
            <a:endParaRPr lang="en-US" altLang="en-US" sz="3200" dirty="0"/>
          </a:p>
        </p:txBody>
      </p:sp>
      <p:graphicFrame>
        <p:nvGraphicFramePr>
          <p:cNvPr id="2" name="Table 1">
            <a:extLst>
              <a:ext uri="{FF2B5EF4-FFF2-40B4-BE49-F238E27FC236}">
                <a16:creationId xmlns:a16="http://schemas.microsoft.com/office/drawing/2014/main" id="{F1797793-B587-4AFB-80DC-318475612CCE}"/>
              </a:ext>
            </a:extLst>
          </p:cNvPr>
          <p:cNvGraphicFramePr>
            <a:graphicFrameLocks noGrp="1"/>
          </p:cNvGraphicFramePr>
          <p:nvPr>
            <p:extLst>
              <p:ext uri="{D42A27DB-BD31-4B8C-83A1-F6EECF244321}">
                <p14:modId xmlns:p14="http://schemas.microsoft.com/office/powerpoint/2010/main" val="1456942993"/>
              </p:ext>
            </p:extLst>
          </p:nvPr>
        </p:nvGraphicFramePr>
        <p:xfrm>
          <a:off x="1096963" y="2410419"/>
          <a:ext cx="10058400" cy="2785044"/>
        </p:xfrm>
        <a:graphic>
          <a:graphicData uri="http://schemas.openxmlformats.org/drawingml/2006/table">
            <a:tbl>
              <a:tblPr>
                <a:tableStyleId>{5C22544A-7EE6-4342-B048-85BDC9FD1C3A}</a:tableStyleId>
              </a:tblPr>
              <a:tblGrid>
                <a:gridCol w="10058400">
                  <a:extLst>
                    <a:ext uri="{9D8B030D-6E8A-4147-A177-3AD203B41FA5}">
                      <a16:colId xmlns:a16="http://schemas.microsoft.com/office/drawing/2014/main" val="1889452325"/>
                    </a:ext>
                  </a:extLst>
                </a:gridCol>
              </a:tblGrid>
              <a:tr h="2785044">
                <a:tc>
                  <a:txBody>
                    <a:bodyPr/>
                    <a:lstStyle/>
                    <a:p>
                      <a:pPr marL="342900" marR="0" lvl="0" indent="-342900" algn="r" rtl="1">
                        <a:spcBef>
                          <a:spcPts val="15"/>
                        </a:spcBef>
                        <a:spcAft>
                          <a:spcPts val="0"/>
                        </a:spcAft>
                        <a:buFont typeface="Symbol" panose="05050102010706020507" pitchFamily="18" charset="2"/>
                        <a:buChar char=""/>
                      </a:pPr>
                      <a:endParaRPr lang="ar-LB" sz="2000" dirty="0">
                        <a:effectLst/>
                        <a:latin typeface="Simplified Arabic" panose="02020603050405020304" pitchFamily="18" charset="-78"/>
                        <a:ea typeface="Calibri" panose="020F0502020204030204" pitchFamily="34" charset="0"/>
                        <a:cs typeface="Simplified Arabic" panose="02020603050405020304" pitchFamily="18" charset="-78"/>
                      </a:endParaRPr>
                    </a:p>
                    <a:p>
                      <a:pPr marL="0" marR="0" lvl="0" indent="0" algn="r" rtl="1">
                        <a:spcBef>
                          <a:spcPts val="15"/>
                        </a:spcBef>
                        <a:spcAft>
                          <a:spcPts val="0"/>
                        </a:spcAft>
                        <a:buFont typeface="Symbol" panose="05050102010706020507" pitchFamily="18" charset="2"/>
                        <a:buNone/>
                      </a:pPr>
                      <a:endParaRPr lang="ar-LB" sz="2000" dirty="0">
                        <a:effectLst/>
                        <a:latin typeface="Simplified Arabic" panose="02020603050405020304" pitchFamily="18" charset="-78"/>
                        <a:ea typeface="Calibri" panose="020F0502020204030204" pitchFamily="34" charset="0"/>
                        <a:cs typeface="Simplified Arabic" panose="02020603050405020304" pitchFamily="18" charset="-78"/>
                      </a:endParaRPr>
                    </a:p>
                    <a:p>
                      <a:pPr marL="342900" marR="0" lvl="0" indent="-342900" algn="r" rtl="1">
                        <a:spcBef>
                          <a:spcPts val="15"/>
                        </a:spcBef>
                        <a:spcAft>
                          <a:spcPts val="0"/>
                        </a:spcAft>
                        <a:buFont typeface="Symbol" panose="05050102010706020507" pitchFamily="18" charset="2"/>
                        <a:buChar char=""/>
                      </a:pPr>
                      <a:r>
                        <a:rPr lang="ar-KW" sz="2000" dirty="0">
                          <a:effectLst/>
                          <a:latin typeface="Simplified Arabic" panose="02020603050405020304" pitchFamily="18" charset="-78"/>
                          <a:ea typeface="Calibri" panose="020F0502020204030204" pitchFamily="34" charset="0"/>
                          <a:cs typeface="Simplified Arabic" panose="02020603050405020304" pitchFamily="18" charset="-78"/>
                        </a:rPr>
                        <a:t>وضع خطة لاجتماعات المجلس الاستشاري للعام الدراسي القادم</a:t>
                      </a:r>
                      <a:endParaRPr lang="en-US" sz="2000" dirty="0">
                        <a:effectLst/>
                        <a:latin typeface="Simplified Arabic" panose="02020603050405020304" pitchFamily="18" charset="-78"/>
                        <a:ea typeface="Calibri" panose="020F0502020204030204" pitchFamily="34" charset="0"/>
                        <a:cs typeface="Simplified Arabic" panose="02020603050405020304" pitchFamily="18" charset="-78"/>
                      </a:endParaRPr>
                    </a:p>
                    <a:p>
                      <a:pPr marL="342900" marR="0" lvl="0" indent="-342900" algn="r" rtl="1">
                        <a:spcBef>
                          <a:spcPts val="15"/>
                        </a:spcBef>
                        <a:spcAft>
                          <a:spcPts val="0"/>
                        </a:spcAft>
                        <a:buFont typeface="Symbol" panose="05050102010706020507" pitchFamily="18" charset="2"/>
                        <a:buChar char=""/>
                      </a:pPr>
                      <a:r>
                        <a:rPr lang="ar-KW" sz="2000" dirty="0">
                          <a:effectLst/>
                          <a:latin typeface="Simplified Arabic" panose="02020603050405020304" pitchFamily="18" charset="-78"/>
                          <a:ea typeface="Calibri" panose="020F0502020204030204" pitchFamily="34" charset="0"/>
                          <a:cs typeface="Simplified Arabic" panose="02020603050405020304" pitchFamily="18" charset="-78"/>
                        </a:rPr>
                        <a:t>اعداد صيغة دعوة لأحد اجتماعات المجلس </a:t>
                      </a:r>
                      <a:endParaRPr lang="en-US" sz="2000" dirty="0">
                        <a:effectLst/>
                        <a:latin typeface="Simplified Arabic" panose="02020603050405020304" pitchFamily="18" charset="-78"/>
                        <a:ea typeface="Calibri" panose="020F0502020204030204" pitchFamily="34" charset="0"/>
                        <a:cs typeface="Simplified Arabic" panose="02020603050405020304" pitchFamily="18" charset="-78"/>
                      </a:endParaRPr>
                    </a:p>
                    <a:p>
                      <a:pPr marL="342900" marR="0" lvl="0" indent="-342900" algn="r" rtl="1">
                        <a:spcBef>
                          <a:spcPts val="15"/>
                        </a:spcBef>
                        <a:spcAft>
                          <a:spcPts val="0"/>
                        </a:spcAft>
                        <a:buFont typeface="Symbol" panose="05050102010706020507" pitchFamily="18" charset="2"/>
                        <a:buChar char=""/>
                      </a:pPr>
                      <a:r>
                        <a:rPr lang="ar-SA" sz="2000" dirty="0">
                          <a:effectLst/>
                          <a:latin typeface="Simplified Arabic" panose="02020603050405020304" pitchFamily="18" charset="-78"/>
                          <a:ea typeface="Calibri" panose="020F0502020204030204" pitchFamily="34" charset="0"/>
                          <a:cs typeface="Simplified Arabic" panose="02020603050405020304" pitchFamily="18" charset="-78"/>
                        </a:rPr>
                        <a:t>وضع جدول أعمال لاجتماع المجلس الاستشاري القادم – مدة الاجتماع ساعتان</a:t>
                      </a:r>
                      <a:endParaRPr lang="ar-LB" sz="2000" dirty="0">
                        <a:effectLst/>
                        <a:latin typeface="Simplified Arabic" panose="02020603050405020304" pitchFamily="18" charset="-78"/>
                        <a:ea typeface="Calibri" panose="020F0502020204030204" pitchFamily="34" charset="0"/>
                        <a:cs typeface="Simplified Arabic" panose="02020603050405020304" pitchFamily="18" charset="-78"/>
                      </a:endParaRPr>
                    </a:p>
                    <a:p>
                      <a:pPr marL="342900" marR="0" lvl="0" indent="-342900" algn="just" rtl="1">
                        <a:spcBef>
                          <a:spcPts val="15"/>
                        </a:spcBef>
                        <a:spcAft>
                          <a:spcPts val="0"/>
                        </a:spcAft>
                        <a:buFont typeface="Symbol" panose="05050102010706020507" pitchFamily="18" charset="2"/>
                        <a:buChar char=""/>
                      </a:pPr>
                      <a:r>
                        <a:rPr lang="ar-KW" sz="2000" dirty="0">
                          <a:effectLst/>
                        </a:rPr>
                        <a:t>توزيع جد</a:t>
                      </a:r>
                      <a:r>
                        <a:rPr lang="ar-LB" sz="2000" dirty="0">
                          <a:effectLst/>
                        </a:rPr>
                        <a:t>ا</a:t>
                      </a:r>
                      <a:r>
                        <a:rPr lang="ar-KW" sz="2000" dirty="0">
                          <a:effectLst/>
                        </a:rPr>
                        <a:t>ول فارغ</a:t>
                      </a:r>
                      <a:r>
                        <a:rPr lang="ar-LB" sz="2000" dirty="0">
                          <a:effectLst/>
                        </a:rPr>
                        <a:t>ة</a:t>
                      </a:r>
                      <a:r>
                        <a:rPr lang="ar-KW" sz="2000" dirty="0">
                          <a:effectLst/>
                        </a:rPr>
                        <a:t> وطلب تعبئته</a:t>
                      </a:r>
                      <a:r>
                        <a:rPr lang="ar-LB" sz="2000" dirty="0">
                          <a:effectLst/>
                        </a:rPr>
                        <a:t>ا </a:t>
                      </a:r>
                      <a:r>
                        <a:rPr lang="ar-KW" sz="2000" dirty="0">
                          <a:effectLst/>
                        </a:rPr>
                        <a:t>من قبل المتدربين </a:t>
                      </a:r>
                      <a:endParaRPr lang="ar-LB" sz="2000" dirty="0">
                        <a:effectLst/>
                      </a:endParaRPr>
                    </a:p>
                    <a:p>
                      <a:pPr marL="342900" marR="0" lvl="0" indent="-342900" algn="just" rtl="1">
                        <a:spcBef>
                          <a:spcPts val="15"/>
                        </a:spcBef>
                        <a:spcAft>
                          <a:spcPts val="0"/>
                        </a:spcAft>
                        <a:buFont typeface="Symbol" panose="05050102010706020507" pitchFamily="18" charset="2"/>
                        <a:buChar char=""/>
                      </a:pPr>
                      <a:r>
                        <a:rPr lang="ar-SA" sz="2000" dirty="0">
                          <a:effectLst/>
                          <a:ea typeface="Calibri" panose="020F0502020204030204" pitchFamily="34" charset="0"/>
                          <a:cs typeface="Times New Roman" panose="02020603050405020304" pitchFamily="18" charset="0"/>
                        </a:rPr>
                        <a:t>تحضير عمل جماعي</a:t>
                      </a:r>
                      <a:r>
                        <a:rPr lang="ar-LB" sz="2000" dirty="0">
                          <a:effectLst/>
                          <a:ea typeface="Calibri" panose="020F0502020204030204" pitchFamily="34" charset="0"/>
                          <a:cs typeface="Times New Roman" panose="02020603050405020304" pitchFamily="18" charset="0"/>
                        </a:rPr>
                        <a:t> تقليدي / الإشراف على العمل الجماعي</a:t>
                      </a:r>
                      <a:endParaRPr lang="en-US" sz="2000" dirty="0">
                        <a:effectLst/>
                        <a:latin typeface="Calibri" panose="020F0502020204030204" pitchFamily="34" charset="0"/>
                        <a:ea typeface="Calibri" panose="020F0502020204030204" pitchFamily="34" charset="0"/>
                      </a:endParaRPr>
                    </a:p>
                    <a:p>
                      <a:pPr marL="342900" marR="0" lvl="0" indent="-342900" algn="r" rtl="1">
                        <a:spcBef>
                          <a:spcPts val="15"/>
                        </a:spcBef>
                        <a:spcAft>
                          <a:spcPts val="0"/>
                        </a:spcAft>
                        <a:buFont typeface="Symbol" panose="05050102010706020507" pitchFamily="18" charset="2"/>
                        <a:buChar char=""/>
                      </a:pPr>
                      <a:endParaRPr lang="en-US" sz="2000" dirty="0">
                        <a:effectLst/>
                        <a:latin typeface="Simplified Arabic" panose="02020603050405020304" pitchFamily="18" charset="-78"/>
                        <a:ea typeface="Calibri" panose="020F0502020204030204" pitchFamily="34" charset="0"/>
                        <a:cs typeface="Simplified Arabic" panose="02020603050405020304" pitchFamily="18" charset="-78"/>
                      </a:endParaRPr>
                    </a:p>
                  </a:txBody>
                  <a:tcPr marL="114300" marR="114300" marT="0" marB="0"/>
                </a:tc>
                <a:extLst>
                  <a:ext uri="{0D108BD9-81ED-4DB2-BD59-A6C34878D82A}">
                    <a16:rowId xmlns:a16="http://schemas.microsoft.com/office/drawing/2014/main" val="2698785966"/>
                  </a:ext>
                </a:extLst>
              </a:tr>
            </a:tbl>
          </a:graphicData>
        </a:graphic>
      </p:graphicFrame>
      <p:pic>
        <p:nvPicPr>
          <p:cNvPr id="3" name="Picture 2">
            <a:extLst>
              <a:ext uri="{FF2B5EF4-FFF2-40B4-BE49-F238E27FC236}">
                <a16:creationId xmlns:a16="http://schemas.microsoft.com/office/drawing/2014/main" id="{18AEA478-2C9A-4EC5-85AF-AF5E7B88C6D7}"/>
              </a:ext>
            </a:extLst>
          </p:cNvPr>
          <p:cNvPicPr>
            <a:picLocks noChangeAspect="1"/>
          </p:cNvPicPr>
          <p:nvPr/>
        </p:nvPicPr>
        <p:blipFill>
          <a:blip r:embed="rId2"/>
          <a:stretch>
            <a:fillRect/>
          </a:stretch>
        </p:blipFill>
        <p:spPr>
          <a:xfrm>
            <a:off x="1575184" y="2922017"/>
            <a:ext cx="2305050" cy="1981200"/>
          </a:xfrm>
          <a:prstGeom prst="rect">
            <a:avLst/>
          </a:prstGeom>
        </p:spPr>
      </p:pic>
      <p:pic>
        <p:nvPicPr>
          <p:cNvPr id="6" name="Picture 5">
            <a:extLst>
              <a:ext uri="{FF2B5EF4-FFF2-40B4-BE49-F238E27FC236}">
                <a16:creationId xmlns:a16="http://schemas.microsoft.com/office/drawing/2014/main" id="{4D29CB41-2EAC-4DD5-8891-5E1213A335EA}"/>
              </a:ext>
            </a:extLst>
          </p:cNvPr>
          <p:cNvPicPr>
            <a:picLocks noChangeAspect="1"/>
          </p:cNvPicPr>
          <p:nvPr/>
        </p:nvPicPr>
        <p:blipFill>
          <a:blip r:embed="rId3"/>
          <a:stretch>
            <a:fillRect/>
          </a:stretch>
        </p:blipFill>
        <p:spPr>
          <a:xfrm>
            <a:off x="7889890" y="702720"/>
            <a:ext cx="2905125" cy="1571625"/>
          </a:xfrm>
          <a:prstGeom prst="rect">
            <a:avLst/>
          </a:prstGeom>
        </p:spPr>
      </p:pic>
    </p:spTree>
    <p:extLst>
      <p:ext uri="{BB962C8B-B14F-4D97-AF65-F5344CB8AC3E}">
        <p14:creationId xmlns:p14="http://schemas.microsoft.com/office/powerpoint/2010/main" val="3164541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069A6-039A-4D5E-9DAD-A9A01C3A93D2}"/>
              </a:ext>
            </a:extLst>
          </p:cNvPr>
          <p:cNvSpPr>
            <a:spLocks noGrp="1"/>
          </p:cNvSpPr>
          <p:nvPr>
            <p:ph type="title"/>
          </p:nvPr>
        </p:nvSpPr>
        <p:spPr/>
        <p:txBody>
          <a:bodyPr/>
          <a:lstStyle/>
          <a:p>
            <a:pPr algn="ctr" rtl="1"/>
            <a:endParaRPr lang="en-US" b="1" dirty="0"/>
          </a:p>
        </p:txBody>
      </p:sp>
      <p:pic>
        <p:nvPicPr>
          <p:cNvPr id="5122" name="Picture 2" descr="استمرارية النجاح في عالم الأعمال.. السر في المجالس الاستشارية! | الرجل">
            <a:extLst>
              <a:ext uri="{FF2B5EF4-FFF2-40B4-BE49-F238E27FC236}">
                <a16:creationId xmlns:a16="http://schemas.microsoft.com/office/drawing/2014/main" id="{335187AB-4F97-4214-BB08-5A0B592255E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3866" y="1825626"/>
            <a:ext cx="5663526" cy="3889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BB253AC-C21C-44C8-A071-67A8C7E611AC}"/>
              </a:ext>
            </a:extLst>
          </p:cNvPr>
          <p:cNvSpPr txBox="1"/>
          <p:nvPr/>
        </p:nvSpPr>
        <p:spPr>
          <a:xfrm>
            <a:off x="7046843" y="2341820"/>
            <a:ext cx="5145157" cy="3046988"/>
          </a:xfrm>
          <a:prstGeom prst="rect">
            <a:avLst/>
          </a:prstGeom>
          <a:noFill/>
        </p:spPr>
        <p:txBody>
          <a:bodyPr wrap="square">
            <a:spAutoFit/>
          </a:bodyPr>
          <a:lstStyle/>
          <a:p>
            <a:pPr algn="ctr" rtl="1"/>
            <a:r>
              <a:rPr lang="ar-LB" sz="2400" dirty="0"/>
              <a:t>المجالس الاستشارية </a:t>
            </a:r>
          </a:p>
          <a:p>
            <a:pPr algn="ctr" rtl="1"/>
            <a:r>
              <a:rPr lang="ar-LB" sz="2400" dirty="0"/>
              <a:t>هي هيئات تتكون من مجموعة</a:t>
            </a:r>
          </a:p>
          <a:p>
            <a:pPr algn="ctr" rtl="1"/>
            <a:r>
              <a:rPr lang="ar-LB" sz="2400" dirty="0"/>
              <a:t> من الأفراد المختارين لتقديم النصح والإرشاد لمؤسسات معينة في مجالات محددة. </a:t>
            </a:r>
          </a:p>
          <a:p>
            <a:pPr algn="ctr" rtl="1"/>
            <a:r>
              <a:rPr lang="ar-LB" sz="2400" dirty="0"/>
              <a:t>في سياق التعليم المهني والتقني (</a:t>
            </a:r>
            <a:r>
              <a:rPr lang="en-US" sz="2400" dirty="0"/>
              <a:t>TVET</a:t>
            </a:r>
            <a:r>
              <a:rPr lang="ar-LB" sz="2400" dirty="0"/>
              <a:t>)</a:t>
            </a:r>
            <a:r>
              <a:rPr lang="en-US" sz="2400" dirty="0"/>
              <a:t>، </a:t>
            </a:r>
            <a:r>
              <a:rPr lang="ar-LB" sz="2400" dirty="0"/>
              <a:t>تلعب المجالس الاستشارية دورًا حيويًا في تحسين جودة التعليم والتدريب من خلال تقديم رؤى وخبرات من القطاع الصناعي.</a:t>
            </a:r>
            <a:endParaRPr lang="en-US" sz="2400" dirty="0"/>
          </a:p>
        </p:txBody>
      </p:sp>
      <p:pic>
        <p:nvPicPr>
          <p:cNvPr id="4" name="Picture 3">
            <a:extLst>
              <a:ext uri="{FF2B5EF4-FFF2-40B4-BE49-F238E27FC236}">
                <a16:creationId xmlns:a16="http://schemas.microsoft.com/office/drawing/2014/main" id="{199B9BAB-8AF7-40EB-B865-E5B14AC3A062}"/>
              </a:ext>
            </a:extLst>
          </p:cNvPr>
          <p:cNvPicPr>
            <a:picLocks noChangeAspect="1"/>
          </p:cNvPicPr>
          <p:nvPr/>
        </p:nvPicPr>
        <p:blipFill>
          <a:blip r:embed="rId3"/>
          <a:stretch>
            <a:fillRect/>
          </a:stretch>
        </p:blipFill>
        <p:spPr>
          <a:xfrm>
            <a:off x="4125629" y="562990"/>
            <a:ext cx="4450466" cy="990686"/>
          </a:xfrm>
          <a:prstGeom prst="rect">
            <a:avLst/>
          </a:prstGeom>
        </p:spPr>
      </p:pic>
    </p:spTree>
    <p:extLst>
      <p:ext uri="{BB962C8B-B14F-4D97-AF65-F5344CB8AC3E}">
        <p14:creationId xmlns:p14="http://schemas.microsoft.com/office/powerpoint/2010/main" val="2195290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75D6-8182-483A-8353-2E0CC156E4DA}"/>
              </a:ext>
            </a:extLst>
          </p:cNvPr>
          <p:cNvSpPr>
            <a:spLocks noGrp="1"/>
          </p:cNvSpPr>
          <p:nvPr>
            <p:ph type="title"/>
          </p:nvPr>
        </p:nvSpPr>
        <p:spPr/>
        <p:txBody>
          <a:bodyPr/>
          <a:lstStyle/>
          <a:p>
            <a:pPr algn="ctr" rtl="1"/>
            <a:r>
              <a:rPr lang="ar-LB" b="1" dirty="0"/>
              <a:t>دور ورسالة المجالس الاستشارية </a:t>
            </a:r>
            <a:r>
              <a:rPr lang="en-US" b="1" dirty="0"/>
              <a:t>SAB</a:t>
            </a:r>
            <a:endParaRPr lang="en-US" dirty="0"/>
          </a:p>
        </p:txBody>
      </p:sp>
      <p:graphicFrame>
        <p:nvGraphicFramePr>
          <p:cNvPr id="4" name="Content Placeholder 3">
            <a:extLst>
              <a:ext uri="{FF2B5EF4-FFF2-40B4-BE49-F238E27FC236}">
                <a16:creationId xmlns:a16="http://schemas.microsoft.com/office/drawing/2014/main" id="{52B93B7E-1E95-418E-9053-55E274A1F37A}"/>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39533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1F9D262-C800-4608-A919-B18BB292B435}"/>
              </a:ext>
            </a:extLst>
          </p:cNvPr>
          <p:cNvPicPr>
            <a:picLocks noChangeAspect="1"/>
          </p:cNvPicPr>
          <p:nvPr/>
        </p:nvPicPr>
        <p:blipFill>
          <a:blip r:embed="rId2"/>
          <a:stretch>
            <a:fillRect/>
          </a:stretch>
        </p:blipFill>
        <p:spPr>
          <a:xfrm>
            <a:off x="9775279" y="505984"/>
            <a:ext cx="2133785" cy="2145978"/>
          </a:xfrm>
          <a:prstGeom prst="rect">
            <a:avLst/>
          </a:prstGeom>
        </p:spPr>
      </p:pic>
      <p:sp>
        <p:nvSpPr>
          <p:cNvPr id="2" name="Title 1">
            <a:extLst>
              <a:ext uri="{FF2B5EF4-FFF2-40B4-BE49-F238E27FC236}">
                <a16:creationId xmlns:a16="http://schemas.microsoft.com/office/drawing/2014/main" id="{C4BAE4E7-19B4-41FF-9A26-2719606F0649}"/>
              </a:ext>
            </a:extLst>
          </p:cNvPr>
          <p:cNvSpPr>
            <a:spLocks noGrp="1"/>
          </p:cNvSpPr>
          <p:nvPr>
            <p:ph type="title"/>
          </p:nvPr>
        </p:nvSpPr>
        <p:spPr/>
        <p:txBody>
          <a:bodyPr/>
          <a:lstStyle/>
          <a:p>
            <a:pPr algn="ctr" rtl="1"/>
            <a:r>
              <a:rPr lang="ar-LB" b="1" dirty="0">
                <a:latin typeface="Simplified Arabic" panose="02020603050405020304" pitchFamily="18" charset="-78"/>
                <a:cs typeface="Simplified Arabic" panose="02020603050405020304" pitchFamily="18" charset="-78"/>
              </a:rPr>
              <a:t>قصة نجاح </a:t>
            </a:r>
            <a:endParaRPr lang="en-US" b="1" dirty="0">
              <a:latin typeface="Simplified Arabic" panose="02020603050405020304" pitchFamily="18" charset="-78"/>
              <a:cs typeface="Simplified Arabic" panose="02020603050405020304" pitchFamily="18" charset="-78"/>
            </a:endParaRPr>
          </a:p>
        </p:txBody>
      </p:sp>
      <p:pic>
        <p:nvPicPr>
          <p:cNvPr id="4" name="Content Placeholder 3">
            <a:extLst>
              <a:ext uri="{FF2B5EF4-FFF2-40B4-BE49-F238E27FC236}">
                <a16:creationId xmlns:a16="http://schemas.microsoft.com/office/drawing/2014/main" id="{EBB6C352-767B-40A4-ADA8-BED08B2B5A13}"/>
              </a:ext>
            </a:extLst>
          </p:cNvPr>
          <p:cNvPicPr>
            <a:picLocks noGrp="1" noChangeAspect="1"/>
          </p:cNvPicPr>
          <p:nvPr>
            <p:ph idx="1"/>
          </p:nvPr>
        </p:nvPicPr>
        <p:blipFill>
          <a:blip r:embed="rId3"/>
          <a:stretch>
            <a:fillRect/>
          </a:stretch>
        </p:blipFill>
        <p:spPr>
          <a:xfrm>
            <a:off x="3287486" y="1910241"/>
            <a:ext cx="6487793" cy="3804759"/>
          </a:xfrm>
          <a:prstGeom prst="rect">
            <a:avLst/>
          </a:prstGeom>
        </p:spPr>
      </p:pic>
      <p:pic>
        <p:nvPicPr>
          <p:cNvPr id="5" name="Picture 4">
            <a:extLst>
              <a:ext uri="{FF2B5EF4-FFF2-40B4-BE49-F238E27FC236}">
                <a16:creationId xmlns:a16="http://schemas.microsoft.com/office/drawing/2014/main" id="{B103E985-3CCD-49E3-A367-976285826A69}"/>
              </a:ext>
            </a:extLst>
          </p:cNvPr>
          <p:cNvPicPr>
            <a:picLocks noChangeAspect="1"/>
          </p:cNvPicPr>
          <p:nvPr/>
        </p:nvPicPr>
        <p:blipFill>
          <a:blip r:embed="rId4"/>
          <a:stretch>
            <a:fillRect/>
          </a:stretch>
        </p:blipFill>
        <p:spPr>
          <a:xfrm>
            <a:off x="204108" y="4555672"/>
            <a:ext cx="2857500" cy="1600200"/>
          </a:xfrm>
          <a:prstGeom prst="rect">
            <a:avLst/>
          </a:prstGeom>
        </p:spPr>
      </p:pic>
    </p:spTree>
    <p:extLst>
      <p:ext uri="{BB962C8B-B14F-4D97-AF65-F5344CB8AC3E}">
        <p14:creationId xmlns:p14="http://schemas.microsoft.com/office/powerpoint/2010/main" val="4190751096"/>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2956</TotalTime>
  <Words>1988</Words>
  <Application>Microsoft Office PowerPoint</Application>
  <PresentationFormat>Widescreen</PresentationFormat>
  <Paragraphs>386</Paragraphs>
  <Slides>55</Slides>
  <Notes>10</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55</vt:i4>
      </vt:variant>
    </vt:vector>
  </HeadingPairs>
  <TitlesOfParts>
    <vt:vector size="68" baseType="lpstr">
      <vt:lpstr>Arial</vt:lpstr>
      <vt:lpstr>Calibri</vt:lpstr>
      <vt:lpstr>Calibri Light</vt:lpstr>
      <vt:lpstr>Lora</vt:lpstr>
      <vt:lpstr>Showcard Gothic</vt:lpstr>
      <vt:lpstr>Simplified Arabic</vt:lpstr>
      <vt:lpstr>Symbol</vt:lpstr>
      <vt:lpstr>Times New Roman</vt:lpstr>
      <vt:lpstr>Wingdings</vt:lpstr>
      <vt:lpstr>1_Office Theme</vt:lpstr>
      <vt:lpstr>2_Office Theme</vt:lpstr>
      <vt:lpstr>3_Office Theme</vt:lpstr>
      <vt:lpstr>Retrospect</vt:lpstr>
      <vt:lpstr>PowerPoint Presentation</vt:lpstr>
      <vt:lpstr>جدول الأعمال </vt:lpstr>
      <vt:lpstr>   الجلسة الاولى النشاط الأول : نشاط  إفتتاحي / أسحب وأجيب (عمل فردي) (10د)  </vt:lpstr>
      <vt:lpstr>    النشاط الأول : نشاط  إفتتاحي / أسحب وأجيب (عمل فردي) (10د)  </vt:lpstr>
      <vt:lpstr>    النشاط الثاني : هذا ما أتوقع !!(عمل مجموعات) 15 د</vt:lpstr>
      <vt:lpstr>   الجلسة الثانية  </vt:lpstr>
      <vt:lpstr>PowerPoint Presentation</vt:lpstr>
      <vt:lpstr>دور ورسالة المجالس الاستشارية SAB</vt:lpstr>
      <vt:lpstr>قصة نجاح </vt:lpstr>
      <vt:lpstr>PowerPoint Presentation</vt:lpstr>
      <vt:lpstr>خطة لاجتماعات المجلس الاستشاري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نموذج لجدول أعمال ((2 hours</vt:lpstr>
      <vt:lpstr>   الجلسة الثالثة  </vt:lpstr>
      <vt:lpstr>PowerPoint Presentation</vt:lpstr>
      <vt:lpstr>PowerPoint Presentation</vt:lpstr>
      <vt:lpstr> مكونات محضر الاجتماع </vt:lpstr>
      <vt:lpstr>متابعة القرارات </vt:lpstr>
      <vt:lpstr>إنهاء المحضر وإرساله </vt:lpstr>
      <vt:lpstr>PowerPoint Presentation</vt:lpstr>
      <vt:lpstr>PowerPoint Presentation</vt:lpstr>
      <vt:lpstr>PowerPoint Presentation</vt:lpstr>
      <vt:lpstr>   الجلسة الرابعة  </vt:lpstr>
      <vt:lpstr>Jigsaw</vt:lpstr>
      <vt:lpstr>التقرير السنوي </vt:lpstr>
      <vt:lpstr>       مكونات التقرير السنوي ل SAB</vt:lpstr>
      <vt:lpstr>مكونات التقرير السنوي ل SAB</vt:lpstr>
      <vt:lpstr>PowerPoint Presentation</vt:lpstr>
      <vt:lpstr>PowerPoint Presentation</vt:lpstr>
      <vt:lpstr>PowerPoint Presentation</vt:lpstr>
      <vt:lpstr>أهمية تقديم التقرير بصفة منتظمة</vt:lpstr>
      <vt:lpstr>الجلسة الخامسة</vt:lpstr>
      <vt:lpstr>ما هي التحديات الأكثر تأثيراً على نظام التعليم والتدريب التقني والمهني في لبنان؟ </vt:lpstr>
      <vt:lpstr>     </vt:lpstr>
      <vt:lpstr>نماذج عن توصيات </vt:lpstr>
      <vt:lpstr>PowerPoint Presentation</vt:lpstr>
      <vt:lpstr>PowerPoint Presentation</vt:lpstr>
      <vt:lpstr>نموذج رقم 2 – معهد النبطية الفني</vt:lpstr>
      <vt:lpstr>PowerPoint Presentation</vt:lpstr>
      <vt:lpstr>شكل وهيكلية التوصية</vt:lpstr>
      <vt:lpstr>شكل وهيكلية التوصية</vt:lpstr>
      <vt:lpstr>PowerPoint Presentation</vt:lpstr>
      <vt:lpstr>PowerPoint Presentation</vt:lpstr>
      <vt:lpstr>Were the training objectives clear?</vt:lpstr>
      <vt:lpstr>    إستبيان تقييم البرنامج التدريبي  حضرة الزملاء الكرّام. نتطلع الى الإستفادة من تقييمكم للمساعدة على معرفة مدى فعاليّة هذا التدريب وفهم احتياجاتكم بشكل إفضل.  يرجى تخصيص دقائق من وقتكم لملئ هذه الإستمارة.</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mira mahmoud</cp:lastModifiedBy>
  <cp:revision>318</cp:revision>
  <cp:lastPrinted>2020-07-10T21:07:02Z</cp:lastPrinted>
  <dcterms:created xsi:type="dcterms:W3CDTF">2020-02-26T09:30:05Z</dcterms:created>
  <dcterms:modified xsi:type="dcterms:W3CDTF">2024-07-13T16:57:32Z</dcterms:modified>
</cp:coreProperties>
</file>